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59" r:id="rId3"/>
    <p:sldId id="258" r:id="rId4"/>
    <p:sldId id="288" r:id="rId5"/>
    <p:sldId id="272" r:id="rId6"/>
    <p:sldId id="256" r:id="rId7"/>
    <p:sldId id="290" r:id="rId8"/>
    <p:sldId id="271" r:id="rId9"/>
    <p:sldId id="270" r:id="rId10"/>
    <p:sldId id="298" r:id="rId11"/>
    <p:sldId id="269" r:id="rId12"/>
    <p:sldId id="273" r:id="rId13"/>
    <p:sldId id="297" r:id="rId14"/>
    <p:sldId id="268" r:id="rId15"/>
    <p:sldId id="267" r:id="rId16"/>
    <p:sldId id="296" r:id="rId17"/>
    <p:sldId id="260" r:id="rId18"/>
    <p:sldId id="266" r:id="rId19"/>
    <p:sldId id="294" r:id="rId20"/>
    <p:sldId id="265" r:id="rId21"/>
    <p:sldId id="264" r:id="rId22"/>
    <p:sldId id="295" r:id="rId23"/>
    <p:sldId id="262" r:id="rId24"/>
    <p:sldId id="261" r:id="rId25"/>
    <p:sldId id="293" r:id="rId26"/>
    <p:sldId id="287" r:id="rId27"/>
    <p:sldId id="282" r:id="rId28"/>
    <p:sldId id="286" r:id="rId29"/>
    <p:sldId id="257" r:id="rId30"/>
    <p:sldId id="284" r:id="rId31"/>
    <p:sldId id="285" r:id="rId32"/>
    <p:sldId id="283" r:id="rId33"/>
    <p:sldId id="278" r:id="rId34"/>
    <p:sldId id="277" r:id="rId35"/>
    <p:sldId id="276" r:id="rId36"/>
    <p:sldId id="279" r:id="rId37"/>
    <p:sldId id="289" r:id="rId38"/>
  </p:sldIdLst>
  <p:sldSz cx="9144000" cy="5143500" type="screen16x9"/>
  <p:notesSz cx="6858000" cy="9144000"/>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TEUui0Fi0pAnNeDKCk/+qQ" hashData="gHPkoVo3z/WBLtxTZipNGgeXodI"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02604"/>
    <a:srgbClr val="D50DB8"/>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p:scale>
          <a:sx n="400" d="100"/>
          <a:sy n="400" d="100"/>
        </p:scale>
        <p:origin x="5826" y="3918"/>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EDFA7B6B-3096-4276-A289-197B735EACDC}" type="datetimeFigureOut">
              <a:rPr lang="es-PE" smtClean="0"/>
              <a:pPr/>
              <a:t>19/04/2018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E0CFAEA-2081-4DAA-86A2-C990BE0F242C}"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EDFA7B6B-3096-4276-A289-197B735EACDC}" type="datetimeFigureOut">
              <a:rPr lang="es-PE" smtClean="0"/>
              <a:pPr/>
              <a:t>19/04/2018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E0CFAEA-2081-4DAA-86A2-C990BE0F242C}"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DFA7B6B-3096-4276-A289-197B735EACDC}" type="datetimeFigureOut">
              <a:rPr lang="es-PE" smtClean="0"/>
              <a:pPr/>
              <a:t>19/04/2018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E0CFAEA-2081-4DAA-86A2-C990BE0F242C}"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EDFA7B6B-3096-4276-A289-197B735EACDC}" type="datetimeFigureOut">
              <a:rPr lang="es-PE" smtClean="0"/>
              <a:pPr/>
              <a:t>19/04/2018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0E0CFAEA-2081-4DAA-86A2-C990BE0F242C}"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EDFA7B6B-3096-4276-A289-197B735EACDC}" type="datetimeFigureOut">
              <a:rPr lang="es-PE" smtClean="0"/>
              <a:pPr/>
              <a:t>19/04/2018</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0E0CFAEA-2081-4DAA-86A2-C990BE0F242C}"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EDFA7B6B-3096-4276-A289-197B735EACDC}" type="datetimeFigureOut">
              <a:rPr lang="es-PE" smtClean="0"/>
              <a:pPr/>
              <a:t>19/04/2018</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0E0CFAEA-2081-4DAA-86A2-C990BE0F242C}"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DFA7B6B-3096-4276-A289-197B735EACDC}" type="datetimeFigureOut">
              <a:rPr lang="es-PE" smtClean="0"/>
              <a:pPr/>
              <a:t>19/04/2018</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0E0CFAEA-2081-4DAA-86A2-C990BE0F242C}"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DFA7B6B-3096-4276-A289-197B735EACDC}" type="datetimeFigureOut">
              <a:rPr lang="es-PE" smtClean="0"/>
              <a:pPr/>
              <a:t>19/04/2018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0E0CFAEA-2081-4DAA-86A2-C990BE0F242C}"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DFA7B6B-3096-4276-A289-197B735EACDC}" type="datetimeFigureOut">
              <a:rPr lang="es-PE" smtClean="0"/>
              <a:pPr/>
              <a:t>19/04/2018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0E0CFAEA-2081-4DAA-86A2-C990BE0F242C}"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EDFA7B6B-3096-4276-A289-197B735EACDC}" type="datetimeFigureOut">
              <a:rPr lang="es-PE" smtClean="0"/>
              <a:pPr/>
              <a:t>19/04/2018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E0CFAEA-2081-4DAA-86A2-C990BE0F242C}"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EDFA7B6B-3096-4276-A289-197B735EACDC}" type="datetimeFigureOut">
              <a:rPr lang="es-PE" smtClean="0"/>
              <a:pPr/>
              <a:t>19/04/2018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E0CFAEA-2081-4DAA-86A2-C990BE0F242C}"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EDFA7B6B-3096-4276-A289-197B735EACDC}" type="datetimeFigureOut">
              <a:rPr lang="es-PE" smtClean="0"/>
              <a:pPr/>
              <a:t>19/04/2018</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E0CFAEA-2081-4DAA-86A2-C990BE0F242C}" type="slidenum">
              <a:rPr lang="es-PE" smtClean="0"/>
              <a:pPr/>
              <a:t>‹Nº›</a:t>
            </a:fld>
            <a:endParaRPr lang="es-PE"/>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0.jpeg"/><Relationship Id="rId1" Type="http://schemas.openxmlformats.org/officeDocument/2006/relationships/slideLayout" Target="../slideLayouts/slideLayout1.xml"/><Relationship Id="rId4" Type="http://schemas.openxmlformats.org/officeDocument/2006/relationships/image" Target="../media/image51.png"/></Relationships>
</file>

<file path=ppt/slides/_rels/slide36.xml.rels><?xml version="1.0" encoding="UTF-8" standalone="yes"?>
<Relationships xmlns="http://schemas.openxmlformats.org/package/2006/relationships"><Relationship Id="rId8" Type="http://schemas.openxmlformats.org/officeDocument/2006/relationships/image" Target="../media/image54.png"/><Relationship Id="rId13" Type="http://schemas.openxmlformats.org/officeDocument/2006/relationships/image" Target="../media/image57.png"/><Relationship Id="rId18" Type="http://schemas.openxmlformats.org/officeDocument/2006/relationships/image" Target="../media/image60.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9.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3.png"/><Relationship Id="rId11" Type="http://schemas.openxmlformats.org/officeDocument/2006/relationships/image" Target="../media/image56.png"/><Relationship Id="rId5" Type="http://schemas.openxmlformats.org/officeDocument/2006/relationships/hyperlink" Target="http://www.mispps.com/" TargetMode="External"/><Relationship Id="rId15" Type="http://schemas.openxmlformats.org/officeDocument/2006/relationships/image" Target="../media/image58.png"/><Relationship Id="rId10" Type="http://schemas.openxmlformats.org/officeDocument/2006/relationships/hyperlink" Target="https://www.facebook.com/mispps" TargetMode="External"/><Relationship Id="rId4" Type="http://schemas.openxmlformats.org/officeDocument/2006/relationships/image" Target="../media/image52.png"/><Relationship Id="rId9" Type="http://schemas.openxmlformats.org/officeDocument/2006/relationships/image" Target="../media/image55.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60000"/>
                <a:lumOff val="40000"/>
              </a:schemeClr>
            </a:gs>
            <a:gs pos="50000">
              <a:schemeClr val="accent3">
                <a:lumMod val="50000"/>
                <a:shade val="67500"/>
                <a:satMod val="115000"/>
              </a:schemeClr>
            </a:gs>
            <a:gs pos="100000">
              <a:schemeClr val="accent3">
                <a:lumMod val="50000"/>
                <a:shade val="100000"/>
                <a:satMod val="115000"/>
              </a:schemeClr>
            </a:gs>
          </a:gsLst>
          <a:lin ang="5400000" scaled="1"/>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s-PE"/>
          </a:p>
        </p:txBody>
      </p:sp>
      <p:sp>
        <p:nvSpPr>
          <p:cNvPr id="3" name="2 Subtítulo"/>
          <p:cNvSpPr>
            <a:spLocks noGrp="1"/>
          </p:cNvSpPr>
          <p:nvPr>
            <p:ph type="subTitle" idx="1"/>
          </p:nvPr>
        </p:nvSpPr>
        <p:spPr/>
        <p:txBody>
          <a:bodyPr/>
          <a:lstStyle/>
          <a:p>
            <a:endParaRPr lang="es-PE"/>
          </a:p>
        </p:txBody>
      </p:sp>
      <p:pic>
        <p:nvPicPr>
          <p:cNvPr id="4" name="3 Imagen" descr="fgggghd.jpg"/>
          <p:cNvPicPr>
            <a:picLocks noChangeAspect="1"/>
          </p:cNvPicPr>
          <p:nvPr/>
        </p:nvPicPr>
        <p:blipFill>
          <a:blip r:embed="rId3"/>
          <a:stretch>
            <a:fillRect/>
          </a:stretch>
        </p:blipFill>
        <p:spPr>
          <a:xfrm>
            <a:off x="0" y="0"/>
            <a:ext cx="9144000" cy="5164854"/>
          </a:xfrm>
          <a:prstGeom prst="rect">
            <a:avLst/>
          </a:prstGeom>
        </p:spPr>
      </p:pic>
      <p:pic>
        <p:nvPicPr>
          <p:cNvPr id="5" name="4 Imagen" descr="rainbow-high-res-psd-448775.png"/>
          <p:cNvPicPr>
            <a:picLocks noChangeAspect="1"/>
          </p:cNvPicPr>
          <p:nvPr/>
        </p:nvPicPr>
        <p:blipFill>
          <a:blip r:embed="rId4">
            <a:duotone>
              <a:prstClr val="black"/>
              <a:schemeClr val="accent3">
                <a:tint val="45000"/>
                <a:satMod val="400000"/>
              </a:schemeClr>
            </a:duotone>
            <a:lum contrast="40000"/>
          </a:blip>
          <a:stretch>
            <a:fillRect/>
          </a:stretch>
        </p:blipFill>
        <p:spPr>
          <a:xfrm>
            <a:off x="1428728" y="0"/>
            <a:ext cx="3000396" cy="2250297"/>
          </a:xfrm>
          <a:prstGeom prst="rect">
            <a:avLst/>
          </a:prstGeom>
          <a:effectLst>
            <a:reflection blurRad="6350" stA="50000" endA="295" endPos="92000" dist="101600" dir="5400000" sy="-100000" algn="bl" rotWithShape="0"/>
          </a:effectLst>
        </p:spPr>
      </p:pic>
      <p:pic>
        <p:nvPicPr>
          <p:cNvPr id="6" name="5 Imagen" descr="rainbow-high-res-psd-448775.png"/>
          <p:cNvPicPr>
            <a:picLocks noChangeAspect="1"/>
          </p:cNvPicPr>
          <p:nvPr/>
        </p:nvPicPr>
        <p:blipFill>
          <a:blip r:embed="rId4">
            <a:duotone>
              <a:prstClr val="black"/>
              <a:schemeClr val="accent3">
                <a:tint val="45000"/>
                <a:satMod val="400000"/>
              </a:schemeClr>
            </a:duotone>
            <a:lum contrast="40000"/>
          </a:blip>
          <a:stretch>
            <a:fillRect/>
          </a:stretch>
        </p:blipFill>
        <p:spPr>
          <a:xfrm flipH="1">
            <a:off x="4500562" y="0"/>
            <a:ext cx="3071834" cy="2250297"/>
          </a:xfrm>
          <a:prstGeom prst="rect">
            <a:avLst/>
          </a:prstGeom>
          <a:effectLst>
            <a:reflection blurRad="6350" stA="50000" endA="295" endPos="92000" dist="101600" dir="5400000" sy="-100000" algn="bl" rotWithShape="0"/>
          </a:effectLst>
        </p:spPr>
      </p:pic>
      <p:pic>
        <p:nvPicPr>
          <p:cNvPr id="7" name="6 Imagen" descr="rainbow-high-res-psd-448775.png"/>
          <p:cNvPicPr>
            <a:picLocks noChangeAspect="1"/>
          </p:cNvPicPr>
          <p:nvPr/>
        </p:nvPicPr>
        <p:blipFill>
          <a:blip r:embed="rId4">
            <a:duotone>
              <a:prstClr val="black"/>
              <a:schemeClr val="accent3">
                <a:tint val="45000"/>
                <a:satMod val="400000"/>
              </a:schemeClr>
            </a:duotone>
            <a:lum contrast="40000"/>
          </a:blip>
          <a:stretch>
            <a:fillRect/>
          </a:stretch>
        </p:blipFill>
        <p:spPr>
          <a:xfrm>
            <a:off x="1428728" y="1214428"/>
            <a:ext cx="3000396" cy="2250297"/>
          </a:xfrm>
          <a:prstGeom prst="rect">
            <a:avLst/>
          </a:prstGeom>
          <a:effectLst>
            <a:reflection blurRad="6350" stA="50000" endA="295" endPos="92000" dist="101600" dir="5400000" sy="-100000" algn="bl" rotWithShape="0"/>
          </a:effectLst>
        </p:spPr>
      </p:pic>
      <p:pic>
        <p:nvPicPr>
          <p:cNvPr id="8" name="7 Imagen" descr="rainbow-high-res-psd-448775.png"/>
          <p:cNvPicPr>
            <a:picLocks noChangeAspect="1"/>
          </p:cNvPicPr>
          <p:nvPr/>
        </p:nvPicPr>
        <p:blipFill>
          <a:blip r:embed="rId4">
            <a:duotone>
              <a:prstClr val="black"/>
              <a:schemeClr val="accent3">
                <a:tint val="45000"/>
                <a:satMod val="400000"/>
              </a:schemeClr>
            </a:duotone>
            <a:lum contrast="40000"/>
          </a:blip>
          <a:stretch>
            <a:fillRect/>
          </a:stretch>
        </p:blipFill>
        <p:spPr>
          <a:xfrm flipH="1">
            <a:off x="4500562" y="1214428"/>
            <a:ext cx="3071834" cy="2250297"/>
          </a:xfrm>
          <a:prstGeom prst="rect">
            <a:avLst/>
          </a:prstGeom>
          <a:effectLst>
            <a:reflection blurRad="6350" stA="50000" endA="295" endPos="92000" dist="101600" dir="5400000" sy="-100000" algn="bl" rotWithShape="0"/>
          </a:effectLst>
        </p:spPr>
      </p:pic>
      <p:pic>
        <p:nvPicPr>
          <p:cNvPr id="9" name="8 Imagen" descr="rainbow-high-res-psd-448775.png"/>
          <p:cNvPicPr>
            <a:picLocks noChangeAspect="1"/>
          </p:cNvPicPr>
          <p:nvPr/>
        </p:nvPicPr>
        <p:blipFill>
          <a:blip r:embed="rId4">
            <a:duotone>
              <a:prstClr val="black"/>
              <a:schemeClr val="accent3">
                <a:tint val="45000"/>
                <a:satMod val="400000"/>
              </a:schemeClr>
            </a:duotone>
            <a:lum contrast="40000"/>
          </a:blip>
          <a:stretch>
            <a:fillRect/>
          </a:stretch>
        </p:blipFill>
        <p:spPr>
          <a:xfrm>
            <a:off x="1428728" y="2893203"/>
            <a:ext cx="3000396" cy="2250297"/>
          </a:xfrm>
          <a:prstGeom prst="rect">
            <a:avLst/>
          </a:prstGeom>
          <a:effectLst>
            <a:reflection blurRad="6350" stA="50000" endA="295" endPos="92000" dist="101600" dir="5400000" sy="-100000" algn="bl" rotWithShape="0"/>
          </a:effectLst>
        </p:spPr>
      </p:pic>
      <p:pic>
        <p:nvPicPr>
          <p:cNvPr id="10" name="9 Imagen" descr="rainbow-high-res-psd-448775.png"/>
          <p:cNvPicPr>
            <a:picLocks noChangeAspect="1"/>
          </p:cNvPicPr>
          <p:nvPr/>
        </p:nvPicPr>
        <p:blipFill>
          <a:blip r:embed="rId4">
            <a:duotone>
              <a:prstClr val="black"/>
              <a:schemeClr val="accent3">
                <a:tint val="45000"/>
                <a:satMod val="400000"/>
              </a:schemeClr>
            </a:duotone>
            <a:lum contrast="40000"/>
          </a:blip>
          <a:stretch>
            <a:fillRect/>
          </a:stretch>
        </p:blipFill>
        <p:spPr>
          <a:xfrm flipH="1">
            <a:off x="4500562" y="2893203"/>
            <a:ext cx="3071834" cy="2250297"/>
          </a:xfrm>
          <a:prstGeom prst="rect">
            <a:avLst/>
          </a:prstGeom>
          <a:effectLst>
            <a:reflection blurRad="6350" stA="50000" endA="295" endPos="92000" dist="101600" dir="5400000" sy="-100000" algn="bl" rotWithShape="0"/>
          </a:effectLst>
        </p:spPr>
      </p:pic>
      <p:pic>
        <p:nvPicPr>
          <p:cNvPr id="12" name="11 Imagen" descr="cooltext283481745820265.png"/>
          <p:cNvPicPr>
            <a:picLocks noChangeAspect="1"/>
          </p:cNvPicPr>
          <p:nvPr/>
        </p:nvPicPr>
        <p:blipFill>
          <a:blip r:embed="rId5">
            <a:duotone>
              <a:prstClr val="black"/>
              <a:srgbClr val="00B050">
                <a:tint val="45000"/>
                <a:satMod val="400000"/>
              </a:srgbClr>
            </a:duotone>
            <a:lum contrast="40000"/>
          </a:blip>
          <a:stretch>
            <a:fillRect/>
          </a:stretch>
        </p:blipFill>
        <p:spPr>
          <a:xfrm>
            <a:off x="857224" y="214296"/>
            <a:ext cx="1206349" cy="761905"/>
          </a:xfrm>
          <a:prstGeom prst="rect">
            <a:avLst/>
          </a:prstGeom>
        </p:spPr>
      </p:pic>
      <p:pic>
        <p:nvPicPr>
          <p:cNvPr id="13" name="12 Imagen" descr="cooltext283481852825188.png"/>
          <p:cNvPicPr>
            <a:picLocks noChangeAspect="1"/>
          </p:cNvPicPr>
          <p:nvPr/>
        </p:nvPicPr>
        <p:blipFill>
          <a:blip r:embed="rId6">
            <a:duotone>
              <a:prstClr val="black"/>
              <a:srgbClr val="00B050">
                <a:tint val="45000"/>
                <a:satMod val="400000"/>
              </a:srgbClr>
            </a:duotone>
            <a:lum contrast="40000"/>
          </a:blip>
          <a:stretch>
            <a:fillRect/>
          </a:stretch>
        </p:blipFill>
        <p:spPr>
          <a:xfrm>
            <a:off x="0" y="1142990"/>
            <a:ext cx="2714612" cy="687244"/>
          </a:xfrm>
          <a:prstGeom prst="rect">
            <a:avLst/>
          </a:prstGeom>
        </p:spPr>
      </p:pic>
      <p:pic>
        <p:nvPicPr>
          <p:cNvPr id="14" name="13 Imagen" descr="cooltext283481941221819.png"/>
          <p:cNvPicPr>
            <a:picLocks noChangeAspect="1"/>
          </p:cNvPicPr>
          <p:nvPr/>
        </p:nvPicPr>
        <p:blipFill>
          <a:blip r:embed="rId7">
            <a:duotone>
              <a:prstClr val="black"/>
              <a:srgbClr val="00B050">
                <a:tint val="45000"/>
                <a:satMod val="400000"/>
              </a:srgbClr>
            </a:duotone>
            <a:lum contrast="40000"/>
          </a:blip>
          <a:stretch>
            <a:fillRect/>
          </a:stretch>
        </p:blipFill>
        <p:spPr>
          <a:xfrm>
            <a:off x="928662" y="2071684"/>
            <a:ext cx="926984" cy="761905"/>
          </a:xfrm>
          <a:prstGeom prst="rect">
            <a:avLst/>
          </a:prstGeom>
        </p:spPr>
      </p:pic>
      <p:pic>
        <p:nvPicPr>
          <p:cNvPr id="15" name="14 Imagen" descr="cooltext283481996692342.png"/>
          <p:cNvPicPr>
            <a:picLocks noChangeAspect="1"/>
          </p:cNvPicPr>
          <p:nvPr/>
        </p:nvPicPr>
        <p:blipFill>
          <a:blip r:embed="rId8">
            <a:duotone>
              <a:prstClr val="black"/>
              <a:srgbClr val="00B050">
                <a:tint val="45000"/>
                <a:satMod val="400000"/>
              </a:srgbClr>
            </a:duotone>
            <a:lum contrast="40000"/>
          </a:blip>
          <a:stretch>
            <a:fillRect/>
          </a:stretch>
        </p:blipFill>
        <p:spPr>
          <a:xfrm>
            <a:off x="285720" y="2928940"/>
            <a:ext cx="2273016" cy="761905"/>
          </a:xfrm>
          <a:prstGeom prst="rect">
            <a:avLst/>
          </a:prstGeom>
        </p:spPr>
      </p:pic>
      <p:pic>
        <p:nvPicPr>
          <p:cNvPr id="16" name="15 Imagen" descr="cooltext283482039844974.png"/>
          <p:cNvPicPr>
            <a:picLocks noChangeAspect="1"/>
          </p:cNvPicPr>
          <p:nvPr/>
        </p:nvPicPr>
        <p:blipFill>
          <a:blip r:embed="rId9">
            <a:duotone>
              <a:prstClr val="black"/>
              <a:srgbClr val="00B050">
                <a:tint val="45000"/>
                <a:satMod val="400000"/>
              </a:srgbClr>
            </a:duotone>
            <a:lum contrast="40000"/>
          </a:blip>
          <a:stretch>
            <a:fillRect/>
          </a:stretch>
        </p:blipFill>
        <p:spPr>
          <a:xfrm>
            <a:off x="0" y="4143386"/>
            <a:ext cx="3746032" cy="761905"/>
          </a:xfrm>
          <a:prstGeom prst="rect">
            <a:avLst/>
          </a:prstGeom>
        </p:spPr>
      </p:pic>
      <p:pic>
        <p:nvPicPr>
          <p:cNvPr id="39938" name="Picture 2" descr="Rendered Image"/>
          <p:cNvPicPr>
            <a:picLocks noChangeAspect="1" noChangeArrowheads="1"/>
          </p:cNvPicPr>
          <p:nvPr/>
        </p:nvPicPr>
        <p:blipFill>
          <a:blip r:embed="rId10">
            <a:duotone>
              <a:schemeClr val="accent3">
                <a:shade val="45000"/>
                <a:satMod val="135000"/>
              </a:schemeClr>
              <a:prstClr val="white"/>
            </a:duotone>
            <a:lum bright="-40000" contrast="40000"/>
          </a:blip>
          <a:srcRect/>
          <a:stretch>
            <a:fillRect/>
          </a:stretch>
        </p:blipFill>
        <p:spPr bwMode="auto">
          <a:xfrm>
            <a:off x="6086475" y="4357700"/>
            <a:ext cx="2771805" cy="342901"/>
          </a:xfrm>
          <a:prstGeom prst="rect">
            <a:avLst/>
          </a:prstGeom>
          <a:noFill/>
        </p:spPr>
      </p:pic>
      <p:pic>
        <p:nvPicPr>
          <p:cNvPr id="18" name="17 Imagen" descr="fgggghd.jpg"/>
          <p:cNvPicPr>
            <a:picLocks noChangeAspect="1"/>
          </p:cNvPicPr>
          <p:nvPr/>
        </p:nvPicPr>
        <p:blipFill>
          <a:blip r:embed="rId3"/>
          <a:stretch>
            <a:fillRect/>
          </a:stretch>
        </p:blipFill>
        <p:spPr>
          <a:xfrm>
            <a:off x="0" y="-21354"/>
            <a:ext cx="9144000" cy="5164854"/>
          </a:xfrm>
          <a:prstGeom prst="rect">
            <a:avLst/>
          </a:prstGeom>
        </p:spPr>
      </p:pic>
    </p:spTree>
  </p:cSld>
  <p:clrMapOvr>
    <a:masterClrMapping/>
  </p:clrMapOvr>
  <p:transition advTm="23000">
    <p:sndAc>
      <p:stSnd loop="1">
        <p:snd r:embed="rId2" name="Chris_Spheeris_-_Quiver_-_MP3_mp3cut_net_.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ppt_x"/>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ppt_x"/>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ppt_x"/>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8" presetClass="emph" presetSubtype="0" autoRev="1" fill="hold" nodeType="withEffect">
                                  <p:stCondLst>
                                    <p:cond delay="0"/>
                                  </p:stCondLst>
                                  <p:childTnLst>
                                    <p:animRot by="21600000">
                                      <p:cBhvr>
                                        <p:cTn id="32" dur="2000" fill="hold"/>
                                        <p:tgtEl>
                                          <p:spTgt spid="5"/>
                                        </p:tgtEl>
                                        <p:attrNameLst>
                                          <p:attrName>r</p:attrName>
                                        </p:attrNameLst>
                                      </p:cBhvr>
                                    </p:animRot>
                                  </p:childTnLst>
                                </p:cTn>
                              </p:par>
                              <p:par>
                                <p:cTn id="33" presetID="8" presetClass="emph" presetSubtype="0" autoRev="1" fill="hold" nodeType="withEffect">
                                  <p:stCondLst>
                                    <p:cond delay="0"/>
                                  </p:stCondLst>
                                  <p:childTnLst>
                                    <p:animRot by="21600000">
                                      <p:cBhvr>
                                        <p:cTn id="34" dur="2000" fill="hold"/>
                                        <p:tgtEl>
                                          <p:spTgt spid="7"/>
                                        </p:tgtEl>
                                        <p:attrNameLst>
                                          <p:attrName>r</p:attrName>
                                        </p:attrNameLst>
                                      </p:cBhvr>
                                    </p:animRot>
                                  </p:childTnLst>
                                </p:cTn>
                              </p:par>
                              <p:par>
                                <p:cTn id="35" presetID="8" presetClass="emph" presetSubtype="0" autoRev="1" fill="hold" nodeType="withEffect">
                                  <p:stCondLst>
                                    <p:cond delay="0"/>
                                  </p:stCondLst>
                                  <p:childTnLst>
                                    <p:animRot by="21600000">
                                      <p:cBhvr>
                                        <p:cTn id="36" dur="2000" fill="hold"/>
                                        <p:tgtEl>
                                          <p:spTgt spid="9"/>
                                        </p:tgtEl>
                                        <p:attrNameLst>
                                          <p:attrName>r</p:attrName>
                                        </p:attrNameLst>
                                      </p:cBhvr>
                                    </p:animRot>
                                  </p:childTnLst>
                                </p:cTn>
                              </p:par>
                              <p:par>
                                <p:cTn id="37" presetID="8" presetClass="emph" presetSubtype="0" autoRev="1" fill="hold" nodeType="withEffect">
                                  <p:stCondLst>
                                    <p:cond delay="0"/>
                                  </p:stCondLst>
                                  <p:childTnLst>
                                    <p:animRot by="-21600000">
                                      <p:cBhvr>
                                        <p:cTn id="38" dur="2000" fill="hold"/>
                                        <p:tgtEl>
                                          <p:spTgt spid="6"/>
                                        </p:tgtEl>
                                        <p:attrNameLst>
                                          <p:attrName>r</p:attrName>
                                        </p:attrNameLst>
                                      </p:cBhvr>
                                    </p:animRot>
                                  </p:childTnLst>
                                </p:cTn>
                              </p:par>
                              <p:par>
                                <p:cTn id="39" presetID="8" presetClass="emph" presetSubtype="0" autoRev="1" fill="hold" nodeType="withEffect">
                                  <p:stCondLst>
                                    <p:cond delay="0"/>
                                  </p:stCondLst>
                                  <p:childTnLst>
                                    <p:animRot by="-21600000">
                                      <p:cBhvr>
                                        <p:cTn id="40" dur="2000" fill="hold"/>
                                        <p:tgtEl>
                                          <p:spTgt spid="8"/>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10"/>
                                        </p:tgtEl>
                                        <p:attrNameLst>
                                          <p:attrName>r</p:attrName>
                                        </p:attrNameLst>
                                      </p:cBhvr>
                                    </p:animRot>
                                  </p:childTnLst>
                                </p:cTn>
                              </p:par>
                            </p:childTnLst>
                          </p:cTn>
                        </p:par>
                        <p:par>
                          <p:cTn id="43" fill="hold">
                            <p:stCondLst>
                              <p:cond delay="4000"/>
                            </p:stCondLst>
                            <p:childTnLst>
                              <p:par>
                                <p:cTn id="44" presetID="2" presetClass="exit" presetSubtype="2" fill="hold" nodeType="afterEffect">
                                  <p:stCondLst>
                                    <p:cond delay="0"/>
                                  </p:stCondLst>
                                  <p:childTnLst>
                                    <p:anim calcmode="lin" valueType="num">
                                      <p:cBhvr additive="base">
                                        <p:cTn id="45" dur="2000"/>
                                        <p:tgtEl>
                                          <p:spTgt spid="5"/>
                                        </p:tgtEl>
                                        <p:attrNameLst>
                                          <p:attrName>ppt_x</p:attrName>
                                        </p:attrNameLst>
                                      </p:cBhvr>
                                      <p:tavLst>
                                        <p:tav tm="0">
                                          <p:val>
                                            <p:strVal val="ppt_x"/>
                                          </p:val>
                                        </p:tav>
                                        <p:tav tm="100000">
                                          <p:val>
                                            <p:strVal val="1+ppt_w/2"/>
                                          </p:val>
                                        </p:tav>
                                      </p:tavLst>
                                    </p:anim>
                                    <p:anim calcmode="lin" valueType="num">
                                      <p:cBhvr additive="base">
                                        <p:cTn id="46" dur="2000"/>
                                        <p:tgtEl>
                                          <p:spTgt spid="5"/>
                                        </p:tgtEl>
                                        <p:attrNameLst>
                                          <p:attrName>ppt_y</p:attrName>
                                        </p:attrNameLst>
                                      </p:cBhvr>
                                      <p:tavLst>
                                        <p:tav tm="0">
                                          <p:val>
                                            <p:strVal val="ppt_y"/>
                                          </p:val>
                                        </p:tav>
                                        <p:tav tm="100000">
                                          <p:val>
                                            <p:strVal val="ppt_y"/>
                                          </p:val>
                                        </p:tav>
                                      </p:tavLst>
                                    </p:anim>
                                    <p:set>
                                      <p:cBhvr>
                                        <p:cTn id="47" dur="1" fill="hold">
                                          <p:stCondLst>
                                            <p:cond delay="1999"/>
                                          </p:stCondLst>
                                        </p:cTn>
                                        <p:tgtEl>
                                          <p:spTgt spid="5"/>
                                        </p:tgtEl>
                                        <p:attrNameLst>
                                          <p:attrName>style.visibility</p:attrName>
                                        </p:attrNameLst>
                                      </p:cBhvr>
                                      <p:to>
                                        <p:strVal val="hidden"/>
                                      </p:to>
                                    </p:set>
                                  </p:childTnLst>
                                </p:cTn>
                              </p:par>
                              <p:par>
                                <p:cTn id="48" presetID="2" presetClass="exit" presetSubtype="2" fill="hold" nodeType="withEffect">
                                  <p:stCondLst>
                                    <p:cond delay="0"/>
                                  </p:stCondLst>
                                  <p:childTnLst>
                                    <p:anim calcmode="lin" valueType="num">
                                      <p:cBhvr additive="base">
                                        <p:cTn id="49" dur="2000"/>
                                        <p:tgtEl>
                                          <p:spTgt spid="7"/>
                                        </p:tgtEl>
                                        <p:attrNameLst>
                                          <p:attrName>ppt_x</p:attrName>
                                        </p:attrNameLst>
                                      </p:cBhvr>
                                      <p:tavLst>
                                        <p:tav tm="0">
                                          <p:val>
                                            <p:strVal val="ppt_x"/>
                                          </p:val>
                                        </p:tav>
                                        <p:tav tm="100000">
                                          <p:val>
                                            <p:strVal val="1+ppt_w/2"/>
                                          </p:val>
                                        </p:tav>
                                      </p:tavLst>
                                    </p:anim>
                                    <p:anim calcmode="lin" valueType="num">
                                      <p:cBhvr additive="base">
                                        <p:cTn id="50" dur="2000"/>
                                        <p:tgtEl>
                                          <p:spTgt spid="7"/>
                                        </p:tgtEl>
                                        <p:attrNameLst>
                                          <p:attrName>ppt_y</p:attrName>
                                        </p:attrNameLst>
                                      </p:cBhvr>
                                      <p:tavLst>
                                        <p:tav tm="0">
                                          <p:val>
                                            <p:strVal val="ppt_y"/>
                                          </p:val>
                                        </p:tav>
                                        <p:tav tm="100000">
                                          <p:val>
                                            <p:strVal val="ppt_y"/>
                                          </p:val>
                                        </p:tav>
                                      </p:tavLst>
                                    </p:anim>
                                    <p:set>
                                      <p:cBhvr>
                                        <p:cTn id="51" dur="1" fill="hold">
                                          <p:stCondLst>
                                            <p:cond delay="1999"/>
                                          </p:stCondLst>
                                        </p:cTn>
                                        <p:tgtEl>
                                          <p:spTgt spid="7"/>
                                        </p:tgtEl>
                                        <p:attrNameLst>
                                          <p:attrName>style.visibility</p:attrName>
                                        </p:attrNameLst>
                                      </p:cBhvr>
                                      <p:to>
                                        <p:strVal val="hidden"/>
                                      </p:to>
                                    </p:set>
                                  </p:childTnLst>
                                </p:cTn>
                              </p:par>
                              <p:par>
                                <p:cTn id="52" presetID="2" presetClass="exit" presetSubtype="2" fill="hold" nodeType="withEffect">
                                  <p:stCondLst>
                                    <p:cond delay="0"/>
                                  </p:stCondLst>
                                  <p:childTnLst>
                                    <p:anim calcmode="lin" valueType="num">
                                      <p:cBhvr additive="base">
                                        <p:cTn id="53" dur="2000"/>
                                        <p:tgtEl>
                                          <p:spTgt spid="9"/>
                                        </p:tgtEl>
                                        <p:attrNameLst>
                                          <p:attrName>ppt_x</p:attrName>
                                        </p:attrNameLst>
                                      </p:cBhvr>
                                      <p:tavLst>
                                        <p:tav tm="0">
                                          <p:val>
                                            <p:strVal val="ppt_x"/>
                                          </p:val>
                                        </p:tav>
                                        <p:tav tm="100000">
                                          <p:val>
                                            <p:strVal val="1+ppt_w/2"/>
                                          </p:val>
                                        </p:tav>
                                      </p:tavLst>
                                    </p:anim>
                                    <p:anim calcmode="lin" valueType="num">
                                      <p:cBhvr additive="base">
                                        <p:cTn id="54" dur="2000"/>
                                        <p:tgtEl>
                                          <p:spTgt spid="9"/>
                                        </p:tgtEl>
                                        <p:attrNameLst>
                                          <p:attrName>ppt_y</p:attrName>
                                        </p:attrNameLst>
                                      </p:cBhvr>
                                      <p:tavLst>
                                        <p:tav tm="0">
                                          <p:val>
                                            <p:strVal val="ppt_y"/>
                                          </p:val>
                                        </p:tav>
                                        <p:tav tm="100000">
                                          <p:val>
                                            <p:strVal val="ppt_y"/>
                                          </p:val>
                                        </p:tav>
                                      </p:tavLst>
                                    </p:anim>
                                    <p:set>
                                      <p:cBhvr>
                                        <p:cTn id="55" dur="1" fill="hold">
                                          <p:stCondLst>
                                            <p:cond delay="1999"/>
                                          </p:stCondLst>
                                        </p:cTn>
                                        <p:tgtEl>
                                          <p:spTgt spid="9"/>
                                        </p:tgtEl>
                                        <p:attrNameLst>
                                          <p:attrName>style.visibility</p:attrName>
                                        </p:attrNameLst>
                                      </p:cBhvr>
                                      <p:to>
                                        <p:strVal val="hidden"/>
                                      </p:to>
                                    </p:set>
                                  </p:childTnLst>
                                </p:cTn>
                              </p:par>
                              <p:par>
                                <p:cTn id="56" presetID="8" presetClass="emph" presetSubtype="0" autoRev="1" fill="hold"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autoRev="1" fill="hold" nodeType="withEffect">
                                  <p:stCondLst>
                                    <p:cond delay="0"/>
                                  </p:stCondLst>
                                  <p:childTnLst>
                                    <p:animRot by="21600000">
                                      <p:cBhvr>
                                        <p:cTn id="59" dur="2000" fill="hold"/>
                                        <p:tgtEl>
                                          <p:spTgt spid="7"/>
                                        </p:tgtEl>
                                        <p:attrNameLst>
                                          <p:attrName>r</p:attrName>
                                        </p:attrNameLst>
                                      </p:cBhvr>
                                    </p:animRot>
                                  </p:childTnLst>
                                </p:cTn>
                              </p:par>
                              <p:par>
                                <p:cTn id="60" presetID="8" presetClass="emph" presetSubtype="0" autoRev="1" fill="hold" nodeType="withEffect">
                                  <p:stCondLst>
                                    <p:cond delay="0"/>
                                  </p:stCondLst>
                                  <p:childTnLst>
                                    <p:animRot by="21600000">
                                      <p:cBhvr>
                                        <p:cTn id="61" dur="2000" fill="hold"/>
                                        <p:tgtEl>
                                          <p:spTgt spid="9"/>
                                        </p:tgtEl>
                                        <p:attrNameLst>
                                          <p:attrName>r</p:attrName>
                                        </p:attrNameLst>
                                      </p:cBhvr>
                                    </p:animRot>
                                  </p:childTnLst>
                                </p:cTn>
                              </p:par>
                              <p:par>
                                <p:cTn id="62" presetID="2" presetClass="exit" presetSubtype="8" fill="hold" nodeType="withEffect">
                                  <p:stCondLst>
                                    <p:cond delay="0"/>
                                  </p:stCondLst>
                                  <p:childTnLst>
                                    <p:anim calcmode="lin" valueType="num">
                                      <p:cBhvr additive="base">
                                        <p:cTn id="63" dur="2000"/>
                                        <p:tgtEl>
                                          <p:spTgt spid="6"/>
                                        </p:tgtEl>
                                        <p:attrNameLst>
                                          <p:attrName>ppt_x</p:attrName>
                                        </p:attrNameLst>
                                      </p:cBhvr>
                                      <p:tavLst>
                                        <p:tav tm="0">
                                          <p:val>
                                            <p:strVal val="ppt_x"/>
                                          </p:val>
                                        </p:tav>
                                        <p:tav tm="100000">
                                          <p:val>
                                            <p:strVal val="0-ppt_w/2"/>
                                          </p:val>
                                        </p:tav>
                                      </p:tavLst>
                                    </p:anim>
                                    <p:anim calcmode="lin" valueType="num">
                                      <p:cBhvr additive="base">
                                        <p:cTn id="64" dur="2000"/>
                                        <p:tgtEl>
                                          <p:spTgt spid="6"/>
                                        </p:tgtEl>
                                        <p:attrNameLst>
                                          <p:attrName>ppt_y</p:attrName>
                                        </p:attrNameLst>
                                      </p:cBhvr>
                                      <p:tavLst>
                                        <p:tav tm="0">
                                          <p:val>
                                            <p:strVal val="ppt_y"/>
                                          </p:val>
                                        </p:tav>
                                        <p:tav tm="100000">
                                          <p:val>
                                            <p:strVal val="ppt_y"/>
                                          </p:val>
                                        </p:tav>
                                      </p:tavLst>
                                    </p:anim>
                                    <p:set>
                                      <p:cBhvr>
                                        <p:cTn id="65" dur="1" fill="hold">
                                          <p:stCondLst>
                                            <p:cond delay="1999"/>
                                          </p:stCondLst>
                                        </p:cTn>
                                        <p:tgtEl>
                                          <p:spTgt spid="6"/>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2000"/>
                                        <p:tgtEl>
                                          <p:spTgt spid="8"/>
                                        </p:tgtEl>
                                        <p:attrNameLst>
                                          <p:attrName>ppt_x</p:attrName>
                                        </p:attrNameLst>
                                      </p:cBhvr>
                                      <p:tavLst>
                                        <p:tav tm="0">
                                          <p:val>
                                            <p:strVal val="ppt_x"/>
                                          </p:val>
                                        </p:tav>
                                        <p:tav tm="100000">
                                          <p:val>
                                            <p:strVal val="0-ppt_w/2"/>
                                          </p:val>
                                        </p:tav>
                                      </p:tavLst>
                                    </p:anim>
                                    <p:anim calcmode="lin" valueType="num">
                                      <p:cBhvr additive="base">
                                        <p:cTn id="68" dur="2000"/>
                                        <p:tgtEl>
                                          <p:spTgt spid="8"/>
                                        </p:tgtEl>
                                        <p:attrNameLst>
                                          <p:attrName>ppt_y</p:attrName>
                                        </p:attrNameLst>
                                      </p:cBhvr>
                                      <p:tavLst>
                                        <p:tav tm="0">
                                          <p:val>
                                            <p:strVal val="ppt_y"/>
                                          </p:val>
                                        </p:tav>
                                        <p:tav tm="100000">
                                          <p:val>
                                            <p:strVal val="ppt_y"/>
                                          </p:val>
                                        </p:tav>
                                      </p:tavLst>
                                    </p:anim>
                                    <p:set>
                                      <p:cBhvr>
                                        <p:cTn id="69" dur="1" fill="hold">
                                          <p:stCondLst>
                                            <p:cond delay="1999"/>
                                          </p:stCondLst>
                                        </p:cTn>
                                        <p:tgtEl>
                                          <p:spTgt spid="8"/>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2000"/>
                                        <p:tgtEl>
                                          <p:spTgt spid="10"/>
                                        </p:tgtEl>
                                        <p:attrNameLst>
                                          <p:attrName>ppt_x</p:attrName>
                                        </p:attrNameLst>
                                      </p:cBhvr>
                                      <p:tavLst>
                                        <p:tav tm="0">
                                          <p:val>
                                            <p:strVal val="ppt_x"/>
                                          </p:val>
                                        </p:tav>
                                        <p:tav tm="100000">
                                          <p:val>
                                            <p:strVal val="0-ppt_w/2"/>
                                          </p:val>
                                        </p:tav>
                                      </p:tavLst>
                                    </p:anim>
                                    <p:anim calcmode="lin" valueType="num">
                                      <p:cBhvr additive="base">
                                        <p:cTn id="72" dur="2000"/>
                                        <p:tgtEl>
                                          <p:spTgt spid="10"/>
                                        </p:tgtEl>
                                        <p:attrNameLst>
                                          <p:attrName>ppt_y</p:attrName>
                                        </p:attrNameLst>
                                      </p:cBhvr>
                                      <p:tavLst>
                                        <p:tav tm="0">
                                          <p:val>
                                            <p:strVal val="ppt_y"/>
                                          </p:val>
                                        </p:tav>
                                        <p:tav tm="100000">
                                          <p:val>
                                            <p:strVal val="ppt_y"/>
                                          </p:val>
                                        </p:tav>
                                      </p:tavLst>
                                    </p:anim>
                                    <p:set>
                                      <p:cBhvr>
                                        <p:cTn id="73" dur="1" fill="hold">
                                          <p:stCondLst>
                                            <p:cond delay="1999"/>
                                          </p:stCondLst>
                                        </p:cTn>
                                        <p:tgtEl>
                                          <p:spTgt spid="10"/>
                                        </p:tgtEl>
                                        <p:attrNameLst>
                                          <p:attrName>style.visibility</p:attrName>
                                        </p:attrNameLst>
                                      </p:cBhvr>
                                      <p:to>
                                        <p:strVal val="hidden"/>
                                      </p:to>
                                    </p:set>
                                  </p:childTnLst>
                                </p:cTn>
                              </p:par>
                              <p:par>
                                <p:cTn id="74" presetID="8" presetClass="emph" presetSubtype="0" autoRev="1" fill="hold" nodeType="withEffect">
                                  <p:stCondLst>
                                    <p:cond delay="0"/>
                                  </p:stCondLst>
                                  <p:childTnLst>
                                    <p:animRot by="-21600000">
                                      <p:cBhvr>
                                        <p:cTn id="75" dur="2000" fill="hold"/>
                                        <p:tgtEl>
                                          <p:spTgt spid="6"/>
                                        </p:tgtEl>
                                        <p:attrNameLst>
                                          <p:attrName>r</p:attrName>
                                        </p:attrNameLst>
                                      </p:cBhvr>
                                    </p:animRot>
                                  </p:childTnLst>
                                </p:cTn>
                              </p:par>
                              <p:par>
                                <p:cTn id="76" presetID="8" presetClass="emph" presetSubtype="0" autoRev="1" fill="hold" nodeType="withEffect">
                                  <p:stCondLst>
                                    <p:cond delay="0"/>
                                  </p:stCondLst>
                                  <p:childTnLst>
                                    <p:animRot by="-21600000">
                                      <p:cBhvr>
                                        <p:cTn id="77" dur="2000" fill="hold"/>
                                        <p:tgtEl>
                                          <p:spTgt spid="8"/>
                                        </p:tgtEl>
                                        <p:attrNameLst>
                                          <p:attrName>r</p:attrName>
                                        </p:attrNameLst>
                                      </p:cBhvr>
                                    </p:animRot>
                                  </p:childTnLst>
                                </p:cTn>
                              </p:par>
                              <p:par>
                                <p:cTn id="78" presetID="8" presetClass="emph" presetSubtype="0" autoRev="1" fill="hold" nodeType="withEffect">
                                  <p:stCondLst>
                                    <p:cond delay="0"/>
                                  </p:stCondLst>
                                  <p:childTnLst>
                                    <p:animRot by="-21600000">
                                      <p:cBhvr>
                                        <p:cTn id="79" dur="2000" fill="hold"/>
                                        <p:tgtEl>
                                          <p:spTgt spid="10"/>
                                        </p:tgtEl>
                                        <p:attrNameLst>
                                          <p:attrName>r</p:attrName>
                                        </p:attrNameLst>
                                      </p:cBhvr>
                                    </p:animRot>
                                  </p:childTnLst>
                                </p:cTn>
                              </p:par>
                              <p:par>
                                <p:cTn id="80" presetID="23" presetClass="entr" presetSubtype="288" fill="hold" nodeType="withEffect">
                                  <p:stCondLst>
                                    <p:cond delay="0"/>
                                  </p:stCondLst>
                                  <p:childTnLst>
                                    <p:set>
                                      <p:cBhvr>
                                        <p:cTn id="81" dur="1" fill="hold">
                                          <p:stCondLst>
                                            <p:cond delay="0"/>
                                          </p:stCondLst>
                                        </p:cTn>
                                        <p:tgtEl>
                                          <p:spTgt spid="4"/>
                                        </p:tgtEl>
                                        <p:attrNameLst>
                                          <p:attrName>style.visibility</p:attrName>
                                        </p:attrNameLst>
                                      </p:cBhvr>
                                      <p:to>
                                        <p:strVal val="visible"/>
                                      </p:to>
                                    </p:set>
                                    <p:anim calcmode="lin" valueType="num">
                                      <p:cBhvr>
                                        <p:cTn id="82" dur="2000" fill="hold"/>
                                        <p:tgtEl>
                                          <p:spTgt spid="4"/>
                                        </p:tgtEl>
                                        <p:attrNameLst>
                                          <p:attrName>ppt_w</p:attrName>
                                        </p:attrNameLst>
                                      </p:cBhvr>
                                      <p:tavLst>
                                        <p:tav tm="0">
                                          <p:val>
                                            <p:strVal val="4/3*#ppt_w"/>
                                          </p:val>
                                        </p:tav>
                                        <p:tav tm="100000">
                                          <p:val>
                                            <p:strVal val="#ppt_w"/>
                                          </p:val>
                                        </p:tav>
                                      </p:tavLst>
                                    </p:anim>
                                    <p:anim calcmode="lin" valueType="num">
                                      <p:cBhvr>
                                        <p:cTn id="83" dur="2000" fill="hold"/>
                                        <p:tgtEl>
                                          <p:spTgt spid="4"/>
                                        </p:tgtEl>
                                        <p:attrNameLst>
                                          <p:attrName>ppt_h</p:attrName>
                                        </p:attrNameLst>
                                      </p:cBhvr>
                                      <p:tavLst>
                                        <p:tav tm="0">
                                          <p:val>
                                            <p:strVal val="4/3*#ppt_h"/>
                                          </p:val>
                                        </p:tav>
                                        <p:tav tm="100000">
                                          <p:val>
                                            <p:strVal val="#ppt_h"/>
                                          </p:val>
                                        </p:tav>
                                      </p:tavLst>
                                    </p:anim>
                                  </p:childTnLst>
                                </p:cTn>
                              </p:par>
                              <p:par>
                                <p:cTn id="84" presetID="16" presetClass="entr" presetSubtype="37" fill="hold" nodeType="with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barn(outVertical)">
                                      <p:cBhvr>
                                        <p:cTn id="86" dur="2000"/>
                                        <p:tgtEl>
                                          <p:spTgt spid="4"/>
                                        </p:tgtEl>
                                      </p:cBhvr>
                                    </p:animEffect>
                                  </p:childTnLst>
                                </p:cTn>
                              </p:par>
                            </p:childTnLst>
                          </p:cTn>
                        </p:par>
                        <p:par>
                          <p:cTn id="87" fill="hold">
                            <p:stCondLst>
                              <p:cond delay="8000"/>
                            </p:stCondLst>
                            <p:childTnLst>
                              <p:par>
                                <p:cTn id="88" presetID="15" presetClass="entr" presetSubtype="0" fill="hold" nodeType="afterEffect">
                                  <p:stCondLst>
                                    <p:cond delay="0"/>
                                  </p:stCondLst>
                                  <p:childTnLst>
                                    <p:set>
                                      <p:cBhvr>
                                        <p:cTn id="89" dur="1" fill="hold">
                                          <p:stCondLst>
                                            <p:cond delay="0"/>
                                          </p:stCondLst>
                                        </p:cTn>
                                        <p:tgtEl>
                                          <p:spTgt spid="12"/>
                                        </p:tgtEl>
                                        <p:attrNameLst>
                                          <p:attrName>style.visibility</p:attrName>
                                        </p:attrNameLst>
                                      </p:cBhvr>
                                      <p:to>
                                        <p:strVal val="visible"/>
                                      </p:to>
                                    </p:set>
                                    <p:anim calcmode="lin" valueType="num">
                                      <p:cBhvr>
                                        <p:cTn id="90" dur="2000" fill="hold"/>
                                        <p:tgtEl>
                                          <p:spTgt spid="12"/>
                                        </p:tgtEl>
                                        <p:attrNameLst>
                                          <p:attrName>ppt_w</p:attrName>
                                        </p:attrNameLst>
                                      </p:cBhvr>
                                      <p:tavLst>
                                        <p:tav tm="0">
                                          <p:val>
                                            <p:fltVal val="0"/>
                                          </p:val>
                                        </p:tav>
                                        <p:tav tm="100000">
                                          <p:val>
                                            <p:strVal val="#ppt_w"/>
                                          </p:val>
                                        </p:tav>
                                      </p:tavLst>
                                    </p:anim>
                                    <p:anim calcmode="lin" valueType="num">
                                      <p:cBhvr>
                                        <p:cTn id="91" dur="2000" fill="hold"/>
                                        <p:tgtEl>
                                          <p:spTgt spid="12"/>
                                        </p:tgtEl>
                                        <p:attrNameLst>
                                          <p:attrName>ppt_h</p:attrName>
                                        </p:attrNameLst>
                                      </p:cBhvr>
                                      <p:tavLst>
                                        <p:tav tm="0">
                                          <p:val>
                                            <p:fltVal val="0"/>
                                          </p:val>
                                        </p:tav>
                                        <p:tav tm="100000">
                                          <p:val>
                                            <p:strVal val="#ppt_h"/>
                                          </p:val>
                                        </p:tav>
                                      </p:tavLst>
                                    </p:anim>
                                    <p:anim calcmode="lin" valueType="num">
                                      <p:cBhvr>
                                        <p:cTn id="92"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93" dur="2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94" fill="hold">
                            <p:stCondLst>
                              <p:cond delay="10000"/>
                            </p:stCondLst>
                            <p:childTnLst>
                              <p:par>
                                <p:cTn id="95" presetID="15" presetClass="entr" presetSubtype="0" fill="hold" nodeType="afterEffect">
                                  <p:stCondLst>
                                    <p:cond delay="0"/>
                                  </p:stCondLst>
                                  <p:childTnLst>
                                    <p:set>
                                      <p:cBhvr>
                                        <p:cTn id="96" dur="1" fill="hold">
                                          <p:stCondLst>
                                            <p:cond delay="0"/>
                                          </p:stCondLst>
                                        </p:cTn>
                                        <p:tgtEl>
                                          <p:spTgt spid="13"/>
                                        </p:tgtEl>
                                        <p:attrNameLst>
                                          <p:attrName>style.visibility</p:attrName>
                                        </p:attrNameLst>
                                      </p:cBhvr>
                                      <p:to>
                                        <p:strVal val="visible"/>
                                      </p:to>
                                    </p:set>
                                    <p:anim calcmode="lin" valueType="num">
                                      <p:cBhvr>
                                        <p:cTn id="97" dur="2000" fill="hold"/>
                                        <p:tgtEl>
                                          <p:spTgt spid="13"/>
                                        </p:tgtEl>
                                        <p:attrNameLst>
                                          <p:attrName>ppt_w</p:attrName>
                                        </p:attrNameLst>
                                      </p:cBhvr>
                                      <p:tavLst>
                                        <p:tav tm="0">
                                          <p:val>
                                            <p:fltVal val="0"/>
                                          </p:val>
                                        </p:tav>
                                        <p:tav tm="100000">
                                          <p:val>
                                            <p:strVal val="#ppt_w"/>
                                          </p:val>
                                        </p:tav>
                                      </p:tavLst>
                                    </p:anim>
                                    <p:anim calcmode="lin" valueType="num">
                                      <p:cBhvr>
                                        <p:cTn id="98" dur="2000" fill="hold"/>
                                        <p:tgtEl>
                                          <p:spTgt spid="13"/>
                                        </p:tgtEl>
                                        <p:attrNameLst>
                                          <p:attrName>ppt_h</p:attrName>
                                        </p:attrNameLst>
                                      </p:cBhvr>
                                      <p:tavLst>
                                        <p:tav tm="0">
                                          <p:val>
                                            <p:fltVal val="0"/>
                                          </p:val>
                                        </p:tav>
                                        <p:tav tm="100000">
                                          <p:val>
                                            <p:strVal val="#ppt_h"/>
                                          </p:val>
                                        </p:tav>
                                      </p:tavLst>
                                    </p:anim>
                                    <p:anim calcmode="lin" valueType="num">
                                      <p:cBhvr>
                                        <p:cTn id="99" dur="2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100" dur="2000" fill="hold"/>
                                        <p:tgtEl>
                                          <p:spTgt spid="13"/>
                                        </p:tgtEl>
                                        <p:attrNameLst>
                                          <p:attrName>ppt_y</p:attrName>
                                        </p:attrNameLst>
                                      </p:cBhvr>
                                      <p:tavLst>
                                        <p:tav tm="0" fmla="#ppt_y+(sin(-2*pi*(1-$))*-#ppt_x+cos(-2*pi*(1-$))*(1-#ppt_y))*(1-$)">
                                          <p:val>
                                            <p:fltVal val="0"/>
                                          </p:val>
                                        </p:tav>
                                        <p:tav tm="100000">
                                          <p:val>
                                            <p:fltVal val="1"/>
                                          </p:val>
                                        </p:tav>
                                      </p:tavLst>
                                    </p:anim>
                                  </p:childTnLst>
                                </p:cTn>
                              </p:par>
                            </p:childTnLst>
                          </p:cTn>
                        </p:par>
                        <p:par>
                          <p:cTn id="101" fill="hold">
                            <p:stCondLst>
                              <p:cond delay="12000"/>
                            </p:stCondLst>
                            <p:childTnLst>
                              <p:par>
                                <p:cTn id="102" presetID="15" presetClass="entr" presetSubtype="0" fill="hold" nodeType="afterEffect">
                                  <p:stCondLst>
                                    <p:cond delay="0"/>
                                  </p:stCondLst>
                                  <p:childTnLst>
                                    <p:set>
                                      <p:cBhvr>
                                        <p:cTn id="103" dur="1" fill="hold">
                                          <p:stCondLst>
                                            <p:cond delay="0"/>
                                          </p:stCondLst>
                                        </p:cTn>
                                        <p:tgtEl>
                                          <p:spTgt spid="14"/>
                                        </p:tgtEl>
                                        <p:attrNameLst>
                                          <p:attrName>style.visibility</p:attrName>
                                        </p:attrNameLst>
                                      </p:cBhvr>
                                      <p:to>
                                        <p:strVal val="visible"/>
                                      </p:to>
                                    </p:set>
                                    <p:anim calcmode="lin" valueType="num">
                                      <p:cBhvr>
                                        <p:cTn id="104" dur="2000" fill="hold"/>
                                        <p:tgtEl>
                                          <p:spTgt spid="14"/>
                                        </p:tgtEl>
                                        <p:attrNameLst>
                                          <p:attrName>ppt_w</p:attrName>
                                        </p:attrNameLst>
                                      </p:cBhvr>
                                      <p:tavLst>
                                        <p:tav tm="0">
                                          <p:val>
                                            <p:fltVal val="0"/>
                                          </p:val>
                                        </p:tav>
                                        <p:tav tm="100000">
                                          <p:val>
                                            <p:strVal val="#ppt_w"/>
                                          </p:val>
                                        </p:tav>
                                      </p:tavLst>
                                    </p:anim>
                                    <p:anim calcmode="lin" valueType="num">
                                      <p:cBhvr>
                                        <p:cTn id="105" dur="2000" fill="hold"/>
                                        <p:tgtEl>
                                          <p:spTgt spid="14"/>
                                        </p:tgtEl>
                                        <p:attrNameLst>
                                          <p:attrName>ppt_h</p:attrName>
                                        </p:attrNameLst>
                                      </p:cBhvr>
                                      <p:tavLst>
                                        <p:tav tm="0">
                                          <p:val>
                                            <p:fltVal val="0"/>
                                          </p:val>
                                        </p:tav>
                                        <p:tav tm="100000">
                                          <p:val>
                                            <p:strVal val="#ppt_h"/>
                                          </p:val>
                                        </p:tav>
                                      </p:tavLst>
                                    </p:anim>
                                    <p:anim calcmode="lin" valueType="num">
                                      <p:cBhvr>
                                        <p:cTn id="106" dur="2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107" dur="2000" fill="hold"/>
                                        <p:tgtEl>
                                          <p:spTgt spid="14"/>
                                        </p:tgtEl>
                                        <p:attrNameLst>
                                          <p:attrName>ppt_y</p:attrName>
                                        </p:attrNameLst>
                                      </p:cBhvr>
                                      <p:tavLst>
                                        <p:tav tm="0" fmla="#ppt_y+(sin(-2*pi*(1-$))*-#ppt_x+cos(-2*pi*(1-$))*(1-#ppt_y))*(1-$)">
                                          <p:val>
                                            <p:fltVal val="0"/>
                                          </p:val>
                                        </p:tav>
                                        <p:tav tm="100000">
                                          <p:val>
                                            <p:fltVal val="1"/>
                                          </p:val>
                                        </p:tav>
                                      </p:tavLst>
                                    </p:anim>
                                  </p:childTnLst>
                                </p:cTn>
                              </p:par>
                            </p:childTnLst>
                          </p:cTn>
                        </p:par>
                        <p:par>
                          <p:cTn id="108" fill="hold">
                            <p:stCondLst>
                              <p:cond delay="14000"/>
                            </p:stCondLst>
                            <p:childTnLst>
                              <p:par>
                                <p:cTn id="109" presetID="15" presetClass="entr" presetSubtype="0" fill="hold" nodeType="afterEffect">
                                  <p:stCondLst>
                                    <p:cond delay="0"/>
                                  </p:stCondLst>
                                  <p:childTnLst>
                                    <p:set>
                                      <p:cBhvr>
                                        <p:cTn id="110" dur="1" fill="hold">
                                          <p:stCondLst>
                                            <p:cond delay="0"/>
                                          </p:stCondLst>
                                        </p:cTn>
                                        <p:tgtEl>
                                          <p:spTgt spid="15"/>
                                        </p:tgtEl>
                                        <p:attrNameLst>
                                          <p:attrName>style.visibility</p:attrName>
                                        </p:attrNameLst>
                                      </p:cBhvr>
                                      <p:to>
                                        <p:strVal val="visible"/>
                                      </p:to>
                                    </p:set>
                                    <p:anim calcmode="lin" valueType="num">
                                      <p:cBhvr>
                                        <p:cTn id="111" dur="2000" fill="hold"/>
                                        <p:tgtEl>
                                          <p:spTgt spid="15"/>
                                        </p:tgtEl>
                                        <p:attrNameLst>
                                          <p:attrName>ppt_w</p:attrName>
                                        </p:attrNameLst>
                                      </p:cBhvr>
                                      <p:tavLst>
                                        <p:tav tm="0">
                                          <p:val>
                                            <p:fltVal val="0"/>
                                          </p:val>
                                        </p:tav>
                                        <p:tav tm="100000">
                                          <p:val>
                                            <p:strVal val="#ppt_w"/>
                                          </p:val>
                                        </p:tav>
                                      </p:tavLst>
                                    </p:anim>
                                    <p:anim calcmode="lin" valueType="num">
                                      <p:cBhvr>
                                        <p:cTn id="112" dur="2000" fill="hold"/>
                                        <p:tgtEl>
                                          <p:spTgt spid="15"/>
                                        </p:tgtEl>
                                        <p:attrNameLst>
                                          <p:attrName>ppt_h</p:attrName>
                                        </p:attrNameLst>
                                      </p:cBhvr>
                                      <p:tavLst>
                                        <p:tav tm="0">
                                          <p:val>
                                            <p:fltVal val="0"/>
                                          </p:val>
                                        </p:tav>
                                        <p:tav tm="100000">
                                          <p:val>
                                            <p:strVal val="#ppt_h"/>
                                          </p:val>
                                        </p:tav>
                                      </p:tavLst>
                                    </p:anim>
                                    <p:anim calcmode="lin" valueType="num">
                                      <p:cBhvr>
                                        <p:cTn id="113" dur="2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114" dur="2000" fill="hold"/>
                                        <p:tgtEl>
                                          <p:spTgt spid="15"/>
                                        </p:tgtEl>
                                        <p:attrNameLst>
                                          <p:attrName>ppt_y</p:attrName>
                                        </p:attrNameLst>
                                      </p:cBhvr>
                                      <p:tavLst>
                                        <p:tav tm="0" fmla="#ppt_y+(sin(-2*pi*(1-$))*-#ppt_x+cos(-2*pi*(1-$))*(1-#ppt_y))*(1-$)">
                                          <p:val>
                                            <p:fltVal val="0"/>
                                          </p:val>
                                        </p:tav>
                                        <p:tav tm="100000">
                                          <p:val>
                                            <p:fltVal val="1"/>
                                          </p:val>
                                        </p:tav>
                                      </p:tavLst>
                                    </p:anim>
                                  </p:childTnLst>
                                </p:cTn>
                              </p:par>
                            </p:childTnLst>
                          </p:cTn>
                        </p:par>
                        <p:par>
                          <p:cTn id="115" fill="hold">
                            <p:stCondLst>
                              <p:cond delay="16000"/>
                            </p:stCondLst>
                            <p:childTnLst>
                              <p:par>
                                <p:cTn id="116" presetID="15" presetClass="entr" presetSubtype="0" fill="hold" nodeType="afterEffect">
                                  <p:stCondLst>
                                    <p:cond delay="0"/>
                                  </p:stCondLst>
                                  <p:childTnLst>
                                    <p:set>
                                      <p:cBhvr>
                                        <p:cTn id="117" dur="1" fill="hold">
                                          <p:stCondLst>
                                            <p:cond delay="0"/>
                                          </p:stCondLst>
                                        </p:cTn>
                                        <p:tgtEl>
                                          <p:spTgt spid="16"/>
                                        </p:tgtEl>
                                        <p:attrNameLst>
                                          <p:attrName>style.visibility</p:attrName>
                                        </p:attrNameLst>
                                      </p:cBhvr>
                                      <p:to>
                                        <p:strVal val="visible"/>
                                      </p:to>
                                    </p:set>
                                    <p:anim calcmode="lin" valueType="num">
                                      <p:cBhvr>
                                        <p:cTn id="118" dur="2000" fill="hold"/>
                                        <p:tgtEl>
                                          <p:spTgt spid="16"/>
                                        </p:tgtEl>
                                        <p:attrNameLst>
                                          <p:attrName>ppt_w</p:attrName>
                                        </p:attrNameLst>
                                      </p:cBhvr>
                                      <p:tavLst>
                                        <p:tav tm="0">
                                          <p:val>
                                            <p:fltVal val="0"/>
                                          </p:val>
                                        </p:tav>
                                        <p:tav tm="100000">
                                          <p:val>
                                            <p:strVal val="#ppt_w"/>
                                          </p:val>
                                        </p:tav>
                                      </p:tavLst>
                                    </p:anim>
                                    <p:anim calcmode="lin" valueType="num">
                                      <p:cBhvr>
                                        <p:cTn id="119" dur="2000" fill="hold"/>
                                        <p:tgtEl>
                                          <p:spTgt spid="16"/>
                                        </p:tgtEl>
                                        <p:attrNameLst>
                                          <p:attrName>ppt_h</p:attrName>
                                        </p:attrNameLst>
                                      </p:cBhvr>
                                      <p:tavLst>
                                        <p:tav tm="0">
                                          <p:val>
                                            <p:fltVal val="0"/>
                                          </p:val>
                                        </p:tav>
                                        <p:tav tm="100000">
                                          <p:val>
                                            <p:strVal val="#ppt_h"/>
                                          </p:val>
                                        </p:tav>
                                      </p:tavLst>
                                    </p:anim>
                                    <p:anim calcmode="lin" valueType="num">
                                      <p:cBhvr>
                                        <p:cTn id="120" dur="2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121" dur="2000" fill="hold"/>
                                        <p:tgtEl>
                                          <p:spTgt spid="16"/>
                                        </p:tgtEl>
                                        <p:attrNameLst>
                                          <p:attrName>ppt_y</p:attrName>
                                        </p:attrNameLst>
                                      </p:cBhvr>
                                      <p:tavLst>
                                        <p:tav tm="0" fmla="#ppt_y+(sin(-2*pi*(1-$))*-#ppt_x+cos(-2*pi*(1-$))*(1-#ppt_y))*(1-$)">
                                          <p:val>
                                            <p:fltVal val="0"/>
                                          </p:val>
                                        </p:tav>
                                        <p:tav tm="100000">
                                          <p:val>
                                            <p:fltVal val="1"/>
                                          </p:val>
                                        </p:tav>
                                      </p:tavLst>
                                    </p:anim>
                                  </p:childTnLst>
                                </p:cTn>
                              </p:par>
                            </p:childTnLst>
                          </p:cTn>
                        </p:par>
                        <p:par>
                          <p:cTn id="122" fill="hold">
                            <p:stCondLst>
                              <p:cond delay="18000"/>
                            </p:stCondLst>
                            <p:childTnLst>
                              <p:par>
                                <p:cTn id="123" presetID="17" presetClass="entr" presetSubtype="10" fill="hold" nodeType="afterEffect">
                                  <p:stCondLst>
                                    <p:cond delay="0"/>
                                  </p:stCondLst>
                                  <p:childTnLst>
                                    <p:set>
                                      <p:cBhvr>
                                        <p:cTn id="124" dur="1" fill="hold">
                                          <p:stCondLst>
                                            <p:cond delay="0"/>
                                          </p:stCondLst>
                                        </p:cTn>
                                        <p:tgtEl>
                                          <p:spTgt spid="39938"/>
                                        </p:tgtEl>
                                        <p:attrNameLst>
                                          <p:attrName>style.visibility</p:attrName>
                                        </p:attrNameLst>
                                      </p:cBhvr>
                                      <p:to>
                                        <p:strVal val="visible"/>
                                      </p:to>
                                    </p:set>
                                    <p:anim calcmode="lin" valueType="num">
                                      <p:cBhvr>
                                        <p:cTn id="125" dur="2000" fill="hold"/>
                                        <p:tgtEl>
                                          <p:spTgt spid="39938"/>
                                        </p:tgtEl>
                                        <p:attrNameLst>
                                          <p:attrName>ppt_w</p:attrName>
                                        </p:attrNameLst>
                                      </p:cBhvr>
                                      <p:tavLst>
                                        <p:tav tm="0">
                                          <p:val>
                                            <p:fltVal val="0"/>
                                          </p:val>
                                        </p:tav>
                                        <p:tav tm="100000">
                                          <p:val>
                                            <p:strVal val="#ppt_w"/>
                                          </p:val>
                                        </p:tav>
                                      </p:tavLst>
                                    </p:anim>
                                    <p:anim calcmode="lin" valueType="num">
                                      <p:cBhvr>
                                        <p:cTn id="126" dur="2000" fill="hold"/>
                                        <p:tgtEl>
                                          <p:spTgt spid="3993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00000"/>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s-PE"/>
          </a:p>
        </p:txBody>
      </p:sp>
      <p:sp>
        <p:nvSpPr>
          <p:cNvPr id="3" name="2 Subtítulo"/>
          <p:cNvSpPr>
            <a:spLocks noGrp="1"/>
          </p:cNvSpPr>
          <p:nvPr>
            <p:ph type="subTitle" idx="1"/>
          </p:nvPr>
        </p:nvSpPr>
        <p:spPr/>
        <p:txBody>
          <a:bodyPr/>
          <a:lstStyle/>
          <a:p>
            <a:endParaRPr lang="es-PE"/>
          </a:p>
        </p:txBody>
      </p:sp>
      <p:pic>
        <p:nvPicPr>
          <p:cNvPr id="4" name="3 Imagen" descr="ffrf.jpg"/>
          <p:cNvPicPr>
            <a:picLocks noChangeAspect="1"/>
          </p:cNvPicPr>
          <p:nvPr/>
        </p:nvPicPr>
        <p:blipFill>
          <a:blip r:embed="rId2"/>
          <a:stretch>
            <a:fillRect/>
          </a:stretch>
        </p:blipFill>
        <p:spPr>
          <a:xfrm>
            <a:off x="0" y="0"/>
            <a:ext cx="9144000" cy="5143500"/>
          </a:xfrm>
          <a:prstGeom prst="rect">
            <a:avLst/>
          </a:prstGeom>
        </p:spPr>
      </p:pic>
      <p:sp>
        <p:nvSpPr>
          <p:cNvPr id="5" name="4 Rombo"/>
          <p:cNvSpPr/>
          <p:nvPr/>
        </p:nvSpPr>
        <p:spPr>
          <a:xfrm rot="16200000">
            <a:off x="4107635" y="-321471"/>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rot="16200000">
            <a:off x="4107635" y="-607223"/>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rot="16200000">
            <a:off x="4107635" y="-964413"/>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rot="16200000">
            <a:off x="4107635" y="-1250165"/>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rot="16200000">
            <a:off x="4107635" y="-1607355"/>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rot="16200000">
            <a:off x="4036206" y="-2035974"/>
            <a:ext cx="1071552"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rot="16200000">
            <a:off x="4107635" y="678661"/>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rot="16200000">
            <a:off x="4107635" y="964413"/>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rot="16200000">
            <a:off x="4107635" y="1250165"/>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rot="16200000">
            <a:off x="4107635" y="1535917"/>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rot="16200000">
            <a:off x="4107635" y="1821669"/>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rot="16200000">
            <a:off x="4107635" y="2107403"/>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57222" y="-142894"/>
            <a:ext cx="9787006" cy="5500726"/>
          </a:xfrm>
          <a:prstGeom prst="rect">
            <a:avLst/>
          </a:prstGeom>
          <a:gradFill>
            <a:gsLst>
              <a:gs pos="0">
                <a:srgbClr val="002060"/>
              </a:gs>
              <a:gs pos="39999">
                <a:srgbClr val="85C2FF"/>
              </a:gs>
              <a:gs pos="70000">
                <a:srgbClr val="C4D6EB"/>
              </a:gs>
              <a:gs pos="100000">
                <a:srgbClr val="FFEBFA"/>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ppt_x"/>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ppt_x"/>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ppt_x"/>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ppt_x"/>
                                          </p:val>
                                        </p:tav>
                                        <p:tav tm="100000">
                                          <p:val>
                                            <p:strVal val="#ppt_x"/>
                                          </p:val>
                                        </p:tav>
                                      </p:tavLst>
                                    </p:anim>
                                    <p:anim calcmode="lin" valueType="num">
                                      <p:cBhvr additive="base">
                                        <p:cTn id="34" dur="2000" fill="hold"/>
                                        <p:tgtEl>
                                          <p:spTgt spid="11"/>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ppt_x"/>
                                          </p:val>
                                        </p:tav>
                                        <p:tav tm="100000">
                                          <p:val>
                                            <p:strVal val="#ppt_x"/>
                                          </p:val>
                                        </p:tav>
                                      </p:tavLst>
                                    </p:anim>
                                    <p:anim calcmode="lin" valueType="num">
                                      <p:cBhvr additive="base">
                                        <p:cTn id="38" dur="2000" fill="hold"/>
                                        <p:tgtEl>
                                          <p:spTgt spid="12"/>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ppt_x"/>
                                          </p:val>
                                        </p:tav>
                                        <p:tav tm="100000">
                                          <p:val>
                                            <p:strVal val="#ppt_x"/>
                                          </p:val>
                                        </p:tav>
                                      </p:tavLst>
                                    </p:anim>
                                    <p:anim calcmode="lin" valueType="num">
                                      <p:cBhvr additive="base">
                                        <p:cTn id="42" dur="2000" fill="hold"/>
                                        <p:tgtEl>
                                          <p:spTgt spid="13"/>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ppt_x"/>
                                          </p:val>
                                        </p:tav>
                                        <p:tav tm="100000">
                                          <p:val>
                                            <p:strVal val="#ppt_x"/>
                                          </p:val>
                                        </p:tav>
                                      </p:tavLst>
                                    </p:anim>
                                    <p:anim calcmode="lin" valueType="num">
                                      <p:cBhvr additive="base">
                                        <p:cTn id="46" dur="2000" fill="hold"/>
                                        <p:tgtEl>
                                          <p:spTgt spid="14"/>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ppt_x"/>
                                          </p:val>
                                        </p:tav>
                                        <p:tav tm="100000">
                                          <p:val>
                                            <p:strVal val="#ppt_x"/>
                                          </p:val>
                                        </p:tav>
                                      </p:tavLst>
                                    </p:anim>
                                    <p:anim calcmode="lin" valueType="num">
                                      <p:cBhvr additive="base">
                                        <p:cTn id="50" dur="2000" fill="hold"/>
                                        <p:tgtEl>
                                          <p:spTgt spid="15"/>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ppt_x"/>
                                          </p:val>
                                        </p:tav>
                                        <p:tav tm="100000">
                                          <p:val>
                                            <p:strVal val="#ppt_x"/>
                                          </p:val>
                                        </p:tav>
                                      </p:tavLst>
                                    </p:anim>
                                    <p:anim calcmode="lin" valueType="num">
                                      <p:cBhvr additive="base">
                                        <p:cTn id="54" dur="2000" fill="hold"/>
                                        <p:tgtEl>
                                          <p:spTgt spid="16"/>
                                        </p:tgtEl>
                                        <p:attrNameLst>
                                          <p:attrName>ppt_y</p:attrName>
                                        </p:attrNameLst>
                                      </p:cBhvr>
                                      <p:tavLst>
                                        <p:tav tm="0">
                                          <p:val>
                                            <p:strVal val="0-#ppt_h/2"/>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5"/>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7"/>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8"/>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9"/>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0"/>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11"/>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2"/>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3"/>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4"/>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5"/>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6"/>
                                        </p:tgtEl>
                                        <p:attrNameLst>
                                          <p:attrName>r</p:attrName>
                                        </p:attrNameLst>
                                      </p:cBhvr>
                                    </p:animRot>
                                  </p:childTnLst>
                                </p:cTn>
                              </p:par>
                            </p:childTnLst>
                          </p:cTn>
                        </p:par>
                        <p:par>
                          <p:cTn id="79" fill="hold">
                            <p:stCondLst>
                              <p:cond delay="2000"/>
                            </p:stCondLst>
                            <p:childTnLst>
                              <p:par>
                                <p:cTn id="80" presetID="2" presetClass="exit" presetSubtype="4" fill="hold" grpId="2" nodeType="after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ppt_x"/>
                                          </p:val>
                                        </p:tav>
                                      </p:tavLst>
                                    </p:anim>
                                    <p:anim calcmode="lin" valueType="num">
                                      <p:cBhvr additive="base">
                                        <p:cTn id="82" dur="2000"/>
                                        <p:tgtEl>
                                          <p:spTgt spid="5"/>
                                        </p:tgtEl>
                                        <p:attrNameLst>
                                          <p:attrName>ppt_y</p:attrName>
                                        </p:attrNameLst>
                                      </p:cBhvr>
                                      <p:tavLst>
                                        <p:tav tm="0">
                                          <p:val>
                                            <p:strVal val="ppt_y"/>
                                          </p:val>
                                        </p:tav>
                                        <p:tav tm="100000">
                                          <p:val>
                                            <p:strVal val="1+ppt_h/2"/>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4" fill="hold" grpId="2"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ppt_x"/>
                                          </p:val>
                                        </p:tav>
                                      </p:tavLst>
                                    </p:anim>
                                    <p:anim calcmode="lin" valueType="num">
                                      <p:cBhvr additive="base">
                                        <p:cTn id="86" dur="2000"/>
                                        <p:tgtEl>
                                          <p:spTgt spid="6"/>
                                        </p:tgtEl>
                                        <p:attrNameLst>
                                          <p:attrName>ppt_y</p:attrName>
                                        </p:attrNameLst>
                                      </p:cBhvr>
                                      <p:tavLst>
                                        <p:tav tm="0">
                                          <p:val>
                                            <p:strVal val="ppt_y"/>
                                          </p:val>
                                        </p:tav>
                                        <p:tav tm="100000">
                                          <p:val>
                                            <p:strVal val="1+ppt_h/2"/>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4" fill="hold" grpId="2"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ppt_x"/>
                                          </p:val>
                                        </p:tav>
                                      </p:tavLst>
                                    </p:anim>
                                    <p:anim calcmode="lin" valueType="num">
                                      <p:cBhvr additive="base">
                                        <p:cTn id="90" dur="2000"/>
                                        <p:tgtEl>
                                          <p:spTgt spid="7"/>
                                        </p:tgtEl>
                                        <p:attrNameLst>
                                          <p:attrName>ppt_y</p:attrName>
                                        </p:attrNameLst>
                                      </p:cBhvr>
                                      <p:tavLst>
                                        <p:tav tm="0">
                                          <p:val>
                                            <p:strVal val="ppt_y"/>
                                          </p:val>
                                        </p:tav>
                                        <p:tav tm="100000">
                                          <p:val>
                                            <p:strVal val="1+ppt_h/2"/>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4" fill="hold" grpId="2" nodeType="withEffect">
                                  <p:stCondLst>
                                    <p:cond delay="0"/>
                                  </p:stCondLst>
                                  <p:childTnLst>
                                    <p:anim calcmode="lin" valueType="num">
                                      <p:cBhvr additive="base">
                                        <p:cTn id="93" dur="2000"/>
                                        <p:tgtEl>
                                          <p:spTgt spid="8"/>
                                        </p:tgtEl>
                                        <p:attrNameLst>
                                          <p:attrName>ppt_x</p:attrName>
                                        </p:attrNameLst>
                                      </p:cBhvr>
                                      <p:tavLst>
                                        <p:tav tm="0">
                                          <p:val>
                                            <p:strVal val="ppt_x"/>
                                          </p:val>
                                        </p:tav>
                                        <p:tav tm="100000">
                                          <p:val>
                                            <p:strVal val="ppt_x"/>
                                          </p:val>
                                        </p:tav>
                                      </p:tavLst>
                                    </p:anim>
                                    <p:anim calcmode="lin" valueType="num">
                                      <p:cBhvr additive="base">
                                        <p:cTn id="94" dur="2000"/>
                                        <p:tgtEl>
                                          <p:spTgt spid="8"/>
                                        </p:tgtEl>
                                        <p:attrNameLst>
                                          <p:attrName>ppt_y</p:attrName>
                                        </p:attrNameLst>
                                      </p:cBhvr>
                                      <p:tavLst>
                                        <p:tav tm="0">
                                          <p:val>
                                            <p:strVal val="ppt_y"/>
                                          </p:val>
                                        </p:tav>
                                        <p:tav tm="100000">
                                          <p:val>
                                            <p:strVal val="1+ppt_h/2"/>
                                          </p:val>
                                        </p:tav>
                                      </p:tavLst>
                                    </p:anim>
                                    <p:set>
                                      <p:cBhvr>
                                        <p:cTn id="95" dur="1" fill="hold">
                                          <p:stCondLst>
                                            <p:cond delay="1999"/>
                                          </p:stCondLst>
                                        </p:cTn>
                                        <p:tgtEl>
                                          <p:spTgt spid="8"/>
                                        </p:tgtEl>
                                        <p:attrNameLst>
                                          <p:attrName>style.visibility</p:attrName>
                                        </p:attrNameLst>
                                      </p:cBhvr>
                                      <p:to>
                                        <p:strVal val="hidden"/>
                                      </p:to>
                                    </p:set>
                                  </p:childTnLst>
                                </p:cTn>
                              </p:par>
                              <p:par>
                                <p:cTn id="96" presetID="2" presetClass="exit" presetSubtype="4" fill="hold" grpId="2" nodeType="withEffect">
                                  <p:stCondLst>
                                    <p:cond delay="0"/>
                                  </p:stCondLst>
                                  <p:childTnLst>
                                    <p:anim calcmode="lin" valueType="num">
                                      <p:cBhvr additive="base">
                                        <p:cTn id="97" dur="2000"/>
                                        <p:tgtEl>
                                          <p:spTgt spid="9"/>
                                        </p:tgtEl>
                                        <p:attrNameLst>
                                          <p:attrName>ppt_x</p:attrName>
                                        </p:attrNameLst>
                                      </p:cBhvr>
                                      <p:tavLst>
                                        <p:tav tm="0">
                                          <p:val>
                                            <p:strVal val="ppt_x"/>
                                          </p:val>
                                        </p:tav>
                                        <p:tav tm="100000">
                                          <p:val>
                                            <p:strVal val="ppt_x"/>
                                          </p:val>
                                        </p:tav>
                                      </p:tavLst>
                                    </p:anim>
                                    <p:anim calcmode="lin" valueType="num">
                                      <p:cBhvr additive="base">
                                        <p:cTn id="98" dur="2000"/>
                                        <p:tgtEl>
                                          <p:spTgt spid="9"/>
                                        </p:tgtEl>
                                        <p:attrNameLst>
                                          <p:attrName>ppt_y</p:attrName>
                                        </p:attrNameLst>
                                      </p:cBhvr>
                                      <p:tavLst>
                                        <p:tav tm="0">
                                          <p:val>
                                            <p:strVal val="ppt_y"/>
                                          </p:val>
                                        </p:tav>
                                        <p:tav tm="100000">
                                          <p:val>
                                            <p:strVal val="1+ppt_h/2"/>
                                          </p:val>
                                        </p:tav>
                                      </p:tavLst>
                                    </p:anim>
                                    <p:set>
                                      <p:cBhvr>
                                        <p:cTn id="99" dur="1" fill="hold">
                                          <p:stCondLst>
                                            <p:cond delay="1999"/>
                                          </p:stCondLst>
                                        </p:cTn>
                                        <p:tgtEl>
                                          <p:spTgt spid="9"/>
                                        </p:tgtEl>
                                        <p:attrNameLst>
                                          <p:attrName>style.visibility</p:attrName>
                                        </p:attrNameLst>
                                      </p:cBhvr>
                                      <p:to>
                                        <p:strVal val="hidden"/>
                                      </p:to>
                                    </p:set>
                                  </p:childTnLst>
                                </p:cTn>
                              </p:par>
                              <p:par>
                                <p:cTn id="100" presetID="2" presetClass="exit" presetSubtype="4" fill="hold" grpId="2"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ppt_x"/>
                                          </p:val>
                                        </p:tav>
                                      </p:tavLst>
                                    </p:anim>
                                    <p:anim calcmode="lin" valueType="num">
                                      <p:cBhvr additive="base">
                                        <p:cTn id="102" dur="2000"/>
                                        <p:tgtEl>
                                          <p:spTgt spid="10"/>
                                        </p:tgtEl>
                                        <p:attrNameLst>
                                          <p:attrName>ppt_y</p:attrName>
                                        </p:attrNameLst>
                                      </p:cBhvr>
                                      <p:tavLst>
                                        <p:tav tm="0">
                                          <p:val>
                                            <p:strVal val="ppt_y"/>
                                          </p:val>
                                        </p:tav>
                                        <p:tav tm="100000">
                                          <p:val>
                                            <p:strVal val="1+ppt_h/2"/>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1" fill="hold" grpId="2" nodeType="withEffect">
                                  <p:stCondLst>
                                    <p:cond delay="0"/>
                                  </p:stCondLst>
                                  <p:childTnLst>
                                    <p:anim calcmode="lin" valueType="num">
                                      <p:cBhvr additive="base">
                                        <p:cTn id="105" dur="2000"/>
                                        <p:tgtEl>
                                          <p:spTgt spid="11"/>
                                        </p:tgtEl>
                                        <p:attrNameLst>
                                          <p:attrName>ppt_x</p:attrName>
                                        </p:attrNameLst>
                                      </p:cBhvr>
                                      <p:tavLst>
                                        <p:tav tm="0">
                                          <p:val>
                                            <p:strVal val="ppt_x"/>
                                          </p:val>
                                        </p:tav>
                                        <p:tav tm="100000">
                                          <p:val>
                                            <p:strVal val="ppt_x"/>
                                          </p:val>
                                        </p:tav>
                                      </p:tavLst>
                                    </p:anim>
                                    <p:anim calcmode="lin" valueType="num">
                                      <p:cBhvr additive="base">
                                        <p:cTn id="106" dur="2000"/>
                                        <p:tgtEl>
                                          <p:spTgt spid="11"/>
                                        </p:tgtEl>
                                        <p:attrNameLst>
                                          <p:attrName>ppt_y</p:attrName>
                                        </p:attrNameLst>
                                      </p:cBhvr>
                                      <p:tavLst>
                                        <p:tav tm="0">
                                          <p:val>
                                            <p:strVal val="ppt_y"/>
                                          </p:val>
                                        </p:tav>
                                        <p:tav tm="100000">
                                          <p:val>
                                            <p:strVal val="0-ppt_h/2"/>
                                          </p:val>
                                        </p:tav>
                                      </p:tavLst>
                                    </p:anim>
                                    <p:set>
                                      <p:cBhvr>
                                        <p:cTn id="107" dur="1" fill="hold">
                                          <p:stCondLst>
                                            <p:cond delay="1999"/>
                                          </p:stCondLst>
                                        </p:cTn>
                                        <p:tgtEl>
                                          <p:spTgt spid="11"/>
                                        </p:tgtEl>
                                        <p:attrNameLst>
                                          <p:attrName>style.visibility</p:attrName>
                                        </p:attrNameLst>
                                      </p:cBhvr>
                                      <p:to>
                                        <p:strVal val="hidden"/>
                                      </p:to>
                                    </p:set>
                                  </p:childTnLst>
                                </p:cTn>
                              </p:par>
                              <p:par>
                                <p:cTn id="108" presetID="2" presetClass="exit" presetSubtype="1" fill="hold" grpId="2"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ppt_x"/>
                                          </p:val>
                                        </p:tav>
                                      </p:tavLst>
                                    </p:anim>
                                    <p:anim calcmode="lin" valueType="num">
                                      <p:cBhvr additive="base">
                                        <p:cTn id="110" dur="2000"/>
                                        <p:tgtEl>
                                          <p:spTgt spid="12"/>
                                        </p:tgtEl>
                                        <p:attrNameLst>
                                          <p:attrName>ppt_y</p:attrName>
                                        </p:attrNameLst>
                                      </p:cBhvr>
                                      <p:tavLst>
                                        <p:tav tm="0">
                                          <p:val>
                                            <p:strVal val="ppt_y"/>
                                          </p:val>
                                        </p:tav>
                                        <p:tav tm="100000">
                                          <p:val>
                                            <p:strVal val="0-ppt_h/2"/>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1" fill="hold" grpId="2"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ppt_x"/>
                                          </p:val>
                                        </p:tav>
                                      </p:tavLst>
                                    </p:anim>
                                    <p:anim calcmode="lin" valueType="num">
                                      <p:cBhvr additive="base">
                                        <p:cTn id="114" dur="2000"/>
                                        <p:tgtEl>
                                          <p:spTgt spid="13"/>
                                        </p:tgtEl>
                                        <p:attrNameLst>
                                          <p:attrName>ppt_y</p:attrName>
                                        </p:attrNameLst>
                                      </p:cBhvr>
                                      <p:tavLst>
                                        <p:tav tm="0">
                                          <p:val>
                                            <p:strVal val="ppt_y"/>
                                          </p:val>
                                        </p:tav>
                                        <p:tav tm="100000">
                                          <p:val>
                                            <p:strVal val="0-ppt_h/2"/>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1" fill="hold" grpId="2" nodeType="withEffect">
                                  <p:stCondLst>
                                    <p:cond delay="0"/>
                                  </p:stCondLst>
                                  <p:childTnLst>
                                    <p:anim calcmode="lin" valueType="num">
                                      <p:cBhvr additive="base">
                                        <p:cTn id="117" dur="2000"/>
                                        <p:tgtEl>
                                          <p:spTgt spid="14"/>
                                        </p:tgtEl>
                                        <p:attrNameLst>
                                          <p:attrName>ppt_x</p:attrName>
                                        </p:attrNameLst>
                                      </p:cBhvr>
                                      <p:tavLst>
                                        <p:tav tm="0">
                                          <p:val>
                                            <p:strVal val="ppt_x"/>
                                          </p:val>
                                        </p:tav>
                                        <p:tav tm="100000">
                                          <p:val>
                                            <p:strVal val="ppt_x"/>
                                          </p:val>
                                        </p:tav>
                                      </p:tavLst>
                                    </p:anim>
                                    <p:anim calcmode="lin" valueType="num">
                                      <p:cBhvr additive="base">
                                        <p:cTn id="118" dur="2000"/>
                                        <p:tgtEl>
                                          <p:spTgt spid="14"/>
                                        </p:tgtEl>
                                        <p:attrNameLst>
                                          <p:attrName>ppt_y</p:attrName>
                                        </p:attrNameLst>
                                      </p:cBhvr>
                                      <p:tavLst>
                                        <p:tav tm="0">
                                          <p:val>
                                            <p:strVal val="ppt_y"/>
                                          </p:val>
                                        </p:tav>
                                        <p:tav tm="100000">
                                          <p:val>
                                            <p:strVal val="0-ppt_h/2"/>
                                          </p:val>
                                        </p:tav>
                                      </p:tavLst>
                                    </p:anim>
                                    <p:set>
                                      <p:cBhvr>
                                        <p:cTn id="119" dur="1" fill="hold">
                                          <p:stCondLst>
                                            <p:cond delay="1999"/>
                                          </p:stCondLst>
                                        </p:cTn>
                                        <p:tgtEl>
                                          <p:spTgt spid="14"/>
                                        </p:tgtEl>
                                        <p:attrNameLst>
                                          <p:attrName>style.visibility</p:attrName>
                                        </p:attrNameLst>
                                      </p:cBhvr>
                                      <p:to>
                                        <p:strVal val="hidden"/>
                                      </p:to>
                                    </p:set>
                                  </p:childTnLst>
                                </p:cTn>
                              </p:par>
                              <p:par>
                                <p:cTn id="120" presetID="2" presetClass="exit" presetSubtype="1" fill="hold" grpId="2" nodeType="withEffect">
                                  <p:stCondLst>
                                    <p:cond delay="0"/>
                                  </p:stCondLst>
                                  <p:childTnLst>
                                    <p:anim calcmode="lin" valueType="num">
                                      <p:cBhvr additive="base">
                                        <p:cTn id="121" dur="2000"/>
                                        <p:tgtEl>
                                          <p:spTgt spid="15"/>
                                        </p:tgtEl>
                                        <p:attrNameLst>
                                          <p:attrName>ppt_x</p:attrName>
                                        </p:attrNameLst>
                                      </p:cBhvr>
                                      <p:tavLst>
                                        <p:tav tm="0">
                                          <p:val>
                                            <p:strVal val="ppt_x"/>
                                          </p:val>
                                        </p:tav>
                                        <p:tav tm="100000">
                                          <p:val>
                                            <p:strVal val="ppt_x"/>
                                          </p:val>
                                        </p:tav>
                                      </p:tavLst>
                                    </p:anim>
                                    <p:anim calcmode="lin" valueType="num">
                                      <p:cBhvr additive="base">
                                        <p:cTn id="122" dur="2000"/>
                                        <p:tgtEl>
                                          <p:spTgt spid="15"/>
                                        </p:tgtEl>
                                        <p:attrNameLst>
                                          <p:attrName>ppt_y</p:attrName>
                                        </p:attrNameLst>
                                      </p:cBhvr>
                                      <p:tavLst>
                                        <p:tav tm="0">
                                          <p:val>
                                            <p:strVal val="ppt_y"/>
                                          </p:val>
                                        </p:tav>
                                        <p:tav tm="100000">
                                          <p:val>
                                            <p:strVal val="0-ppt_h/2"/>
                                          </p:val>
                                        </p:tav>
                                      </p:tavLst>
                                    </p:anim>
                                    <p:set>
                                      <p:cBhvr>
                                        <p:cTn id="123" dur="1" fill="hold">
                                          <p:stCondLst>
                                            <p:cond delay="1999"/>
                                          </p:stCondLst>
                                        </p:cTn>
                                        <p:tgtEl>
                                          <p:spTgt spid="15"/>
                                        </p:tgtEl>
                                        <p:attrNameLst>
                                          <p:attrName>style.visibility</p:attrName>
                                        </p:attrNameLst>
                                      </p:cBhvr>
                                      <p:to>
                                        <p:strVal val="hidden"/>
                                      </p:to>
                                    </p:set>
                                  </p:childTnLst>
                                </p:cTn>
                              </p:par>
                              <p:par>
                                <p:cTn id="124" presetID="2" presetClass="exit" presetSubtype="1" fill="hold" grpId="2" nodeType="withEffect">
                                  <p:stCondLst>
                                    <p:cond delay="0"/>
                                  </p:stCondLst>
                                  <p:childTnLst>
                                    <p:anim calcmode="lin" valueType="num">
                                      <p:cBhvr additive="base">
                                        <p:cTn id="125" dur="2000"/>
                                        <p:tgtEl>
                                          <p:spTgt spid="16"/>
                                        </p:tgtEl>
                                        <p:attrNameLst>
                                          <p:attrName>ppt_x</p:attrName>
                                        </p:attrNameLst>
                                      </p:cBhvr>
                                      <p:tavLst>
                                        <p:tav tm="0">
                                          <p:val>
                                            <p:strVal val="ppt_x"/>
                                          </p:val>
                                        </p:tav>
                                        <p:tav tm="100000">
                                          <p:val>
                                            <p:strVal val="ppt_x"/>
                                          </p:val>
                                        </p:tav>
                                      </p:tavLst>
                                    </p:anim>
                                    <p:anim calcmode="lin" valueType="num">
                                      <p:cBhvr additive="base">
                                        <p:cTn id="126" dur="2000"/>
                                        <p:tgtEl>
                                          <p:spTgt spid="16"/>
                                        </p:tgtEl>
                                        <p:attrNameLst>
                                          <p:attrName>ppt_y</p:attrName>
                                        </p:attrNameLst>
                                      </p:cBhvr>
                                      <p:tavLst>
                                        <p:tav tm="0">
                                          <p:val>
                                            <p:strVal val="ppt_y"/>
                                          </p:val>
                                        </p:tav>
                                        <p:tav tm="100000">
                                          <p:val>
                                            <p:strVal val="0-ppt_h/2"/>
                                          </p:val>
                                        </p:tav>
                                      </p:tavLst>
                                    </p:anim>
                                    <p:set>
                                      <p:cBhvr>
                                        <p:cTn id="127" dur="1" fill="hold">
                                          <p:stCondLst>
                                            <p:cond delay="1999"/>
                                          </p:stCondLst>
                                        </p:cTn>
                                        <p:tgtEl>
                                          <p:spTgt spid="16"/>
                                        </p:tgtEl>
                                        <p:attrNameLst>
                                          <p:attrName>style.visibility</p:attrName>
                                        </p:attrNameLst>
                                      </p:cBhvr>
                                      <p:to>
                                        <p:strVal val="hidden"/>
                                      </p:to>
                                    </p:set>
                                  </p:childTnLst>
                                </p:cTn>
                              </p:par>
                              <p:par>
                                <p:cTn id="128" presetID="19" presetClass="exit" presetSubtype="10" fill="hold" grpId="3" nodeType="withEffect">
                                  <p:stCondLst>
                                    <p:cond delay="0"/>
                                  </p:stCondLst>
                                  <p:childTnLst>
                                    <p:anim calcmode="lin" valueType="num">
                                      <p:cBhvr>
                                        <p:cTn id="129" dur="2000"/>
                                        <p:tgtEl>
                                          <p:spTgt spid="5"/>
                                        </p:tgtEl>
                                        <p:attrNameLst>
                                          <p:attrName>ppt_h</p:attrName>
                                        </p:attrNameLst>
                                      </p:cBhvr>
                                      <p:tavLst>
                                        <p:tav tm="0">
                                          <p:val>
                                            <p:strVal val="ppt_h"/>
                                          </p:val>
                                        </p:tav>
                                        <p:tav tm="100000">
                                          <p:val>
                                            <p:strVal val="ppt_h"/>
                                          </p:val>
                                        </p:tav>
                                      </p:tavLst>
                                    </p:anim>
                                    <p:anim calcmode="lin" valueType="num">
                                      <p:cBhvr>
                                        <p:cTn id="130"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1" dur="1" fill="hold">
                                          <p:stCondLst>
                                            <p:cond delay="1999"/>
                                          </p:stCondLst>
                                        </p:cTn>
                                        <p:tgtEl>
                                          <p:spTgt spid="5"/>
                                        </p:tgtEl>
                                        <p:attrNameLst>
                                          <p:attrName>style.visibility</p:attrName>
                                        </p:attrNameLst>
                                      </p:cBhvr>
                                      <p:to>
                                        <p:strVal val="hidden"/>
                                      </p:to>
                                    </p:set>
                                  </p:childTnLst>
                                </p:cTn>
                              </p:par>
                              <p:par>
                                <p:cTn id="132" presetID="19" presetClass="exit" presetSubtype="5" fill="hold" grpId="3" nodeType="withEffect">
                                  <p:stCondLst>
                                    <p:cond delay="0"/>
                                  </p:stCondLst>
                                  <p:childTnLst>
                                    <p:anim calcmode="lin" valueType="num">
                                      <p:cBhvr>
                                        <p:cTn id="133" dur="2000"/>
                                        <p:tgtEl>
                                          <p:spTgt spid="6"/>
                                        </p:tgtEl>
                                        <p:attrNameLst>
                                          <p:attrName>ppt_w</p:attrName>
                                        </p:attrNameLst>
                                      </p:cBhvr>
                                      <p:tavLst>
                                        <p:tav tm="0">
                                          <p:val>
                                            <p:strVal val="ppt_w"/>
                                          </p:val>
                                        </p:tav>
                                        <p:tav tm="100000">
                                          <p:val>
                                            <p:strVal val="ppt_w"/>
                                          </p:val>
                                        </p:tav>
                                      </p:tavLst>
                                    </p:anim>
                                    <p:anim calcmode="lin" valueType="num">
                                      <p:cBhvr>
                                        <p:cTn id="134"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5" dur="1" fill="hold">
                                          <p:stCondLst>
                                            <p:cond delay="1999"/>
                                          </p:stCondLst>
                                        </p:cTn>
                                        <p:tgtEl>
                                          <p:spTgt spid="6"/>
                                        </p:tgtEl>
                                        <p:attrNameLst>
                                          <p:attrName>style.visibility</p:attrName>
                                        </p:attrNameLst>
                                      </p:cBhvr>
                                      <p:to>
                                        <p:strVal val="hidden"/>
                                      </p:to>
                                    </p:set>
                                  </p:childTnLst>
                                </p:cTn>
                              </p:par>
                              <p:par>
                                <p:cTn id="136" presetID="19" presetClass="exit" presetSubtype="10" fill="hold" grpId="3" nodeType="withEffect">
                                  <p:stCondLst>
                                    <p:cond delay="0"/>
                                  </p:stCondLst>
                                  <p:childTnLst>
                                    <p:anim calcmode="lin" valueType="num">
                                      <p:cBhvr>
                                        <p:cTn id="137" dur="2000"/>
                                        <p:tgtEl>
                                          <p:spTgt spid="7"/>
                                        </p:tgtEl>
                                        <p:attrNameLst>
                                          <p:attrName>ppt_h</p:attrName>
                                        </p:attrNameLst>
                                      </p:cBhvr>
                                      <p:tavLst>
                                        <p:tav tm="0">
                                          <p:val>
                                            <p:strVal val="ppt_h"/>
                                          </p:val>
                                        </p:tav>
                                        <p:tav tm="100000">
                                          <p:val>
                                            <p:strVal val="ppt_h"/>
                                          </p:val>
                                        </p:tav>
                                      </p:tavLst>
                                    </p:anim>
                                    <p:anim calcmode="lin" valueType="num">
                                      <p:cBhvr>
                                        <p:cTn id="138"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9" dur="1" fill="hold">
                                          <p:stCondLst>
                                            <p:cond delay="1999"/>
                                          </p:stCondLst>
                                        </p:cTn>
                                        <p:tgtEl>
                                          <p:spTgt spid="7"/>
                                        </p:tgtEl>
                                        <p:attrNameLst>
                                          <p:attrName>style.visibility</p:attrName>
                                        </p:attrNameLst>
                                      </p:cBhvr>
                                      <p:to>
                                        <p:strVal val="hidden"/>
                                      </p:to>
                                    </p:set>
                                  </p:childTnLst>
                                </p:cTn>
                              </p:par>
                              <p:par>
                                <p:cTn id="140" presetID="19" presetClass="exit" presetSubtype="5" fill="hold" grpId="3" nodeType="withEffect">
                                  <p:stCondLst>
                                    <p:cond delay="0"/>
                                  </p:stCondLst>
                                  <p:childTnLst>
                                    <p:anim calcmode="lin" valueType="num">
                                      <p:cBhvr>
                                        <p:cTn id="141" dur="2000"/>
                                        <p:tgtEl>
                                          <p:spTgt spid="8"/>
                                        </p:tgtEl>
                                        <p:attrNameLst>
                                          <p:attrName>ppt_w</p:attrName>
                                        </p:attrNameLst>
                                      </p:cBhvr>
                                      <p:tavLst>
                                        <p:tav tm="0">
                                          <p:val>
                                            <p:strVal val="ppt_w"/>
                                          </p:val>
                                        </p:tav>
                                        <p:tav tm="100000">
                                          <p:val>
                                            <p:strVal val="ppt_w"/>
                                          </p:val>
                                        </p:tav>
                                      </p:tavLst>
                                    </p:anim>
                                    <p:anim calcmode="lin" valueType="num">
                                      <p:cBhvr>
                                        <p:cTn id="142"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3" dur="1" fill="hold">
                                          <p:stCondLst>
                                            <p:cond delay="1999"/>
                                          </p:stCondLst>
                                        </p:cTn>
                                        <p:tgtEl>
                                          <p:spTgt spid="8"/>
                                        </p:tgtEl>
                                        <p:attrNameLst>
                                          <p:attrName>style.visibility</p:attrName>
                                        </p:attrNameLst>
                                      </p:cBhvr>
                                      <p:to>
                                        <p:strVal val="hidden"/>
                                      </p:to>
                                    </p:set>
                                  </p:childTnLst>
                                </p:cTn>
                              </p:par>
                              <p:par>
                                <p:cTn id="144" presetID="19" presetClass="exit" presetSubtype="10" fill="hold" grpId="3" nodeType="withEffect">
                                  <p:stCondLst>
                                    <p:cond delay="0"/>
                                  </p:stCondLst>
                                  <p:childTnLst>
                                    <p:anim calcmode="lin" valueType="num">
                                      <p:cBhvr>
                                        <p:cTn id="145" dur="2000"/>
                                        <p:tgtEl>
                                          <p:spTgt spid="9"/>
                                        </p:tgtEl>
                                        <p:attrNameLst>
                                          <p:attrName>ppt_h</p:attrName>
                                        </p:attrNameLst>
                                      </p:cBhvr>
                                      <p:tavLst>
                                        <p:tav tm="0">
                                          <p:val>
                                            <p:strVal val="ppt_h"/>
                                          </p:val>
                                        </p:tav>
                                        <p:tav tm="100000">
                                          <p:val>
                                            <p:strVal val="ppt_h"/>
                                          </p:val>
                                        </p:tav>
                                      </p:tavLst>
                                    </p:anim>
                                    <p:anim calcmode="lin" valueType="num">
                                      <p:cBhvr>
                                        <p:cTn id="146"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7" dur="1" fill="hold">
                                          <p:stCondLst>
                                            <p:cond delay="1999"/>
                                          </p:stCondLst>
                                        </p:cTn>
                                        <p:tgtEl>
                                          <p:spTgt spid="9"/>
                                        </p:tgtEl>
                                        <p:attrNameLst>
                                          <p:attrName>style.visibility</p:attrName>
                                        </p:attrNameLst>
                                      </p:cBhvr>
                                      <p:to>
                                        <p:strVal val="hidden"/>
                                      </p:to>
                                    </p:set>
                                  </p:childTnLst>
                                </p:cTn>
                              </p:par>
                              <p:par>
                                <p:cTn id="148" presetID="19" presetClass="exit" presetSubtype="5" fill="hold" grpId="3" nodeType="withEffect">
                                  <p:stCondLst>
                                    <p:cond delay="0"/>
                                  </p:stCondLst>
                                  <p:childTnLst>
                                    <p:anim calcmode="lin" valueType="num">
                                      <p:cBhvr>
                                        <p:cTn id="149" dur="2000"/>
                                        <p:tgtEl>
                                          <p:spTgt spid="10"/>
                                        </p:tgtEl>
                                        <p:attrNameLst>
                                          <p:attrName>ppt_w</p:attrName>
                                        </p:attrNameLst>
                                      </p:cBhvr>
                                      <p:tavLst>
                                        <p:tav tm="0">
                                          <p:val>
                                            <p:strVal val="ppt_w"/>
                                          </p:val>
                                        </p:tav>
                                        <p:tav tm="100000">
                                          <p:val>
                                            <p:strVal val="ppt_w"/>
                                          </p:val>
                                        </p:tav>
                                      </p:tavLst>
                                    </p:anim>
                                    <p:anim calcmode="lin" valueType="num">
                                      <p:cBhvr>
                                        <p:cTn id="150"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1" dur="1" fill="hold">
                                          <p:stCondLst>
                                            <p:cond delay="1999"/>
                                          </p:stCondLst>
                                        </p:cTn>
                                        <p:tgtEl>
                                          <p:spTgt spid="10"/>
                                        </p:tgtEl>
                                        <p:attrNameLst>
                                          <p:attrName>style.visibility</p:attrName>
                                        </p:attrNameLst>
                                      </p:cBhvr>
                                      <p:to>
                                        <p:strVal val="hidden"/>
                                      </p:to>
                                    </p:set>
                                  </p:childTnLst>
                                </p:cTn>
                              </p:par>
                              <p:par>
                                <p:cTn id="152" presetID="19" presetClass="exit" presetSubtype="10" fill="hold" grpId="3" nodeType="withEffect">
                                  <p:stCondLst>
                                    <p:cond delay="0"/>
                                  </p:stCondLst>
                                  <p:childTnLst>
                                    <p:anim calcmode="lin" valueType="num">
                                      <p:cBhvr>
                                        <p:cTn id="153" dur="2000"/>
                                        <p:tgtEl>
                                          <p:spTgt spid="11"/>
                                        </p:tgtEl>
                                        <p:attrNameLst>
                                          <p:attrName>ppt_h</p:attrName>
                                        </p:attrNameLst>
                                      </p:cBhvr>
                                      <p:tavLst>
                                        <p:tav tm="0">
                                          <p:val>
                                            <p:strVal val="ppt_h"/>
                                          </p:val>
                                        </p:tav>
                                        <p:tav tm="100000">
                                          <p:val>
                                            <p:strVal val="ppt_h"/>
                                          </p:val>
                                        </p:tav>
                                      </p:tavLst>
                                    </p:anim>
                                    <p:anim calcmode="lin" valueType="num">
                                      <p:cBhvr>
                                        <p:cTn id="154"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5" dur="1" fill="hold">
                                          <p:stCondLst>
                                            <p:cond delay="1999"/>
                                          </p:stCondLst>
                                        </p:cTn>
                                        <p:tgtEl>
                                          <p:spTgt spid="11"/>
                                        </p:tgtEl>
                                        <p:attrNameLst>
                                          <p:attrName>style.visibility</p:attrName>
                                        </p:attrNameLst>
                                      </p:cBhvr>
                                      <p:to>
                                        <p:strVal val="hidden"/>
                                      </p:to>
                                    </p:set>
                                  </p:childTnLst>
                                </p:cTn>
                              </p:par>
                              <p:par>
                                <p:cTn id="156" presetID="19" presetClass="exit" presetSubtype="5" fill="hold" grpId="3" nodeType="withEffect">
                                  <p:stCondLst>
                                    <p:cond delay="0"/>
                                  </p:stCondLst>
                                  <p:childTnLst>
                                    <p:anim calcmode="lin" valueType="num">
                                      <p:cBhvr>
                                        <p:cTn id="157" dur="2000"/>
                                        <p:tgtEl>
                                          <p:spTgt spid="12"/>
                                        </p:tgtEl>
                                        <p:attrNameLst>
                                          <p:attrName>ppt_w</p:attrName>
                                        </p:attrNameLst>
                                      </p:cBhvr>
                                      <p:tavLst>
                                        <p:tav tm="0">
                                          <p:val>
                                            <p:strVal val="ppt_w"/>
                                          </p:val>
                                        </p:tav>
                                        <p:tav tm="100000">
                                          <p:val>
                                            <p:strVal val="ppt_w"/>
                                          </p:val>
                                        </p:tav>
                                      </p:tavLst>
                                    </p:anim>
                                    <p:anim calcmode="lin" valueType="num">
                                      <p:cBhvr>
                                        <p:cTn id="158"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9" dur="1" fill="hold">
                                          <p:stCondLst>
                                            <p:cond delay="1999"/>
                                          </p:stCondLst>
                                        </p:cTn>
                                        <p:tgtEl>
                                          <p:spTgt spid="12"/>
                                        </p:tgtEl>
                                        <p:attrNameLst>
                                          <p:attrName>style.visibility</p:attrName>
                                        </p:attrNameLst>
                                      </p:cBhvr>
                                      <p:to>
                                        <p:strVal val="hidden"/>
                                      </p:to>
                                    </p:set>
                                  </p:childTnLst>
                                </p:cTn>
                              </p:par>
                              <p:par>
                                <p:cTn id="160" presetID="19" presetClass="exit" presetSubtype="10" fill="hold" grpId="3" nodeType="withEffect">
                                  <p:stCondLst>
                                    <p:cond delay="0"/>
                                  </p:stCondLst>
                                  <p:childTnLst>
                                    <p:anim calcmode="lin" valueType="num">
                                      <p:cBhvr>
                                        <p:cTn id="161" dur="2000"/>
                                        <p:tgtEl>
                                          <p:spTgt spid="13"/>
                                        </p:tgtEl>
                                        <p:attrNameLst>
                                          <p:attrName>ppt_h</p:attrName>
                                        </p:attrNameLst>
                                      </p:cBhvr>
                                      <p:tavLst>
                                        <p:tav tm="0">
                                          <p:val>
                                            <p:strVal val="ppt_h"/>
                                          </p:val>
                                        </p:tav>
                                        <p:tav tm="100000">
                                          <p:val>
                                            <p:strVal val="ppt_h"/>
                                          </p:val>
                                        </p:tav>
                                      </p:tavLst>
                                    </p:anim>
                                    <p:anim calcmode="lin" valueType="num">
                                      <p:cBhvr>
                                        <p:cTn id="162"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1999"/>
                                          </p:stCondLst>
                                        </p:cTn>
                                        <p:tgtEl>
                                          <p:spTgt spid="13"/>
                                        </p:tgtEl>
                                        <p:attrNameLst>
                                          <p:attrName>style.visibility</p:attrName>
                                        </p:attrNameLst>
                                      </p:cBhvr>
                                      <p:to>
                                        <p:strVal val="hidden"/>
                                      </p:to>
                                    </p:set>
                                  </p:childTnLst>
                                </p:cTn>
                              </p:par>
                              <p:par>
                                <p:cTn id="164" presetID="19" presetClass="exit" presetSubtype="5" fill="hold" grpId="3" nodeType="withEffect">
                                  <p:stCondLst>
                                    <p:cond delay="0"/>
                                  </p:stCondLst>
                                  <p:childTnLst>
                                    <p:anim calcmode="lin" valueType="num">
                                      <p:cBhvr>
                                        <p:cTn id="165" dur="2000"/>
                                        <p:tgtEl>
                                          <p:spTgt spid="14"/>
                                        </p:tgtEl>
                                        <p:attrNameLst>
                                          <p:attrName>ppt_w</p:attrName>
                                        </p:attrNameLst>
                                      </p:cBhvr>
                                      <p:tavLst>
                                        <p:tav tm="0">
                                          <p:val>
                                            <p:strVal val="ppt_w"/>
                                          </p:val>
                                        </p:tav>
                                        <p:tav tm="100000">
                                          <p:val>
                                            <p:strVal val="ppt_w"/>
                                          </p:val>
                                        </p:tav>
                                      </p:tavLst>
                                    </p:anim>
                                    <p:anim calcmode="lin" valueType="num">
                                      <p:cBhvr>
                                        <p:cTn id="166"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7" dur="1" fill="hold">
                                          <p:stCondLst>
                                            <p:cond delay="1999"/>
                                          </p:stCondLst>
                                        </p:cTn>
                                        <p:tgtEl>
                                          <p:spTgt spid="14"/>
                                        </p:tgtEl>
                                        <p:attrNameLst>
                                          <p:attrName>style.visibility</p:attrName>
                                        </p:attrNameLst>
                                      </p:cBhvr>
                                      <p:to>
                                        <p:strVal val="hidden"/>
                                      </p:to>
                                    </p:set>
                                  </p:childTnLst>
                                </p:cTn>
                              </p:par>
                              <p:par>
                                <p:cTn id="168" presetID="19" presetClass="exit" presetSubtype="10" fill="hold" grpId="3" nodeType="withEffect">
                                  <p:stCondLst>
                                    <p:cond delay="0"/>
                                  </p:stCondLst>
                                  <p:childTnLst>
                                    <p:anim calcmode="lin" valueType="num">
                                      <p:cBhvr>
                                        <p:cTn id="169" dur="2000"/>
                                        <p:tgtEl>
                                          <p:spTgt spid="15"/>
                                        </p:tgtEl>
                                        <p:attrNameLst>
                                          <p:attrName>ppt_h</p:attrName>
                                        </p:attrNameLst>
                                      </p:cBhvr>
                                      <p:tavLst>
                                        <p:tav tm="0">
                                          <p:val>
                                            <p:strVal val="ppt_h"/>
                                          </p:val>
                                        </p:tav>
                                        <p:tav tm="100000">
                                          <p:val>
                                            <p:strVal val="ppt_h"/>
                                          </p:val>
                                        </p:tav>
                                      </p:tavLst>
                                    </p:anim>
                                    <p:anim calcmode="lin" valueType="num">
                                      <p:cBhvr>
                                        <p:cTn id="170"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1999"/>
                                          </p:stCondLst>
                                        </p:cTn>
                                        <p:tgtEl>
                                          <p:spTgt spid="15"/>
                                        </p:tgtEl>
                                        <p:attrNameLst>
                                          <p:attrName>style.visibility</p:attrName>
                                        </p:attrNameLst>
                                      </p:cBhvr>
                                      <p:to>
                                        <p:strVal val="hidden"/>
                                      </p:to>
                                    </p:set>
                                  </p:childTnLst>
                                </p:cTn>
                              </p:par>
                              <p:par>
                                <p:cTn id="172" presetID="19" presetClass="exit" presetSubtype="5" fill="hold" grpId="3" nodeType="withEffect">
                                  <p:stCondLst>
                                    <p:cond delay="0"/>
                                  </p:stCondLst>
                                  <p:childTnLst>
                                    <p:anim calcmode="lin" valueType="num">
                                      <p:cBhvr>
                                        <p:cTn id="173" dur="2000"/>
                                        <p:tgtEl>
                                          <p:spTgt spid="16"/>
                                        </p:tgtEl>
                                        <p:attrNameLst>
                                          <p:attrName>ppt_w</p:attrName>
                                        </p:attrNameLst>
                                      </p:cBhvr>
                                      <p:tavLst>
                                        <p:tav tm="0">
                                          <p:val>
                                            <p:strVal val="ppt_w"/>
                                          </p:val>
                                        </p:tav>
                                        <p:tav tm="100000">
                                          <p:val>
                                            <p:strVal val="ppt_w"/>
                                          </p:val>
                                        </p:tav>
                                      </p:tavLst>
                                    </p:anim>
                                    <p:anim calcmode="lin" valueType="num">
                                      <p:cBhvr>
                                        <p:cTn id="174"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5" dur="1" fill="hold">
                                          <p:stCondLst>
                                            <p:cond delay="1999"/>
                                          </p:stCondLst>
                                        </p:cTn>
                                        <p:tgtEl>
                                          <p:spTgt spid="16"/>
                                        </p:tgtEl>
                                        <p:attrNameLst>
                                          <p:attrName>style.visibility</p:attrName>
                                        </p:attrNameLst>
                                      </p:cBhvr>
                                      <p:to>
                                        <p:strVal val="hidden"/>
                                      </p:to>
                                    </p:set>
                                  </p:childTnLst>
                                </p:cTn>
                              </p:par>
                              <p:par>
                                <p:cTn id="176" presetID="23" presetClass="entr" presetSubtype="288" fill="hold" nodeType="withEffect">
                                  <p:stCondLst>
                                    <p:cond delay="0"/>
                                  </p:stCondLst>
                                  <p:childTnLst>
                                    <p:set>
                                      <p:cBhvr>
                                        <p:cTn id="177" dur="1" fill="hold">
                                          <p:stCondLst>
                                            <p:cond delay="0"/>
                                          </p:stCondLst>
                                        </p:cTn>
                                        <p:tgtEl>
                                          <p:spTgt spid="4"/>
                                        </p:tgtEl>
                                        <p:attrNameLst>
                                          <p:attrName>style.visibility</p:attrName>
                                        </p:attrNameLst>
                                      </p:cBhvr>
                                      <p:to>
                                        <p:strVal val="visible"/>
                                      </p:to>
                                    </p:set>
                                    <p:anim calcmode="lin" valueType="num">
                                      <p:cBhvr>
                                        <p:cTn id="178" dur="2000" fill="hold"/>
                                        <p:tgtEl>
                                          <p:spTgt spid="4"/>
                                        </p:tgtEl>
                                        <p:attrNameLst>
                                          <p:attrName>ppt_w</p:attrName>
                                        </p:attrNameLst>
                                      </p:cBhvr>
                                      <p:tavLst>
                                        <p:tav tm="0">
                                          <p:val>
                                            <p:strVal val="4/3*#ppt_w"/>
                                          </p:val>
                                        </p:tav>
                                        <p:tav tm="100000">
                                          <p:val>
                                            <p:strVal val="#ppt_w"/>
                                          </p:val>
                                        </p:tav>
                                      </p:tavLst>
                                    </p:anim>
                                    <p:anim calcmode="lin" valueType="num">
                                      <p:cBhvr>
                                        <p:cTn id="179" dur="2000" fill="hold"/>
                                        <p:tgtEl>
                                          <p:spTgt spid="4"/>
                                        </p:tgtEl>
                                        <p:attrNameLst>
                                          <p:attrName>ppt_h</p:attrName>
                                        </p:attrNameLst>
                                      </p:cBhvr>
                                      <p:tavLst>
                                        <p:tav tm="0">
                                          <p:val>
                                            <p:strVal val="4/3*#ppt_h"/>
                                          </p:val>
                                        </p:tav>
                                        <p:tav tm="100000">
                                          <p:val>
                                            <p:strVal val="#ppt_h"/>
                                          </p:val>
                                        </p:tav>
                                      </p:tavLst>
                                    </p:anim>
                                  </p:childTnLst>
                                </p:cTn>
                              </p:par>
                              <p:par>
                                <p:cTn id="180" presetID="16" presetClass="entr" presetSubtype="42" fill="hold" nodeType="withEffect">
                                  <p:stCondLst>
                                    <p:cond delay="0"/>
                                  </p:stCondLst>
                                  <p:childTnLst>
                                    <p:set>
                                      <p:cBhvr>
                                        <p:cTn id="181" dur="1" fill="hold">
                                          <p:stCondLst>
                                            <p:cond delay="0"/>
                                          </p:stCondLst>
                                        </p:cTn>
                                        <p:tgtEl>
                                          <p:spTgt spid="4"/>
                                        </p:tgtEl>
                                        <p:attrNameLst>
                                          <p:attrName>style.visibility</p:attrName>
                                        </p:attrNameLst>
                                      </p:cBhvr>
                                      <p:to>
                                        <p:strVal val="visible"/>
                                      </p:to>
                                    </p:set>
                                    <p:animEffect transition="in" filter="barn(outHorizontal)">
                                      <p:cBhvr>
                                        <p:cTn id="18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3" name="2 Imagen" descr="cadre_pour_video_1_by_kidpaddleetcie-d97hc1z.pn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a:off x="428596" y="1214428"/>
            <a:ext cx="4643470" cy="2954655"/>
          </a:xfrm>
          <a:prstGeom prst="rect">
            <a:avLst/>
          </a:prstGeom>
          <a:noFill/>
        </p:spPr>
        <p:txBody>
          <a:bodyPr wrap="square" rtlCol="0">
            <a:spAutoFit/>
          </a:bodyPr>
          <a:lstStyle/>
          <a:p>
            <a:pPr algn="ctr"/>
            <a:r>
              <a:rPr lang="es-PE" b="1" dirty="0" smtClean="0">
                <a:ln w="900" cmpd="sng">
                  <a:solidFill>
                    <a:sysClr val="windowText" lastClr="000000">
                      <a:alpha val="55000"/>
                    </a:sysClr>
                  </a:solidFill>
                  <a:prstDash val="solid"/>
                </a:ln>
                <a:solidFill>
                  <a:schemeClr val="accent1">
                    <a:satMod val="200000"/>
                    <a:tint val="3000"/>
                  </a:schemeClr>
                </a:solidFill>
                <a:effectLst>
                  <a:outerShdw blurRad="38100" dist="38100" dir="2700000" algn="tl">
                    <a:srgbClr val="000000">
                      <a:alpha val="43137"/>
                    </a:srgbClr>
                  </a:outerShdw>
                </a:effectLst>
              </a:rPr>
              <a:t>Me encanta la gente reversible… </a:t>
            </a:r>
            <a:endParaRPr lang="es-PE" b="1" dirty="0" smtClean="0">
              <a:ln w="900" cmpd="sng">
                <a:solidFill>
                  <a:sysClr val="windowText" lastClr="000000">
                    <a:alpha val="55000"/>
                  </a:sysClr>
                </a:solidFill>
                <a:prstDash val="solid"/>
              </a:ln>
              <a:solidFill>
                <a:schemeClr val="accent1">
                  <a:satMod val="200000"/>
                  <a:tint val="3000"/>
                </a:schemeClr>
              </a:solidFill>
              <a:effectLst>
                <a:outerShdw blurRad="38100" dist="38100" dir="2700000" algn="tl">
                  <a:srgbClr val="000000">
                    <a:alpha val="43137"/>
                  </a:srgbClr>
                </a:outerShdw>
              </a:effectLst>
            </a:endParaRPr>
          </a:p>
          <a:p>
            <a:pPr algn="ctr"/>
            <a:r>
              <a:rPr lang="es-PE" b="1" dirty="0" smtClean="0">
                <a:ln w="900" cmpd="sng">
                  <a:solidFill>
                    <a:sysClr val="windowText" lastClr="000000">
                      <a:alpha val="55000"/>
                    </a:sysClr>
                  </a:solidFill>
                  <a:prstDash val="solid"/>
                </a:ln>
                <a:solidFill>
                  <a:schemeClr val="accent1">
                    <a:satMod val="200000"/>
                    <a:tint val="3000"/>
                  </a:schemeClr>
                </a:solidFill>
                <a:effectLst>
                  <a:outerShdw blurRad="38100" dist="38100" dir="2700000" algn="tl">
                    <a:srgbClr val="000000">
                      <a:alpha val="43137"/>
                    </a:srgbClr>
                  </a:outerShdw>
                </a:effectLst>
              </a:rPr>
              <a:t>esa </a:t>
            </a:r>
            <a:r>
              <a:rPr lang="es-PE" b="1" dirty="0" smtClean="0">
                <a:ln w="900" cmpd="sng">
                  <a:solidFill>
                    <a:sysClr val="windowText" lastClr="000000">
                      <a:alpha val="55000"/>
                    </a:sysClr>
                  </a:solidFill>
                  <a:prstDash val="solid"/>
                </a:ln>
                <a:solidFill>
                  <a:schemeClr val="accent1">
                    <a:satMod val="200000"/>
                    <a:tint val="3000"/>
                  </a:schemeClr>
                </a:solidFill>
                <a:effectLst>
                  <a:outerShdw blurRad="38100" dist="38100" dir="2700000" algn="tl">
                    <a:srgbClr val="000000">
                      <a:alpha val="43137"/>
                    </a:srgbClr>
                  </a:outerShdw>
                </a:effectLst>
              </a:rPr>
              <a:t>que es bella no solo por fuera sino por </a:t>
            </a:r>
            <a:r>
              <a:rPr lang="es-PE" b="1" dirty="0" smtClean="0">
                <a:ln w="900" cmpd="sng">
                  <a:solidFill>
                    <a:sysClr val="windowText" lastClr="000000">
                      <a:alpha val="55000"/>
                    </a:sysClr>
                  </a:solidFill>
                  <a:prstDash val="solid"/>
                </a:ln>
                <a:solidFill>
                  <a:schemeClr val="accent1">
                    <a:satMod val="200000"/>
                    <a:tint val="3000"/>
                  </a:schemeClr>
                </a:solidFill>
                <a:effectLst>
                  <a:outerShdw blurRad="38100" dist="38100" dir="2700000" algn="tl">
                    <a:srgbClr val="000000">
                      <a:alpha val="43137"/>
                    </a:srgbClr>
                  </a:outerShdw>
                </a:effectLst>
              </a:rPr>
              <a:t>dentro también</a:t>
            </a:r>
            <a:endParaRPr lang="es-PE" b="1" dirty="0" smtClean="0">
              <a:ln w="900" cmpd="sng">
                <a:solidFill>
                  <a:sysClr val="windowText" lastClr="000000">
                    <a:alpha val="55000"/>
                  </a:sysClr>
                </a:solidFill>
                <a:prstDash val="solid"/>
              </a:ln>
              <a:solidFill>
                <a:schemeClr val="accent1">
                  <a:satMod val="200000"/>
                  <a:tint val="3000"/>
                </a:schemeClr>
              </a:solidFill>
              <a:effectLst>
                <a:outerShdw blurRad="38100" dist="38100" dir="2700000" algn="tl">
                  <a:srgbClr val="000000">
                    <a:alpha val="43137"/>
                  </a:srgbClr>
                </a:outerShdw>
              </a:effectLst>
            </a:endParaRPr>
          </a:p>
          <a:p>
            <a:pPr algn="ctr"/>
            <a:r>
              <a:rPr lang="es-PE" b="1" dirty="0" smtClean="0">
                <a:ln w="900" cmpd="sng">
                  <a:solidFill>
                    <a:sysClr val="windowText" lastClr="000000">
                      <a:alpha val="55000"/>
                    </a:sysClr>
                  </a:solidFill>
                  <a:prstDash val="solid"/>
                </a:ln>
                <a:solidFill>
                  <a:schemeClr val="accent1">
                    <a:satMod val="200000"/>
                    <a:tint val="3000"/>
                  </a:schemeClr>
                </a:solidFill>
                <a:effectLst>
                  <a:outerShdw blurRad="38100" dist="38100" dir="2700000" algn="tl">
                    <a:srgbClr val="000000">
                      <a:alpha val="43137"/>
                    </a:srgbClr>
                  </a:outerShdw>
                </a:effectLst>
              </a:rPr>
              <a:t>Las </a:t>
            </a:r>
            <a:r>
              <a:rPr lang="es-PE" b="1" dirty="0" smtClean="0">
                <a:ln w="900" cmpd="sng">
                  <a:solidFill>
                    <a:sysClr val="windowText" lastClr="000000">
                      <a:alpha val="55000"/>
                    </a:sysClr>
                  </a:solidFill>
                  <a:prstDash val="solid"/>
                </a:ln>
                <a:solidFill>
                  <a:schemeClr val="accent1">
                    <a:satMod val="200000"/>
                    <a:tint val="3000"/>
                  </a:schemeClr>
                </a:solidFill>
                <a:effectLst>
                  <a:outerShdw blurRad="38100" dist="38100" dir="2700000" algn="tl">
                    <a:srgbClr val="000000">
                      <a:alpha val="43137"/>
                    </a:srgbClr>
                  </a:outerShdw>
                </a:effectLst>
              </a:rPr>
              <a:t>personas realmente bellas no necesitan tener características físicas particulares, sino cualidades internas que inevitablemente proyectan al exterior y aunque no encajen dentro los patrones estándares, brillan por su belleza.</a:t>
            </a:r>
          </a:p>
          <a:p>
            <a:pPr algn="ctr"/>
            <a:endParaRPr lang="es-PE" sz="2400" dirty="0">
              <a:solidFill>
                <a:schemeClr val="bg1"/>
              </a:solidFill>
              <a:effectLst>
                <a:outerShdw blurRad="38100" dist="38100" dir="2700000" algn="tl">
                  <a:srgbClr val="000000">
                    <a:alpha val="43137"/>
                  </a:srgbClr>
                </a:outerShdw>
              </a:effectLst>
              <a:latin typeface="Pristina" pitchFamily="66" charset="0"/>
            </a:endParaRPr>
          </a:p>
        </p:txBody>
      </p:sp>
      <p:pic>
        <p:nvPicPr>
          <p:cNvPr id="5" name="4 Imagen" descr="9ab46f05ba106bd1dfc4e8948f0f5095.png"/>
          <p:cNvPicPr>
            <a:picLocks noChangeAspect="1"/>
          </p:cNvPicPr>
          <p:nvPr/>
        </p:nvPicPr>
        <p:blipFill>
          <a:blip r:embed="rId3" cstate="print"/>
          <a:stretch>
            <a:fillRect/>
          </a:stretch>
        </p:blipFill>
        <p:spPr>
          <a:xfrm>
            <a:off x="5286380" y="285734"/>
            <a:ext cx="2844596" cy="4557120"/>
          </a:xfrm>
          <a:prstGeom prst="rect">
            <a:avLst/>
          </a:prstGeom>
        </p:spPr>
      </p:pic>
      <p:sp>
        <p:nvSpPr>
          <p:cNvPr id="6" name="5 Rectángulo"/>
          <p:cNvSpPr/>
          <p:nvPr/>
        </p:nvSpPr>
        <p:spPr>
          <a:xfrm>
            <a:off x="-357222" y="-142894"/>
            <a:ext cx="9787006" cy="5500726"/>
          </a:xfrm>
          <a:prstGeom prst="rect">
            <a:avLst/>
          </a:prstGeom>
          <a:gradFill>
            <a:gsLst>
              <a:gs pos="0">
                <a:srgbClr val="002060"/>
              </a:gs>
              <a:gs pos="39999">
                <a:srgbClr val="85C2FF"/>
              </a:gs>
              <a:gs pos="70000">
                <a:srgbClr val="C4D6EB"/>
              </a:gs>
              <a:gs pos="100000">
                <a:srgbClr val="FFEBFA"/>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0"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Effect transition="in" filter="fade">
                                      <p:cBhvr>
                                        <p:cTn id="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7030A0"/>
            </a:gs>
            <a:gs pos="50000">
              <a:srgbClr val="7030A0">
                <a:tint val="44500"/>
                <a:satMod val="160000"/>
              </a:srgbClr>
            </a:gs>
            <a:gs pos="100000">
              <a:srgbClr val="7030A0">
                <a:tint val="23500"/>
                <a:satMod val="160000"/>
              </a:srgbClr>
            </a:gs>
          </a:gsLst>
          <a:lin ang="5400000" scaled="1"/>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s-PE"/>
          </a:p>
        </p:txBody>
      </p:sp>
      <p:sp>
        <p:nvSpPr>
          <p:cNvPr id="3" name="2 Subtítulo"/>
          <p:cNvSpPr>
            <a:spLocks noGrp="1"/>
          </p:cNvSpPr>
          <p:nvPr>
            <p:ph type="subTitle" idx="1"/>
          </p:nvPr>
        </p:nvSpPr>
        <p:spPr/>
        <p:txBody>
          <a:bodyPr/>
          <a:lstStyle/>
          <a:p>
            <a:endParaRPr lang="es-PE"/>
          </a:p>
        </p:txBody>
      </p:sp>
      <p:pic>
        <p:nvPicPr>
          <p:cNvPr id="4" name="3 Imagen" descr="ghghh.jpg"/>
          <p:cNvPicPr>
            <a:picLocks noChangeAspect="1"/>
          </p:cNvPicPr>
          <p:nvPr/>
        </p:nvPicPr>
        <p:blipFill>
          <a:blip r:embed="rId2"/>
          <a:stretch>
            <a:fillRect/>
          </a:stretch>
        </p:blipFill>
        <p:spPr>
          <a:xfrm>
            <a:off x="0" y="0"/>
            <a:ext cx="9129882" cy="5143500"/>
          </a:xfrm>
          <a:prstGeom prst="rect">
            <a:avLst/>
          </a:prstGeom>
        </p:spPr>
      </p:pic>
      <p:sp>
        <p:nvSpPr>
          <p:cNvPr id="5" name="4 Elipse"/>
          <p:cNvSpPr/>
          <p:nvPr/>
        </p:nvSpPr>
        <p:spPr>
          <a:xfrm>
            <a:off x="2571736" y="0"/>
            <a:ext cx="2000264" cy="1000150"/>
          </a:xfrm>
          <a:prstGeom prst="ellipse">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2571736" y="1000114"/>
            <a:ext cx="2000264" cy="1071570"/>
          </a:xfrm>
          <a:prstGeom prst="ellipse">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2571736" y="2071684"/>
            <a:ext cx="2000264" cy="1000150"/>
          </a:xfrm>
          <a:prstGeom prst="ellipse">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2571736" y="3071816"/>
            <a:ext cx="2000264" cy="1000150"/>
          </a:xfrm>
          <a:prstGeom prst="ellipse">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571736" y="4143350"/>
            <a:ext cx="2000264" cy="1000150"/>
          </a:xfrm>
          <a:prstGeom prst="ellipse">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4572000" y="0"/>
            <a:ext cx="2000264" cy="1000150"/>
          </a:xfrm>
          <a:prstGeom prst="ellipse">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4572000" y="1000114"/>
            <a:ext cx="2000264" cy="1071570"/>
          </a:xfrm>
          <a:prstGeom prst="ellipse">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4572000" y="2071684"/>
            <a:ext cx="2000264" cy="1000150"/>
          </a:xfrm>
          <a:prstGeom prst="ellipse">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4572000" y="3071816"/>
            <a:ext cx="2000264" cy="1000150"/>
          </a:xfrm>
          <a:prstGeom prst="ellipse">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4572000" y="4143350"/>
            <a:ext cx="2000264" cy="1000150"/>
          </a:xfrm>
          <a:prstGeom prst="ellipse">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57222" y="-142894"/>
            <a:ext cx="9787006" cy="5500726"/>
          </a:xfrm>
          <a:prstGeom prst="rect">
            <a:avLst/>
          </a:prstGeom>
          <a:gradFill>
            <a:gsLst>
              <a:gs pos="0">
                <a:srgbClr val="002060"/>
              </a:gs>
              <a:gs pos="39999">
                <a:srgbClr val="85C2FF"/>
              </a:gs>
              <a:gs pos="70000">
                <a:srgbClr val="C4D6EB"/>
              </a:gs>
              <a:gs pos="100000">
                <a:srgbClr val="FFEBFA"/>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ppt_x"/>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ppt_x"/>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ppt_x"/>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ppt_x"/>
                                          </p:val>
                                        </p:tav>
                                        <p:tav tm="100000">
                                          <p:val>
                                            <p:strVal val="#ppt_x"/>
                                          </p:val>
                                        </p:tav>
                                      </p:tavLst>
                                    </p:anim>
                                    <p:anim calcmode="lin" valueType="num">
                                      <p:cBhvr additive="base">
                                        <p:cTn id="34" dur="20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ppt_x"/>
                                          </p:val>
                                        </p:tav>
                                        <p:tav tm="100000">
                                          <p:val>
                                            <p:strVal val="#ppt_x"/>
                                          </p:val>
                                        </p:tav>
                                      </p:tavLst>
                                    </p:anim>
                                    <p:anim calcmode="lin" valueType="num">
                                      <p:cBhvr additive="base">
                                        <p:cTn id="38" dur="20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ppt_x"/>
                                          </p:val>
                                        </p:tav>
                                        <p:tav tm="100000">
                                          <p:val>
                                            <p:strVal val="#ppt_x"/>
                                          </p:val>
                                        </p:tav>
                                      </p:tavLst>
                                    </p:anim>
                                    <p:anim calcmode="lin" valueType="num">
                                      <p:cBhvr additive="base">
                                        <p:cTn id="42" dur="2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ppt_x"/>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8" presetClass="emph" presetSubtype="0" fill="hold" grpId="1" nodeType="withEffect">
                                  <p:stCondLst>
                                    <p:cond delay="0"/>
                                  </p:stCondLst>
                                  <p:childTnLst>
                                    <p:animRot by="21600000">
                                      <p:cBhvr>
                                        <p:cTn id="48" dur="2000" fill="hold"/>
                                        <p:tgtEl>
                                          <p:spTgt spid="5"/>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7"/>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8"/>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9"/>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10"/>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11"/>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2"/>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3"/>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4"/>
                                        </p:tgtEl>
                                        <p:attrNameLst>
                                          <p:attrName>r</p:attrName>
                                        </p:attrNameLst>
                                      </p:cBhvr>
                                    </p:animRot>
                                  </p:childTnLst>
                                </p:cTn>
                              </p:par>
                            </p:childTnLst>
                          </p:cTn>
                        </p:par>
                        <p:par>
                          <p:cTn id="67" fill="hold">
                            <p:stCondLst>
                              <p:cond delay="2000"/>
                            </p:stCondLst>
                            <p:childTnLst>
                              <p:par>
                                <p:cTn id="68" presetID="2" presetClass="exit" presetSubtype="4" fill="hold" grpId="2" nodeType="afterEffect">
                                  <p:stCondLst>
                                    <p:cond delay="0"/>
                                  </p:stCondLst>
                                  <p:childTnLst>
                                    <p:anim calcmode="lin" valueType="num">
                                      <p:cBhvr additive="base">
                                        <p:cTn id="69" dur="2000"/>
                                        <p:tgtEl>
                                          <p:spTgt spid="5"/>
                                        </p:tgtEl>
                                        <p:attrNameLst>
                                          <p:attrName>ppt_x</p:attrName>
                                        </p:attrNameLst>
                                      </p:cBhvr>
                                      <p:tavLst>
                                        <p:tav tm="0">
                                          <p:val>
                                            <p:strVal val="ppt_x"/>
                                          </p:val>
                                        </p:tav>
                                        <p:tav tm="100000">
                                          <p:val>
                                            <p:strVal val="ppt_x"/>
                                          </p:val>
                                        </p:tav>
                                      </p:tavLst>
                                    </p:anim>
                                    <p:anim calcmode="lin" valueType="num">
                                      <p:cBhvr additive="base">
                                        <p:cTn id="70" dur="2000"/>
                                        <p:tgtEl>
                                          <p:spTgt spid="5"/>
                                        </p:tgtEl>
                                        <p:attrNameLst>
                                          <p:attrName>ppt_y</p:attrName>
                                        </p:attrNameLst>
                                      </p:cBhvr>
                                      <p:tavLst>
                                        <p:tav tm="0">
                                          <p:val>
                                            <p:strVal val="ppt_y"/>
                                          </p:val>
                                        </p:tav>
                                        <p:tav tm="100000">
                                          <p:val>
                                            <p:strVal val="1+ppt_h/2"/>
                                          </p:val>
                                        </p:tav>
                                      </p:tavLst>
                                    </p:anim>
                                    <p:set>
                                      <p:cBhvr>
                                        <p:cTn id="71" dur="1" fill="hold">
                                          <p:stCondLst>
                                            <p:cond delay="1999"/>
                                          </p:stCondLst>
                                        </p:cTn>
                                        <p:tgtEl>
                                          <p:spTgt spid="5"/>
                                        </p:tgtEl>
                                        <p:attrNameLst>
                                          <p:attrName>style.visibility</p:attrName>
                                        </p:attrNameLst>
                                      </p:cBhvr>
                                      <p:to>
                                        <p:strVal val="hidden"/>
                                      </p:to>
                                    </p:set>
                                  </p:childTnLst>
                                </p:cTn>
                              </p:par>
                              <p:par>
                                <p:cTn id="72" presetID="2" presetClass="exit" presetSubtype="4" fill="hold" grpId="2" nodeType="withEffect">
                                  <p:stCondLst>
                                    <p:cond delay="0"/>
                                  </p:stCondLst>
                                  <p:childTnLst>
                                    <p:anim calcmode="lin" valueType="num">
                                      <p:cBhvr additive="base">
                                        <p:cTn id="73" dur="2000"/>
                                        <p:tgtEl>
                                          <p:spTgt spid="6"/>
                                        </p:tgtEl>
                                        <p:attrNameLst>
                                          <p:attrName>ppt_x</p:attrName>
                                        </p:attrNameLst>
                                      </p:cBhvr>
                                      <p:tavLst>
                                        <p:tav tm="0">
                                          <p:val>
                                            <p:strVal val="ppt_x"/>
                                          </p:val>
                                        </p:tav>
                                        <p:tav tm="100000">
                                          <p:val>
                                            <p:strVal val="ppt_x"/>
                                          </p:val>
                                        </p:tav>
                                      </p:tavLst>
                                    </p:anim>
                                    <p:anim calcmode="lin" valueType="num">
                                      <p:cBhvr additive="base">
                                        <p:cTn id="74" dur="2000"/>
                                        <p:tgtEl>
                                          <p:spTgt spid="6"/>
                                        </p:tgtEl>
                                        <p:attrNameLst>
                                          <p:attrName>ppt_y</p:attrName>
                                        </p:attrNameLst>
                                      </p:cBhvr>
                                      <p:tavLst>
                                        <p:tav tm="0">
                                          <p:val>
                                            <p:strVal val="ppt_y"/>
                                          </p:val>
                                        </p:tav>
                                        <p:tav tm="100000">
                                          <p:val>
                                            <p:strVal val="1+ppt_h/2"/>
                                          </p:val>
                                        </p:tav>
                                      </p:tavLst>
                                    </p:anim>
                                    <p:set>
                                      <p:cBhvr>
                                        <p:cTn id="75" dur="1" fill="hold">
                                          <p:stCondLst>
                                            <p:cond delay="1999"/>
                                          </p:stCondLst>
                                        </p:cTn>
                                        <p:tgtEl>
                                          <p:spTgt spid="6"/>
                                        </p:tgtEl>
                                        <p:attrNameLst>
                                          <p:attrName>style.visibility</p:attrName>
                                        </p:attrNameLst>
                                      </p:cBhvr>
                                      <p:to>
                                        <p:strVal val="hidden"/>
                                      </p:to>
                                    </p:set>
                                  </p:childTnLst>
                                </p:cTn>
                              </p:par>
                              <p:par>
                                <p:cTn id="76" presetID="2" presetClass="exit" presetSubtype="4" fill="hold" grpId="2"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ppt_x"/>
                                          </p:val>
                                        </p:tav>
                                      </p:tavLst>
                                    </p:anim>
                                    <p:anim calcmode="lin" valueType="num">
                                      <p:cBhvr additive="base">
                                        <p:cTn id="78" dur="2000"/>
                                        <p:tgtEl>
                                          <p:spTgt spid="7"/>
                                        </p:tgtEl>
                                        <p:attrNameLst>
                                          <p:attrName>ppt_y</p:attrName>
                                        </p:attrNameLst>
                                      </p:cBhvr>
                                      <p:tavLst>
                                        <p:tav tm="0">
                                          <p:val>
                                            <p:strVal val="ppt_y"/>
                                          </p:val>
                                        </p:tav>
                                        <p:tav tm="100000">
                                          <p:val>
                                            <p:strVal val="1+ppt_h/2"/>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4" fill="hold" grpId="2" nodeType="withEffect">
                                  <p:stCondLst>
                                    <p:cond delay="0"/>
                                  </p:stCondLst>
                                  <p:childTnLst>
                                    <p:anim calcmode="lin" valueType="num">
                                      <p:cBhvr additive="base">
                                        <p:cTn id="81" dur="2000"/>
                                        <p:tgtEl>
                                          <p:spTgt spid="8"/>
                                        </p:tgtEl>
                                        <p:attrNameLst>
                                          <p:attrName>ppt_x</p:attrName>
                                        </p:attrNameLst>
                                      </p:cBhvr>
                                      <p:tavLst>
                                        <p:tav tm="0">
                                          <p:val>
                                            <p:strVal val="ppt_x"/>
                                          </p:val>
                                        </p:tav>
                                        <p:tav tm="100000">
                                          <p:val>
                                            <p:strVal val="ppt_x"/>
                                          </p:val>
                                        </p:tav>
                                      </p:tavLst>
                                    </p:anim>
                                    <p:anim calcmode="lin" valueType="num">
                                      <p:cBhvr additive="base">
                                        <p:cTn id="82" dur="2000"/>
                                        <p:tgtEl>
                                          <p:spTgt spid="8"/>
                                        </p:tgtEl>
                                        <p:attrNameLst>
                                          <p:attrName>ppt_y</p:attrName>
                                        </p:attrNameLst>
                                      </p:cBhvr>
                                      <p:tavLst>
                                        <p:tav tm="0">
                                          <p:val>
                                            <p:strVal val="ppt_y"/>
                                          </p:val>
                                        </p:tav>
                                        <p:tav tm="100000">
                                          <p:val>
                                            <p:strVal val="1+ppt_h/2"/>
                                          </p:val>
                                        </p:tav>
                                      </p:tavLst>
                                    </p:anim>
                                    <p:set>
                                      <p:cBhvr>
                                        <p:cTn id="83" dur="1" fill="hold">
                                          <p:stCondLst>
                                            <p:cond delay="1999"/>
                                          </p:stCondLst>
                                        </p:cTn>
                                        <p:tgtEl>
                                          <p:spTgt spid="8"/>
                                        </p:tgtEl>
                                        <p:attrNameLst>
                                          <p:attrName>style.visibility</p:attrName>
                                        </p:attrNameLst>
                                      </p:cBhvr>
                                      <p:to>
                                        <p:strVal val="hidden"/>
                                      </p:to>
                                    </p:set>
                                  </p:childTnLst>
                                </p:cTn>
                              </p:par>
                              <p:par>
                                <p:cTn id="84" presetID="2" presetClass="exit" presetSubtype="4" fill="hold" grpId="2" nodeType="withEffect">
                                  <p:stCondLst>
                                    <p:cond delay="0"/>
                                  </p:stCondLst>
                                  <p:childTnLst>
                                    <p:anim calcmode="lin" valueType="num">
                                      <p:cBhvr additive="base">
                                        <p:cTn id="85" dur="2000"/>
                                        <p:tgtEl>
                                          <p:spTgt spid="9"/>
                                        </p:tgtEl>
                                        <p:attrNameLst>
                                          <p:attrName>ppt_x</p:attrName>
                                        </p:attrNameLst>
                                      </p:cBhvr>
                                      <p:tavLst>
                                        <p:tav tm="0">
                                          <p:val>
                                            <p:strVal val="ppt_x"/>
                                          </p:val>
                                        </p:tav>
                                        <p:tav tm="100000">
                                          <p:val>
                                            <p:strVal val="ppt_x"/>
                                          </p:val>
                                        </p:tav>
                                      </p:tavLst>
                                    </p:anim>
                                    <p:anim calcmode="lin" valueType="num">
                                      <p:cBhvr additive="base">
                                        <p:cTn id="86" dur="2000"/>
                                        <p:tgtEl>
                                          <p:spTgt spid="9"/>
                                        </p:tgtEl>
                                        <p:attrNameLst>
                                          <p:attrName>ppt_y</p:attrName>
                                        </p:attrNameLst>
                                      </p:cBhvr>
                                      <p:tavLst>
                                        <p:tav tm="0">
                                          <p:val>
                                            <p:strVal val="ppt_y"/>
                                          </p:val>
                                        </p:tav>
                                        <p:tav tm="100000">
                                          <p:val>
                                            <p:strVal val="1+ppt_h/2"/>
                                          </p:val>
                                        </p:tav>
                                      </p:tavLst>
                                    </p:anim>
                                    <p:set>
                                      <p:cBhvr>
                                        <p:cTn id="87" dur="1" fill="hold">
                                          <p:stCondLst>
                                            <p:cond delay="1999"/>
                                          </p:stCondLst>
                                        </p:cTn>
                                        <p:tgtEl>
                                          <p:spTgt spid="9"/>
                                        </p:tgtEl>
                                        <p:attrNameLst>
                                          <p:attrName>style.visibility</p:attrName>
                                        </p:attrNameLst>
                                      </p:cBhvr>
                                      <p:to>
                                        <p:strVal val="hidden"/>
                                      </p:to>
                                    </p:set>
                                  </p:childTnLst>
                                </p:cTn>
                              </p:par>
                              <p:par>
                                <p:cTn id="88" presetID="2" presetClass="exit" presetSubtype="1" fill="hold" grpId="2" nodeType="withEffect">
                                  <p:stCondLst>
                                    <p:cond delay="0"/>
                                  </p:stCondLst>
                                  <p:childTnLst>
                                    <p:anim calcmode="lin" valueType="num">
                                      <p:cBhvr additive="base">
                                        <p:cTn id="89" dur="2000"/>
                                        <p:tgtEl>
                                          <p:spTgt spid="10"/>
                                        </p:tgtEl>
                                        <p:attrNameLst>
                                          <p:attrName>ppt_x</p:attrName>
                                        </p:attrNameLst>
                                      </p:cBhvr>
                                      <p:tavLst>
                                        <p:tav tm="0">
                                          <p:val>
                                            <p:strVal val="ppt_x"/>
                                          </p:val>
                                        </p:tav>
                                        <p:tav tm="100000">
                                          <p:val>
                                            <p:strVal val="ppt_x"/>
                                          </p:val>
                                        </p:tav>
                                      </p:tavLst>
                                    </p:anim>
                                    <p:anim calcmode="lin" valueType="num">
                                      <p:cBhvr additive="base">
                                        <p:cTn id="90" dur="2000"/>
                                        <p:tgtEl>
                                          <p:spTgt spid="10"/>
                                        </p:tgtEl>
                                        <p:attrNameLst>
                                          <p:attrName>ppt_y</p:attrName>
                                        </p:attrNameLst>
                                      </p:cBhvr>
                                      <p:tavLst>
                                        <p:tav tm="0">
                                          <p:val>
                                            <p:strVal val="ppt_y"/>
                                          </p:val>
                                        </p:tav>
                                        <p:tav tm="100000">
                                          <p:val>
                                            <p:strVal val="0-ppt_h/2"/>
                                          </p:val>
                                        </p:tav>
                                      </p:tavLst>
                                    </p:anim>
                                    <p:set>
                                      <p:cBhvr>
                                        <p:cTn id="91" dur="1" fill="hold">
                                          <p:stCondLst>
                                            <p:cond delay="1999"/>
                                          </p:stCondLst>
                                        </p:cTn>
                                        <p:tgtEl>
                                          <p:spTgt spid="10"/>
                                        </p:tgtEl>
                                        <p:attrNameLst>
                                          <p:attrName>style.visibility</p:attrName>
                                        </p:attrNameLst>
                                      </p:cBhvr>
                                      <p:to>
                                        <p:strVal val="hidden"/>
                                      </p:to>
                                    </p:set>
                                  </p:childTnLst>
                                </p:cTn>
                              </p:par>
                              <p:par>
                                <p:cTn id="92" presetID="2" presetClass="exit" presetSubtype="1" fill="hold" grpId="2" nodeType="withEffect">
                                  <p:stCondLst>
                                    <p:cond delay="0"/>
                                  </p:stCondLst>
                                  <p:childTnLst>
                                    <p:anim calcmode="lin" valueType="num">
                                      <p:cBhvr additive="base">
                                        <p:cTn id="93" dur="2000"/>
                                        <p:tgtEl>
                                          <p:spTgt spid="11"/>
                                        </p:tgtEl>
                                        <p:attrNameLst>
                                          <p:attrName>ppt_x</p:attrName>
                                        </p:attrNameLst>
                                      </p:cBhvr>
                                      <p:tavLst>
                                        <p:tav tm="0">
                                          <p:val>
                                            <p:strVal val="ppt_x"/>
                                          </p:val>
                                        </p:tav>
                                        <p:tav tm="100000">
                                          <p:val>
                                            <p:strVal val="ppt_x"/>
                                          </p:val>
                                        </p:tav>
                                      </p:tavLst>
                                    </p:anim>
                                    <p:anim calcmode="lin" valueType="num">
                                      <p:cBhvr additive="base">
                                        <p:cTn id="94" dur="2000"/>
                                        <p:tgtEl>
                                          <p:spTgt spid="11"/>
                                        </p:tgtEl>
                                        <p:attrNameLst>
                                          <p:attrName>ppt_y</p:attrName>
                                        </p:attrNameLst>
                                      </p:cBhvr>
                                      <p:tavLst>
                                        <p:tav tm="0">
                                          <p:val>
                                            <p:strVal val="ppt_y"/>
                                          </p:val>
                                        </p:tav>
                                        <p:tav tm="100000">
                                          <p:val>
                                            <p:strVal val="0-ppt_h/2"/>
                                          </p:val>
                                        </p:tav>
                                      </p:tavLst>
                                    </p:anim>
                                    <p:set>
                                      <p:cBhvr>
                                        <p:cTn id="95" dur="1" fill="hold">
                                          <p:stCondLst>
                                            <p:cond delay="1999"/>
                                          </p:stCondLst>
                                        </p:cTn>
                                        <p:tgtEl>
                                          <p:spTgt spid="11"/>
                                        </p:tgtEl>
                                        <p:attrNameLst>
                                          <p:attrName>style.visibility</p:attrName>
                                        </p:attrNameLst>
                                      </p:cBhvr>
                                      <p:to>
                                        <p:strVal val="hidden"/>
                                      </p:to>
                                    </p:set>
                                  </p:childTnLst>
                                </p:cTn>
                              </p:par>
                              <p:par>
                                <p:cTn id="96" presetID="2" presetClass="exit" presetSubtype="1" fill="hold" grpId="2"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ppt_x"/>
                                          </p:val>
                                        </p:tav>
                                      </p:tavLst>
                                    </p:anim>
                                    <p:anim calcmode="lin" valueType="num">
                                      <p:cBhvr additive="base">
                                        <p:cTn id="98" dur="2000"/>
                                        <p:tgtEl>
                                          <p:spTgt spid="12"/>
                                        </p:tgtEl>
                                        <p:attrNameLst>
                                          <p:attrName>ppt_y</p:attrName>
                                        </p:attrNameLst>
                                      </p:cBhvr>
                                      <p:tavLst>
                                        <p:tav tm="0">
                                          <p:val>
                                            <p:strVal val="ppt_y"/>
                                          </p:val>
                                        </p:tav>
                                        <p:tav tm="100000">
                                          <p:val>
                                            <p:strVal val="0-ppt_h/2"/>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1" fill="hold" grpId="2" nodeType="withEffect">
                                  <p:stCondLst>
                                    <p:cond delay="0"/>
                                  </p:stCondLst>
                                  <p:childTnLst>
                                    <p:anim calcmode="lin" valueType="num">
                                      <p:cBhvr additive="base">
                                        <p:cTn id="101" dur="2000"/>
                                        <p:tgtEl>
                                          <p:spTgt spid="13"/>
                                        </p:tgtEl>
                                        <p:attrNameLst>
                                          <p:attrName>ppt_x</p:attrName>
                                        </p:attrNameLst>
                                      </p:cBhvr>
                                      <p:tavLst>
                                        <p:tav tm="0">
                                          <p:val>
                                            <p:strVal val="ppt_x"/>
                                          </p:val>
                                        </p:tav>
                                        <p:tav tm="100000">
                                          <p:val>
                                            <p:strVal val="ppt_x"/>
                                          </p:val>
                                        </p:tav>
                                      </p:tavLst>
                                    </p:anim>
                                    <p:anim calcmode="lin" valueType="num">
                                      <p:cBhvr additive="base">
                                        <p:cTn id="102" dur="2000"/>
                                        <p:tgtEl>
                                          <p:spTgt spid="13"/>
                                        </p:tgtEl>
                                        <p:attrNameLst>
                                          <p:attrName>ppt_y</p:attrName>
                                        </p:attrNameLst>
                                      </p:cBhvr>
                                      <p:tavLst>
                                        <p:tav tm="0">
                                          <p:val>
                                            <p:strVal val="ppt_y"/>
                                          </p:val>
                                        </p:tav>
                                        <p:tav tm="100000">
                                          <p:val>
                                            <p:strVal val="0-ppt_h/2"/>
                                          </p:val>
                                        </p:tav>
                                      </p:tavLst>
                                    </p:anim>
                                    <p:set>
                                      <p:cBhvr>
                                        <p:cTn id="103" dur="1" fill="hold">
                                          <p:stCondLst>
                                            <p:cond delay="1999"/>
                                          </p:stCondLst>
                                        </p:cTn>
                                        <p:tgtEl>
                                          <p:spTgt spid="13"/>
                                        </p:tgtEl>
                                        <p:attrNameLst>
                                          <p:attrName>style.visibility</p:attrName>
                                        </p:attrNameLst>
                                      </p:cBhvr>
                                      <p:to>
                                        <p:strVal val="hidden"/>
                                      </p:to>
                                    </p:set>
                                  </p:childTnLst>
                                </p:cTn>
                              </p:par>
                              <p:par>
                                <p:cTn id="104" presetID="2" presetClass="exit" presetSubtype="1" fill="hold" grpId="2" nodeType="withEffect">
                                  <p:stCondLst>
                                    <p:cond delay="0"/>
                                  </p:stCondLst>
                                  <p:childTnLst>
                                    <p:anim calcmode="lin" valueType="num">
                                      <p:cBhvr additive="base">
                                        <p:cTn id="105" dur="2000"/>
                                        <p:tgtEl>
                                          <p:spTgt spid="14"/>
                                        </p:tgtEl>
                                        <p:attrNameLst>
                                          <p:attrName>ppt_x</p:attrName>
                                        </p:attrNameLst>
                                      </p:cBhvr>
                                      <p:tavLst>
                                        <p:tav tm="0">
                                          <p:val>
                                            <p:strVal val="ppt_x"/>
                                          </p:val>
                                        </p:tav>
                                        <p:tav tm="100000">
                                          <p:val>
                                            <p:strVal val="ppt_x"/>
                                          </p:val>
                                        </p:tav>
                                      </p:tavLst>
                                    </p:anim>
                                    <p:anim calcmode="lin" valueType="num">
                                      <p:cBhvr additive="base">
                                        <p:cTn id="106" dur="2000"/>
                                        <p:tgtEl>
                                          <p:spTgt spid="14"/>
                                        </p:tgtEl>
                                        <p:attrNameLst>
                                          <p:attrName>ppt_y</p:attrName>
                                        </p:attrNameLst>
                                      </p:cBhvr>
                                      <p:tavLst>
                                        <p:tav tm="0">
                                          <p:val>
                                            <p:strVal val="ppt_y"/>
                                          </p:val>
                                        </p:tav>
                                        <p:tav tm="100000">
                                          <p:val>
                                            <p:strVal val="0-ppt_h/2"/>
                                          </p:val>
                                        </p:tav>
                                      </p:tavLst>
                                    </p:anim>
                                    <p:set>
                                      <p:cBhvr>
                                        <p:cTn id="107" dur="1" fill="hold">
                                          <p:stCondLst>
                                            <p:cond delay="1999"/>
                                          </p:stCondLst>
                                        </p:cTn>
                                        <p:tgtEl>
                                          <p:spTgt spid="14"/>
                                        </p:tgtEl>
                                        <p:attrNameLst>
                                          <p:attrName>style.visibility</p:attrName>
                                        </p:attrNameLst>
                                      </p:cBhvr>
                                      <p:to>
                                        <p:strVal val="hidden"/>
                                      </p:to>
                                    </p:set>
                                  </p:childTnLst>
                                </p:cTn>
                              </p:par>
                              <p:par>
                                <p:cTn id="108" presetID="19" presetClass="exit" presetSubtype="5" fill="hold" grpId="3" nodeType="withEffect">
                                  <p:stCondLst>
                                    <p:cond delay="0"/>
                                  </p:stCondLst>
                                  <p:childTnLst>
                                    <p:anim calcmode="lin" valueType="num">
                                      <p:cBhvr>
                                        <p:cTn id="109" dur="2000"/>
                                        <p:tgtEl>
                                          <p:spTgt spid="5"/>
                                        </p:tgtEl>
                                        <p:attrNameLst>
                                          <p:attrName>ppt_w</p:attrName>
                                        </p:attrNameLst>
                                      </p:cBhvr>
                                      <p:tavLst>
                                        <p:tav tm="0">
                                          <p:val>
                                            <p:strVal val="ppt_w"/>
                                          </p:val>
                                        </p:tav>
                                        <p:tav tm="100000">
                                          <p:val>
                                            <p:strVal val="ppt_w"/>
                                          </p:val>
                                        </p:tav>
                                      </p:tavLst>
                                    </p:anim>
                                    <p:anim calcmode="lin" valueType="num">
                                      <p:cBhvr>
                                        <p:cTn id="110"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1" dur="1" fill="hold">
                                          <p:stCondLst>
                                            <p:cond delay="1999"/>
                                          </p:stCondLst>
                                        </p:cTn>
                                        <p:tgtEl>
                                          <p:spTgt spid="5"/>
                                        </p:tgtEl>
                                        <p:attrNameLst>
                                          <p:attrName>style.visibility</p:attrName>
                                        </p:attrNameLst>
                                      </p:cBhvr>
                                      <p:to>
                                        <p:strVal val="hidden"/>
                                      </p:to>
                                    </p:set>
                                  </p:childTnLst>
                                </p:cTn>
                              </p:par>
                              <p:par>
                                <p:cTn id="112" presetID="19" presetClass="exit" presetSubtype="5" fill="hold" grpId="3" nodeType="withEffect">
                                  <p:stCondLst>
                                    <p:cond delay="0"/>
                                  </p:stCondLst>
                                  <p:childTnLst>
                                    <p:anim calcmode="lin" valueType="num">
                                      <p:cBhvr>
                                        <p:cTn id="113" dur="2000"/>
                                        <p:tgtEl>
                                          <p:spTgt spid="6"/>
                                        </p:tgtEl>
                                        <p:attrNameLst>
                                          <p:attrName>ppt_w</p:attrName>
                                        </p:attrNameLst>
                                      </p:cBhvr>
                                      <p:tavLst>
                                        <p:tav tm="0">
                                          <p:val>
                                            <p:strVal val="ppt_w"/>
                                          </p:val>
                                        </p:tav>
                                        <p:tav tm="100000">
                                          <p:val>
                                            <p:strVal val="ppt_w"/>
                                          </p:val>
                                        </p:tav>
                                      </p:tavLst>
                                    </p:anim>
                                    <p:anim calcmode="lin" valueType="num">
                                      <p:cBhvr>
                                        <p:cTn id="114"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5" dur="1" fill="hold">
                                          <p:stCondLst>
                                            <p:cond delay="1999"/>
                                          </p:stCondLst>
                                        </p:cTn>
                                        <p:tgtEl>
                                          <p:spTgt spid="6"/>
                                        </p:tgtEl>
                                        <p:attrNameLst>
                                          <p:attrName>style.visibility</p:attrName>
                                        </p:attrNameLst>
                                      </p:cBhvr>
                                      <p:to>
                                        <p:strVal val="hidden"/>
                                      </p:to>
                                    </p:set>
                                  </p:childTnLst>
                                </p:cTn>
                              </p:par>
                              <p:par>
                                <p:cTn id="116" presetID="19" presetClass="exit" presetSubtype="5" fill="hold" grpId="3" nodeType="withEffect">
                                  <p:stCondLst>
                                    <p:cond delay="0"/>
                                  </p:stCondLst>
                                  <p:childTnLst>
                                    <p:anim calcmode="lin" valueType="num">
                                      <p:cBhvr>
                                        <p:cTn id="117" dur="2000"/>
                                        <p:tgtEl>
                                          <p:spTgt spid="7"/>
                                        </p:tgtEl>
                                        <p:attrNameLst>
                                          <p:attrName>ppt_w</p:attrName>
                                        </p:attrNameLst>
                                      </p:cBhvr>
                                      <p:tavLst>
                                        <p:tav tm="0">
                                          <p:val>
                                            <p:strVal val="ppt_w"/>
                                          </p:val>
                                        </p:tav>
                                        <p:tav tm="100000">
                                          <p:val>
                                            <p:strVal val="ppt_w"/>
                                          </p:val>
                                        </p:tav>
                                      </p:tavLst>
                                    </p:anim>
                                    <p:anim calcmode="lin" valueType="num">
                                      <p:cBhvr>
                                        <p:cTn id="118"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9" dur="1" fill="hold">
                                          <p:stCondLst>
                                            <p:cond delay="1999"/>
                                          </p:stCondLst>
                                        </p:cTn>
                                        <p:tgtEl>
                                          <p:spTgt spid="7"/>
                                        </p:tgtEl>
                                        <p:attrNameLst>
                                          <p:attrName>style.visibility</p:attrName>
                                        </p:attrNameLst>
                                      </p:cBhvr>
                                      <p:to>
                                        <p:strVal val="hidden"/>
                                      </p:to>
                                    </p:set>
                                  </p:childTnLst>
                                </p:cTn>
                              </p:par>
                              <p:par>
                                <p:cTn id="120" presetID="19" presetClass="exit" presetSubtype="5" fill="hold" grpId="3" nodeType="withEffect">
                                  <p:stCondLst>
                                    <p:cond delay="0"/>
                                  </p:stCondLst>
                                  <p:childTnLst>
                                    <p:anim calcmode="lin" valueType="num">
                                      <p:cBhvr>
                                        <p:cTn id="121" dur="2000"/>
                                        <p:tgtEl>
                                          <p:spTgt spid="8"/>
                                        </p:tgtEl>
                                        <p:attrNameLst>
                                          <p:attrName>ppt_w</p:attrName>
                                        </p:attrNameLst>
                                      </p:cBhvr>
                                      <p:tavLst>
                                        <p:tav tm="0">
                                          <p:val>
                                            <p:strVal val="ppt_w"/>
                                          </p:val>
                                        </p:tav>
                                        <p:tav tm="100000">
                                          <p:val>
                                            <p:strVal val="ppt_w"/>
                                          </p:val>
                                        </p:tav>
                                      </p:tavLst>
                                    </p:anim>
                                    <p:anim calcmode="lin" valueType="num">
                                      <p:cBhvr>
                                        <p:cTn id="122"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3" dur="1" fill="hold">
                                          <p:stCondLst>
                                            <p:cond delay="1999"/>
                                          </p:stCondLst>
                                        </p:cTn>
                                        <p:tgtEl>
                                          <p:spTgt spid="8"/>
                                        </p:tgtEl>
                                        <p:attrNameLst>
                                          <p:attrName>style.visibility</p:attrName>
                                        </p:attrNameLst>
                                      </p:cBhvr>
                                      <p:to>
                                        <p:strVal val="hidden"/>
                                      </p:to>
                                    </p:set>
                                  </p:childTnLst>
                                </p:cTn>
                              </p:par>
                              <p:par>
                                <p:cTn id="124" presetID="19" presetClass="exit" presetSubtype="5" fill="hold" grpId="3" nodeType="withEffect">
                                  <p:stCondLst>
                                    <p:cond delay="0"/>
                                  </p:stCondLst>
                                  <p:childTnLst>
                                    <p:anim calcmode="lin" valueType="num">
                                      <p:cBhvr>
                                        <p:cTn id="125" dur="2000"/>
                                        <p:tgtEl>
                                          <p:spTgt spid="9"/>
                                        </p:tgtEl>
                                        <p:attrNameLst>
                                          <p:attrName>ppt_w</p:attrName>
                                        </p:attrNameLst>
                                      </p:cBhvr>
                                      <p:tavLst>
                                        <p:tav tm="0">
                                          <p:val>
                                            <p:strVal val="ppt_w"/>
                                          </p:val>
                                        </p:tav>
                                        <p:tav tm="100000">
                                          <p:val>
                                            <p:strVal val="ppt_w"/>
                                          </p:val>
                                        </p:tav>
                                      </p:tavLst>
                                    </p:anim>
                                    <p:anim calcmode="lin" valueType="num">
                                      <p:cBhvr>
                                        <p:cTn id="126"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7" dur="1" fill="hold">
                                          <p:stCondLst>
                                            <p:cond delay="1999"/>
                                          </p:stCondLst>
                                        </p:cTn>
                                        <p:tgtEl>
                                          <p:spTgt spid="9"/>
                                        </p:tgtEl>
                                        <p:attrNameLst>
                                          <p:attrName>style.visibility</p:attrName>
                                        </p:attrNameLst>
                                      </p:cBhvr>
                                      <p:to>
                                        <p:strVal val="hidden"/>
                                      </p:to>
                                    </p:set>
                                  </p:childTnLst>
                                </p:cTn>
                              </p:par>
                              <p:par>
                                <p:cTn id="128" presetID="19" presetClass="exit" presetSubtype="5" fill="hold" grpId="3" nodeType="withEffect">
                                  <p:stCondLst>
                                    <p:cond delay="0"/>
                                  </p:stCondLst>
                                  <p:childTnLst>
                                    <p:anim calcmode="lin" valueType="num">
                                      <p:cBhvr>
                                        <p:cTn id="129" dur="2000"/>
                                        <p:tgtEl>
                                          <p:spTgt spid="10"/>
                                        </p:tgtEl>
                                        <p:attrNameLst>
                                          <p:attrName>ppt_w</p:attrName>
                                        </p:attrNameLst>
                                      </p:cBhvr>
                                      <p:tavLst>
                                        <p:tav tm="0">
                                          <p:val>
                                            <p:strVal val="ppt_w"/>
                                          </p:val>
                                        </p:tav>
                                        <p:tav tm="100000">
                                          <p:val>
                                            <p:strVal val="ppt_w"/>
                                          </p:val>
                                        </p:tav>
                                      </p:tavLst>
                                    </p:anim>
                                    <p:anim calcmode="lin" valueType="num">
                                      <p:cBhvr>
                                        <p:cTn id="130"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1" dur="1" fill="hold">
                                          <p:stCondLst>
                                            <p:cond delay="1999"/>
                                          </p:stCondLst>
                                        </p:cTn>
                                        <p:tgtEl>
                                          <p:spTgt spid="10"/>
                                        </p:tgtEl>
                                        <p:attrNameLst>
                                          <p:attrName>style.visibility</p:attrName>
                                        </p:attrNameLst>
                                      </p:cBhvr>
                                      <p:to>
                                        <p:strVal val="hidden"/>
                                      </p:to>
                                    </p:set>
                                  </p:childTnLst>
                                </p:cTn>
                              </p:par>
                              <p:par>
                                <p:cTn id="132" presetID="19" presetClass="exit" presetSubtype="5" fill="hold" grpId="3" nodeType="withEffect">
                                  <p:stCondLst>
                                    <p:cond delay="0"/>
                                  </p:stCondLst>
                                  <p:childTnLst>
                                    <p:anim calcmode="lin" valueType="num">
                                      <p:cBhvr>
                                        <p:cTn id="133" dur="2000"/>
                                        <p:tgtEl>
                                          <p:spTgt spid="11"/>
                                        </p:tgtEl>
                                        <p:attrNameLst>
                                          <p:attrName>ppt_w</p:attrName>
                                        </p:attrNameLst>
                                      </p:cBhvr>
                                      <p:tavLst>
                                        <p:tav tm="0">
                                          <p:val>
                                            <p:strVal val="ppt_w"/>
                                          </p:val>
                                        </p:tav>
                                        <p:tav tm="100000">
                                          <p:val>
                                            <p:strVal val="ppt_w"/>
                                          </p:val>
                                        </p:tav>
                                      </p:tavLst>
                                    </p:anim>
                                    <p:anim calcmode="lin" valueType="num">
                                      <p:cBhvr>
                                        <p:cTn id="134"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5" dur="1" fill="hold">
                                          <p:stCondLst>
                                            <p:cond delay="1999"/>
                                          </p:stCondLst>
                                        </p:cTn>
                                        <p:tgtEl>
                                          <p:spTgt spid="11"/>
                                        </p:tgtEl>
                                        <p:attrNameLst>
                                          <p:attrName>style.visibility</p:attrName>
                                        </p:attrNameLst>
                                      </p:cBhvr>
                                      <p:to>
                                        <p:strVal val="hidden"/>
                                      </p:to>
                                    </p:set>
                                  </p:childTnLst>
                                </p:cTn>
                              </p:par>
                              <p:par>
                                <p:cTn id="136" presetID="19" presetClass="exit" presetSubtype="5" fill="hold" grpId="3" nodeType="withEffect">
                                  <p:stCondLst>
                                    <p:cond delay="0"/>
                                  </p:stCondLst>
                                  <p:childTnLst>
                                    <p:anim calcmode="lin" valueType="num">
                                      <p:cBhvr>
                                        <p:cTn id="137" dur="2000"/>
                                        <p:tgtEl>
                                          <p:spTgt spid="12"/>
                                        </p:tgtEl>
                                        <p:attrNameLst>
                                          <p:attrName>ppt_w</p:attrName>
                                        </p:attrNameLst>
                                      </p:cBhvr>
                                      <p:tavLst>
                                        <p:tav tm="0">
                                          <p:val>
                                            <p:strVal val="ppt_w"/>
                                          </p:val>
                                        </p:tav>
                                        <p:tav tm="100000">
                                          <p:val>
                                            <p:strVal val="ppt_w"/>
                                          </p:val>
                                        </p:tav>
                                      </p:tavLst>
                                    </p:anim>
                                    <p:anim calcmode="lin" valueType="num">
                                      <p:cBhvr>
                                        <p:cTn id="138"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9" dur="1" fill="hold">
                                          <p:stCondLst>
                                            <p:cond delay="1999"/>
                                          </p:stCondLst>
                                        </p:cTn>
                                        <p:tgtEl>
                                          <p:spTgt spid="12"/>
                                        </p:tgtEl>
                                        <p:attrNameLst>
                                          <p:attrName>style.visibility</p:attrName>
                                        </p:attrNameLst>
                                      </p:cBhvr>
                                      <p:to>
                                        <p:strVal val="hidden"/>
                                      </p:to>
                                    </p:set>
                                  </p:childTnLst>
                                </p:cTn>
                              </p:par>
                              <p:par>
                                <p:cTn id="140" presetID="19" presetClass="exit" presetSubtype="5" fill="hold" grpId="3" nodeType="withEffect">
                                  <p:stCondLst>
                                    <p:cond delay="0"/>
                                  </p:stCondLst>
                                  <p:childTnLst>
                                    <p:anim calcmode="lin" valueType="num">
                                      <p:cBhvr>
                                        <p:cTn id="141" dur="2000"/>
                                        <p:tgtEl>
                                          <p:spTgt spid="13"/>
                                        </p:tgtEl>
                                        <p:attrNameLst>
                                          <p:attrName>ppt_w</p:attrName>
                                        </p:attrNameLst>
                                      </p:cBhvr>
                                      <p:tavLst>
                                        <p:tav tm="0">
                                          <p:val>
                                            <p:strVal val="ppt_w"/>
                                          </p:val>
                                        </p:tav>
                                        <p:tav tm="100000">
                                          <p:val>
                                            <p:strVal val="ppt_w"/>
                                          </p:val>
                                        </p:tav>
                                      </p:tavLst>
                                    </p:anim>
                                    <p:anim calcmode="lin" valueType="num">
                                      <p:cBhvr>
                                        <p:cTn id="142"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3" dur="1" fill="hold">
                                          <p:stCondLst>
                                            <p:cond delay="1999"/>
                                          </p:stCondLst>
                                        </p:cTn>
                                        <p:tgtEl>
                                          <p:spTgt spid="13"/>
                                        </p:tgtEl>
                                        <p:attrNameLst>
                                          <p:attrName>style.visibility</p:attrName>
                                        </p:attrNameLst>
                                      </p:cBhvr>
                                      <p:to>
                                        <p:strVal val="hidden"/>
                                      </p:to>
                                    </p:set>
                                  </p:childTnLst>
                                </p:cTn>
                              </p:par>
                              <p:par>
                                <p:cTn id="144" presetID="19" presetClass="exit" presetSubtype="5" fill="hold" grpId="3" nodeType="withEffect">
                                  <p:stCondLst>
                                    <p:cond delay="0"/>
                                  </p:stCondLst>
                                  <p:childTnLst>
                                    <p:anim calcmode="lin" valueType="num">
                                      <p:cBhvr>
                                        <p:cTn id="145" dur="2000"/>
                                        <p:tgtEl>
                                          <p:spTgt spid="14"/>
                                        </p:tgtEl>
                                        <p:attrNameLst>
                                          <p:attrName>ppt_w</p:attrName>
                                        </p:attrNameLst>
                                      </p:cBhvr>
                                      <p:tavLst>
                                        <p:tav tm="0">
                                          <p:val>
                                            <p:strVal val="ppt_w"/>
                                          </p:val>
                                        </p:tav>
                                        <p:tav tm="100000">
                                          <p:val>
                                            <p:strVal val="ppt_w"/>
                                          </p:val>
                                        </p:tav>
                                      </p:tavLst>
                                    </p:anim>
                                    <p:anim calcmode="lin" valueType="num">
                                      <p:cBhvr>
                                        <p:cTn id="146"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7" dur="1" fill="hold">
                                          <p:stCondLst>
                                            <p:cond delay="1999"/>
                                          </p:stCondLst>
                                        </p:cTn>
                                        <p:tgtEl>
                                          <p:spTgt spid="14"/>
                                        </p:tgtEl>
                                        <p:attrNameLst>
                                          <p:attrName>style.visibility</p:attrName>
                                        </p:attrNameLst>
                                      </p:cBhvr>
                                      <p:to>
                                        <p:strVal val="hidden"/>
                                      </p:to>
                                    </p:set>
                                  </p:childTnLst>
                                </p:cTn>
                              </p:par>
                              <p:par>
                                <p:cTn id="148" presetID="23" presetClass="entr" presetSubtype="288" fill="hold" nodeType="withEffect">
                                  <p:stCondLst>
                                    <p:cond delay="0"/>
                                  </p:stCondLst>
                                  <p:childTnLst>
                                    <p:set>
                                      <p:cBhvr>
                                        <p:cTn id="149" dur="1" fill="hold">
                                          <p:stCondLst>
                                            <p:cond delay="0"/>
                                          </p:stCondLst>
                                        </p:cTn>
                                        <p:tgtEl>
                                          <p:spTgt spid="4"/>
                                        </p:tgtEl>
                                        <p:attrNameLst>
                                          <p:attrName>style.visibility</p:attrName>
                                        </p:attrNameLst>
                                      </p:cBhvr>
                                      <p:to>
                                        <p:strVal val="visible"/>
                                      </p:to>
                                    </p:set>
                                    <p:anim calcmode="lin" valueType="num">
                                      <p:cBhvr>
                                        <p:cTn id="150" dur="2000" fill="hold"/>
                                        <p:tgtEl>
                                          <p:spTgt spid="4"/>
                                        </p:tgtEl>
                                        <p:attrNameLst>
                                          <p:attrName>ppt_w</p:attrName>
                                        </p:attrNameLst>
                                      </p:cBhvr>
                                      <p:tavLst>
                                        <p:tav tm="0">
                                          <p:val>
                                            <p:strVal val="4/3*#ppt_w"/>
                                          </p:val>
                                        </p:tav>
                                        <p:tav tm="100000">
                                          <p:val>
                                            <p:strVal val="#ppt_w"/>
                                          </p:val>
                                        </p:tav>
                                      </p:tavLst>
                                    </p:anim>
                                    <p:anim calcmode="lin" valueType="num">
                                      <p:cBhvr>
                                        <p:cTn id="151" dur="2000" fill="hold"/>
                                        <p:tgtEl>
                                          <p:spTgt spid="4"/>
                                        </p:tgtEl>
                                        <p:attrNameLst>
                                          <p:attrName>ppt_h</p:attrName>
                                        </p:attrNameLst>
                                      </p:cBhvr>
                                      <p:tavLst>
                                        <p:tav tm="0">
                                          <p:val>
                                            <p:strVal val="4/3*#ppt_h"/>
                                          </p:val>
                                        </p:tav>
                                        <p:tav tm="100000">
                                          <p:val>
                                            <p:strVal val="#ppt_h"/>
                                          </p:val>
                                        </p:tav>
                                      </p:tavLst>
                                    </p:anim>
                                  </p:childTnLst>
                                </p:cTn>
                              </p:par>
                              <p:par>
                                <p:cTn id="152" presetID="16" presetClass="entr" presetSubtype="42" fill="hold" nodeType="withEffect">
                                  <p:stCondLst>
                                    <p:cond delay="0"/>
                                  </p:stCondLst>
                                  <p:childTnLst>
                                    <p:set>
                                      <p:cBhvr>
                                        <p:cTn id="153" dur="1" fill="hold">
                                          <p:stCondLst>
                                            <p:cond delay="0"/>
                                          </p:stCondLst>
                                        </p:cTn>
                                        <p:tgtEl>
                                          <p:spTgt spid="4"/>
                                        </p:tgtEl>
                                        <p:attrNameLst>
                                          <p:attrName>style.visibility</p:attrName>
                                        </p:attrNameLst>
                                      </p:cBhvr>
                                      <p:to>
                                        <p:strVal val="visible"/>
                                      </p:to>
                                    </p:set>
                                    <p:animEffect transition="in" filter="barn(outHorizontal)">
                                      <p:cBhvr>
                                        <p:cTn id="15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7030A0"/>
            </a:gs>
            <a:gs pos="50000">
              <a:srgbClr val="7030A0">
                <a:tint val="44500"/>
                <a:satMod val="160000"/>
              </a:srgbClr>
            </a:gs>
            <a:gs pos="100000">
              <a:srgbClr val="7030A0">
                <a:tint val="23500"/>
                <a:satMod val="160000"/>
              </a:srgbClr>
            </a:gs>
          </a:gsLst>
          <a:lin ang="5400000" scaled="1"/>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s-PE"/>
          </a:p>
        </p:txBody>
      </p:sp>
      <p:sp>
        <p:nvSpPr>
          <p:cNvPr id="3" name="2 Subtítulo"/>
          <p:cNvSpPr>
            <a:spLocks noGrp="1"/>
          </p:cNvSpPr>
          <p:nvPr>
            <p:ph type="subTitle" idx="1"/>
          </p:nvPr>
        </p:nvSpPr>
        <p:spPr/>
        <p:txBody>
          <a:bodyPr/>
          <a:lstStyle/>
          <a:p>
            <a:endParaRPr lang="es-PE" dirty="0"/>
          </a:p>
        </p:txBody>
      </p:sp>
      <p:pic>
        <p:nvPicPr>
          <p:cNvPr id="4" name="3 Imagen" descr="bellingrath-gardens-alabama-landscape-scenic-158063.jpeg"/>
          <p:cNvPicPr>
            <a:picLocks noChangeAspect="1"/>
          </p:cNvPicPr>
          <p:nvPr/>
        </p:nvPicPr>
        <p:blipFill>
          <a:blip r:embed="rId2"/>
          <a:stretch>
            <a:fillRect/>
          </a:stretch>
        </p:blipFill>
        <p:spPr>
          <a:xfrm>
            <a:off x="0" y="0"/>
            <a:ext cx="9144000" cy="5143500"/>
          </a:xfrm>
          <a:prstGeom prst="rect">
            <a:avLst/>
          </a:prstGeom>
        </p:spPr>
      </p:pic>
      <p:pic>
        <p:nvPicPr>
          <p:cNvPr id="5" name="4 Imagen" descr="CGepxeLKvtpPoOCqpi7DelVRvpk.png"/>
          <p:cNvPicPr>
            <a:picLocks noChangeAspect="1"/>
          </p:cNvPicPr>
          <p:nvPr/>
        </p:nvPicPr>
        <p:blipFill>
          <a:blip r:embed="rId3">
            <a:duotone>
              <a:prstClr val="black"/>
              <a:schemeClr val="accent4">
                <a:tint val="45000"/>
                <a:satMod val="400000"/>
              </a:schemeClr>
            </a:duotone>
            <a:lum contrast="40000"/>
          </a:blip>
          <a:stretch>
            <a:fillRect/>
          </a:stretch>
        </p:blipFill>
        <p:spPr>
          <a:xfrm rot="5400000">
            <a:off x="1928795" y="1357303"/>
            <a:ext cx="2857500" cy="2571750"/>
          </a:xfrm>
          <a:prstGeom prst="rect">
            <a:avLst/>
          </a:prstGeom>
        </p:spPr>
      </p:pic>
      <p:pic>
        <p:nvPicPr>
          <p:cNvPr id="6" name="5 Imagen" descr="CGepxeLKvtpPoOCqpi7DelVRvpk.png"/>
          <p:cNvPicPr>
            <a:picLocks noChangeAspect="1"/>
          </p:cNvPicPr>
          <p:nvPr/>
        </p:nvPicPr>
        <p:blipFill>
          <a:blip r:embed="rId3">
            <a:duotone>
              <a:prstClr val="black"/>
              <a:schemeClr val="accent4">
                <a:tint val="45000"/>
                <a:satMod val="400000"/>
              </a:schemeClr>
            </a:duotone>
            <a:lum contrast="40000"/>
          </a:blip>
          <a:stretch>
            <a:fillRect/>
          </a:stretch>
        </p:blipFill>
        <p:spPr>
          <a:xfrm rot="5400000">
            <a:off x="-142875" y="1357303"/>
            <a:ext cx="2857500" cy="2571750"/>
          </a:xfrm>
          <a:prstGeom prst="rect">
            <a:avLst/>
          </a:prstGeom>
        </p:spPr>
      </p:pic>
      <p:pic>
        <p:nvPicPr>
          <p:cNvPr id="7" name="6 Imagen" descr="CGepxeLKvtpPoOCqpi7DelVRvpk.png"/>
          <p:cNvPicPr>
            <a:picLocks noChangeAspect="1"/>
          </p:cNvPicPr>
          <p:nvPr/>
        </p:nvPicPr>
        <p:blipFill>
          <a:blip r:embed="rId3">
            <a:duotone>
              <a:prstClr val="black"/>
              <a:schemeClr val="accent4">
                <a:tint val="45000"/>
                <a:satMod val="400000"/>
              </a:schemeClr>
            </a:duotone>
            <a:lum contrast="40000"/>
          </a:blip>
          <a:stretch>
            <a:fillRect/>
          </a:stretch>
        </p:blipFill>
        <p:spPr>
          <a:xfrm rot="16200000">
            <a:off x="6429375" y="1357303"/>
            <a:ext cx="2857500" cy="2571750"/>
          </a:xfrm>
          <a:prstGeom prst="rect">
            <a:avLst/>
          </a:prstGeom>
        </p:spPr>
      </p:pic>
      <p:pic>
        <p:nvPicPr>
          <p:cNvPr id="8" name="7 Imagen" descr="CGepxeLKvtpPoOCqpi7DelVRvpk.png"/>
          <p:cNvPicPr>
            <a:picLocks noChangeAspect="1"/>
          </p:cNvPicPr>
          <p:nvPr/>
        </p:nvPicPr>
        <p:blipFill>
          <a:blip r:embed="rId3">
            <a:duotone>
              <a:prstClr val="black"/>
              <a:schemeClr val="accent4">
                <a:tint val="45000"/>
                <a:satMod val="400000"/>
              </a:schemeClr>
            </a:duotone>
            <a:lum contrast="40000"/>
          </a:blip>
          <a:stretch>
            <a:fillRect/>
          </a:stretch>
        </p:blipFill>
        <p:spPr>
          <a:xfrm rot="16200000">
            <a:off x="4714877" y="1357303"/>
            <a:ext cx="2857500" cy="2571750"/>
          </a:xfrm>
          <a:prstGeom prst="rect">
            <a:avLst/>
          </a:prstGeom>
        </p:spPr>
      </p:pic>
      <p:sp>
        <p:nvSpPr>
          <p:cNvPr id="9" name="8 Rectángulo"/>
          <p:cNvSpPr/>
          <p:nvPr/>
        </p:nvSpPr>
        <p:spPr>
          <a:xfrm>
            <a:off x="-357222" y="-142894"/>
            <a:ext cx="9787006" cy="5500726"/>
          </a:xfrm>
          <a:prstGeom prst="rect">
            <a:avLst/>
          </a:prstGeom>
          <a:gradFill>
            <a:gsLst>
              <a:gs pos="0">
                <a:srgbClr val="002060"/>
              </a:gs>
              <a:gs pos="39999">
                <a:srgbClr val="85C2FF"/>
              </a:gs>
              <a:gs pos="70000">
                <a:srgbClr val="C4D6EB"/>
              </a:gs>
              <a:gs pos="100000">
                <a:srgbClr val="FFEBFA"/>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0-#ppt_w/2"/>
                                          </p:val>
                                        </p:tav>
                                        <p:tav tm="100000">
                                          <p:val>
                                            <p:strVal val="#ppt_x"/>
                                          </p:val>
                                        </p:tav>
                                      </p:tavLst>
                                    </p:anim>
                                    <p:anim calcmode="lin" valueType="num">
                                      <p:cBhvr additive="base">
                                        <p:cTn id="22" dur="2000" fill="hold"/>
                                        <p:tgtEl>
                                          <p:spTgt spid="8"/>
                                        </p:tgtEl>
                                        <p:attrNameLst>
                                          <p:attrName>ppt_y</p:attrName>
                                        </p:attrNameLst>
                                      </p:cBhvr>
                                      <p:tavLst>
                                        <p:tav tm="0">
                                          <p:val>
                                            <p:strVal val="#ppt_y"/>
                                          </p:val>
                                        </p:tav>
                                        <p:tav tm="100000">
                                          <p:val>
                                            <p:strVal val="#ppt_y"/>
                                          </p:val>
                                        </p:tav>
                                      </p:tavLst>
                                    </p:anim>
                                  </p:childTnLst>
                                </p:cTn>
                              </p:par>
                              <p:par>
                                <p:cTn id="23" presetID="19" presetClass="entr" presetSubtype="10"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2000" fill="hold"/>
                                        <p:tgtEl>
                                          <p:spTgt spid="5"/>
                                        </p:tgtEl>
                                        <p:attrNameLst>
                                          <p:attrName>ppt_w</p:attrName>
                                        </p:attrNameLst>
                                      </p:cBhvr>
                                      <p:tavLst>
                                        <p:tav tm="0" fmla="#ppt_w*sin(2.5*pi*$)">
                                          <p:val>
                                            <p:fltVal val="0"/>
                                          </p:val>
                                        </p:tav>
                                        <p:tav tm="100000">
                                          <p:val>
                                            <p:fltVal val="1"/>
                                          </p:val>
                                        </p:tav>
                                      </p:tavLst>
                                    </p:anim>
                                    <p:anim calcmode="lin" valueType="num">
                                      <p:cBhvr>
                                        <p:cTn id="26" dur="2000" fill="hold"/>
                                        <p:tgtEl>
                                          <p:spTgt spid="5"/>
                                        </p:tgtEl>
                                        <p:attrNameLst>
                                          <p:attrName>ppt_h</p:attrName>
                                        </p:attrNameLst>
                                      </p:cBhvr>
                                      <p:tavLst>
                                        <p:tav tm="0">
                                          <p:val>
                                            <p:strVal val="#ppt_h"/>
                                          </p:val>
                                        </p:tav>
                                        <p:tav tm="100000">
                                          <p:val>
                                            <p:strVal val="#ppt_h"/>
                                          </p:val>
                                        </p:tav>
                                      </p:tavLst>
                                    </p:anim>
                                  </p:childTnLst>
                                </p:cTn>
                              </p:par>
                              <p:par>
                                <p:cTn id="27" presetID="19" presetClass="entr" presetSubtype="10"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2000" fill="hold"/>
                                        <p:tgtEl>
                                          <p:spTgt spid="6"/>
                                        </p:tgtEl>
                                        <p:attrNameLst>
                                          <p:attrName>ppt_w</p:attrName>
                                        </p:attrNameLst>
                                      </p:cBhvr>
                                      <p:tavLst>
                                        <p:tav tm="0" fmla="#ppt_w*sin(2.5*pi*$)">
                                          <p:val>
                                            <p:fltVal val="0"/>
                                          </p:val>
                                        </p:tav>
                                        <p:tav tm="100000">
                                          <p:val>
                                            <p:fltVal val="1"/>
                                          </p:val>
                                        </p:tav>
                                      </p:tavLst>
                                    </p:anim>
                                    <p:anim calcmode="lin" valueType="num">
                                      <p:cBhvr>
                                        <p:cTn id="30" dur="2000" fill="hold"/>
                                        <p:tgtEl>
                                          <p:spTgt spid="6"/>
                                        </p:tgtEl>
                                        <p:attrNameLst>
                                          <p:attrName>ppt_h</p:attrName>
                                        </p:attrNameLst>
                                      </p:cBhvr>
                                      <p:tavLst>
                                        <p:tav tm="0">
                                          <p:val>
                                            <p:strVal val="#ppt_h"/>
                                          </p:val>
                                        </p:tav>
                                        <p:tav tm="100000">
                                          <p:val>
                                            <p:strVal val="#ppt_h"/>
                                          </p:val>
                                        </p:tav>
                                      </p:tavLst>
                                    </p:anim>
                                  </p:childTnLst>
                                </p:cTn>
                              </p:par>
                              <p:par>
                                <p:cTn id="31" presetID="19" presetClass="entr" presetSubtype="10"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fmla="#ppt_w*sin(2.5*pi*$)">
                                          <p:val>
                                            <p:fltVal val="0"/>
                                          </p:val>
                                        </p:tav>
                                        <p:tav tm="100000">
                                          <p:val>
                                            <p:fltVal val="1"/>
                                          </p:val>
                                        </p:tav>
                                      </p:tavLst>
                                    </p:anim>
                                    <p:anim calcmode="lin" valueType="num">
                                      <p:cBhvr>
                                        <p:cTn id="34" dur="2000" fill="hold"/>
                                        <p:tgtEl>
                                          <p:spTgt spid="7"/>
                                        </p:tgtEl>
                                        <p:attrNameLst>
                                          <p:attrName>ppt_h</p:attrName>
                                        </p:attrNameLst>
                                      </p:cBhvr>
                                      <p:tavLst>
                                        <p:tav tm="0">
                                          <p:val>
                                            <p:strVal val="#ppt_h"/>
                                          </p:val>
                                        </p:tav>
                                        <p:tav tm="100000">
                                          <p:val>
                                            <p:strVal val="#ppt_h"/>
                                          </p:val>
                                        </p:tav>
                                      </p:tavLst>
                                    </p:anim>
                                  </p:childTnLst>
                                </p:cTn>
                              </p:par>
                              <p:par>
                                <p:cTn id="35" presetID="19" presetClass="entr" presetSubtype="10"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2000" fill="hold"/>
                                        <p:tgtEl>
                                          <p:spTgt spid="8"/>
                                        </p:tgtEl>
                                        <p:attrNameLst>
                                          <p:attrName>ppt_w</p:attrName>
                                        </p:attrNameLst>
                                      </p:cBhvr>
                                      <p:tavLst>
                                        <p:tav tm="0" fmla="#ppt_w*sin(2.5*pi*$)">
                                          <p:val>
                                            <p:fltVal val="0"/>
                                          </p:val>
                                        </p:tav>
                                        <p:tav tm="100000">
                                          <p:val>
                                            <p:fltVal val="1"/>
                                          </p:val>
                                        </p:tav>
                                      </p:tavLst>
                                    </p:anim>
                                    <p:anim calcmode="lin" valueType="num">
                                      <p:cBhvr>
                                        <p:cTn id="38" dur="2000" fill="hold"/>
                                        <p:tgtEl>
                                          <p:spTgt spid="8"/>
                                        </p:tgtEl>
                                        <p:attrNameLst>
                                          <p:attrName>ppt_h</p:attrName>
                                        </p:attrNameLst>
                                      </p:cBhvr>
                                      <p:tavLst>
                                        <p:tav tm="0">
                                          <p:val>
                                            <p:strVal val="#ppt_h"/>
                                          </p:val>
                                        </p:tav>
                                        <p:tav tm="100000">
                                          <p:val>
                                            <p:strVal val="#ppt_h"/>
                                          </p:val>
                                        </p:tav>
                                      </p:tavLst>
                                    </p:anim>
                                  </p:childTnLst>
                                </p:cTn>
                              </p:par>
                            </p:childTnLst>
                          </p:cTn>
                        </p:par>
                        <p:par>
                          <p:cTn id="39" fill="hold">
                            <p:stCondLst>
                              <p:cond delay="2000"/>
                            </p:stCondLst>
                            <p:childTnLst>
                              <p:par>
                                <p:cTn id="40" presetID="2" presetClass="exit" presetSubtype="2" fill="hold" nodeType="afterEffect">
                                  <p:stCondLst>
                                    <p:cond delay="0"/>
                                  </p:stCondLst>
                                  <p:childTnLst>
                                    <p:anim calcmode="lin" valueType="num">
                                      <p:cBhvr additive="base">
                                        <p:cTn id="41" dur="2000"/>
                                        <p:tgtEl>
                                          <p:spTgt spid="5"/>
                                        </p:tgtEl>
                                        <p:attrNameLst>
                                          <p:attrName>ppt_x</p:attrName>
                                        </p:attrNameLst>
                                      </p:cBhvr>
                                      <p:tavLst>
                                        <p:tav tm="0">
                                          <p:val>
                                            <p:strVal val="ppt_x"/>
                                          </p:val>
                                        </p:tav>
                                        <p:tav tm="100000">
                                          <p:val>
                                            <p:strVal val="1+ppt_w/2"/>
                                          </p:val>
                                        </p:tav>
                                      </p:tavLst>
                                    </p:anim>
                                    <p:anim calcmode="lin" valueType="num">
                                      <p:cBhvr additive="base">
                                        <p:cTn id="42" dur="2000"/>
                                        <p:tgtEl>
                                          <p:spTgt spid="5"/>
                                        </p:tgtEl>
                                        <p:attrNameLst>
                                          <p:attrName>ppt_y</p:attrName>
                                        </p:attrNameLst>
                                      </p:cBhvr>
                                      <p:tavLst>
                                        <p:tav tm="0">
                                          <p:val>
                                            <p:strVal val="ppt_y"/>
                                          </p:val>
                                        </p:tav>
                                        <p:tav tm="100000">
                                          <p:val>
                                            <p:strVal val="ppt_y"/>
                                          </p:val>
                                        </p:tav>
                                      </p:tavLst>
                                    </p:anim>
                                    <p:set>
                                      <p:cBhvr>
                                        <p:cTn id="43" dur="1" fill="hold">
                                          <p:stCondLst>
                                            <p:cond delay="1999"/>
                                          </p:stCondLst>
                                        </p:cTn>
                                        <p:tgtEl>
                                          <p:spTgt spid="5"/>
                                        </p:tgtEl>
                                        <p:attrNameLst>
                                          <p:attrName>style.visibility</p:attrName>
                                        </p:attrNameLst>
                                      </p:cBhvr>
                                      <p:to>
                                        <p:strVal val="hidden"/>
                                      </p:to>
                                    </p:set>
                                  </p:childTnLst>
                                </p:cTn>
                              </p:par>
                              <p:par>
                                <p:cTn id="44" presetID="2" presetClass="exit" presetSubtype="2" fill="hold" nodeType="withEffect">
                                  <p:stCondLst>
                                    <p:cond delay="0"/>
                                  </p:stCondLst>
                                  <p:childTnLst>
                                    <p:anim calcmode="lin" valueType="num">
                                      <p:cBhvr additive="base">
                                        <p:cTn id="45" dur="2000"/>
                                        <p:tgtEl>
                                          <p:spTgt spid="6"/>
                                        </p:tgtEl>
                                        <p:attrNameLst>
                                          <p:attrName>ppt_x</p:attrName>
                                        </p:attrNameLst>
                                      </p:cBhvr>
                                      <p:tavLst>
                                        <p:tav tm="0">
                                          <p:val>
                                            <p:strVal val="ppt_x"/>
                                          </p:val>
                                        </p:tav>
                                        <p:tav tm="100000">
                                          <p:val>
                                            <p:strVal val="1+ppt_w/2"/>
                                          </p:val>
                                        </p:tav>
                                      </p:tavLst>
                                    </p:anim>
                                    <p:anim calcmode="lin" valueType="num">
                                      <p:cBhvr additive="base">
                                        <p:cTn id="46" dur="2000"/>
                                        <p:tgtEl>
                                          <p:spTgt spid="6"/>
                                        </p:tgtEl>
                                        <p:attrNameLst>
                                          <p:attrName>ppt_y</p:attrName>
                                        </p:attrNameLst>
                                      </p:cBhvr>
                                      <p:tavLst>
                                        <p:tav tm="0">
                                          <p:val>
                                            <p:strVal val="ppt_y"/>
                                          </p:val>
                                        </p:tav>
                                        <p:tav tm="100000">
                                          <p:val>
                                            <p:strVal val="ppt_y"/>
                                          </p:val>
                                        </p:tav>
                                      </p:tavLst>
                                    </p:anim>
                                    <p:set>
                                      <p:cBhvr>
                                        <p:cTn id="47" dur="1" fill="hold">
                                          <p:stCondLst>
                                            <p:cond delay="1999"/>
                                          </p:stCondLst>
                                        </p:cTn>
                                        <p:tgtEl>
                                          <p:spTgt spid="6"/>
                                        </p:tgtEl>
                                        <p:attrNameLst>
                                          <p:attrName>style.visibility</p:attrName>
                                        </p:attrNameLst>
                                      </p:cBhvr>
                                      <p:to>
                                        <p:strVal val="hidden"/>
                                      </p:to>
                                    </p:set>
                                  </p:childTnLst>
                                </p:cTn>
                              </p:par>
                              <p:par>
                                <p:cTn id="48" presetID="2" presetClass="exit" presetSubtype="8" fill="hold" nodeType="withEffect">
                                  <p:stCondLst>
                                    <p:cond delay="0"/>
                                  </p:stCondLst>
                                  <p:childTnLst>
                                    <p:anim calcmode="lin" valueType="num">
                                      <p:cBhvr additive="base">
                                        <p:cTn id="49" dur="2000"/>
                                        <p:tgtEl>
                                          <p:spTgt spid="7"/>
                                        </p:tgtEl>
                                        <p:attrNameLst>
                                          <p:attrName>ppt_x</p:attrName>
                                        </p:attrNameLst>
                                      </p:cBhvr>
                                      <p:tavLst>
                                        <p:tav tm="0">
                                          <p:val>
                                            <p:strVal val="ppt_x"/>
                                          </p:val>
                                        </p:tav>
                                        <p:tav tm="100000">
                                          <p:val>
                                            <p:strVal val="0-ppt_w/2"/>
                                          </p:val>
                                        </p:tav>
                                      </p:tavLst>
                                    </p:anim>
                                    <p:anim calcmode="lin" valueType="num">
                                      <p:cBhvr additive="base">
                                        <p:cTn id="50" dur="2000"/>
                                        <p:tgtEl>
                                          <p:spTgt spid="7"/>
                                        </p:tgtEl>
                                        <p:attrNameLst>
                                          <p:attrName>ppt_y</p:attrName>
                                        </p:attrNameLst>
                                      </p:cBhvr>
                                      <p:tavLst>
                                        <p:tav tm="0">
                                          <p:val>
                                            <p:strVal val="ppt_y"/>
                                          </p:val>
                                        </p:tav>
                                        <p:tav tm="100000">
                                          <p:val>
                                            <p:strVal val="ppt_y"/>
                                          </p:val>
                                        </p:tav>
                                      </p:tavLst>
                                    </p:anim>
                                    <p:set>
                                      <p:cBhvr>
                                        <p:cTn id="51" dur="1" fill="hold">
                                          <p:stCondLst>
                                            <p:cond delay="1999"/>
                                          </p:stCondLst>
                                        </p:cTn>
                                        <p:tgtEl>
                                          <p:spTgt spid="7"/>
                                        </p:tgtEl>
                                        <p:attrNameLst>
                                          <p:attrName>style.visibility</p:attrName>
                                        </p:attrNameLst>
                                      </p:cBhvr>
                                      <p:to>
                                        <p:strVal val="hidden"/>
                                      </p:to>
                                    </p:set>
                                  </p:childTnLst>
                                </p:cTn>
                              </p:par>
                              <p:par>
                                <p:cTn id="52" presetID="2" presetClass="exit" presetSubtype="8" fill="hold" nodeType="withEffect">
                                  <p:stCondLst>
                                    <p:cond delay="0"/>
                                  </p:stCondLst>
                                  <p:childTnLst>
                                    <p:anim calcmode="lin" valueType="num">
                                      <p:cBhvr additive="base">
                                        <p:cTn id="53" dur="2000"/>
                                        <p:tgtEl>
                                          <p:spTgt spid="8"/>
                                        </p:tgtEl>
                                        <p:attrNameLst>
                                          <p:attrName>ppt_x</p:attrName>
                                        </p:attrNameLst>
                                      </p:cBhvr>
                                      <p:tavLst>
                                        <p:tav tm="0">
                                          <p:val>
                                            <p:strVal val="ppt_x"/>
                                          </p:val>
                                        </p:tav>
                                        <p:tav tm="100000">
                                          <p:val>
                                            <p:strVal val="0-ppt_w/2"/>
                                          </p:val>
                                        </p:tav>
                                      </p:tavLst>
                                    </p:anim>
                                    <p:anim calcmode="lin" valueType="num">
                                      <p:cBhvr additive="base">
                                        <p:cTn id="54" dur="2000"/>
                                        <p:tgtEl>
                                          <p:spTgt spid="8"/>
                                        </p:tgtEl>
                                        <p:attrNameLst>
                                          <p:attrName>ppt_y</p:attrName>
                                        </p:attrNameLst>
                                      </p:cBhvr>
                                      <p:tavLst>
                                        <p:tav tm="0">
                                          <p:val>
                                            <p:strVal val="ppt_y"/>
                                          </p:val>
                                        </p:tav>
                                        <p:tav tm="100000">
                                          <p:val>
                                            <p:strVal val="ppt_y"/>
                                          </p:val>
                                        </p:tav>
                                      </p:tavLst>
                                    </p:anim>
                                    <p:set>
                                      <p:cBhvr>
                                        <p:cTn id="55" dur="1" fill="hold">
                                          <p:stCondLst>
                                            <p:cond delay="1999"/>
                                          </p:stCondLst>
                                        </p:cTn>
                                        <p:tgtEl>
                                          <p:spTgt spid="8"/>
                                        </p:tgtEl>
                                        <p:attrNameLst>
                                          <p:attrName>style.visibility</p:attrName>
                                        </p:attrNameLst>
                                      </p:cBhvr>
                                      <p:to>
                                        <p:strVal val="hidden"/>
                                      </p:to>
                                    </p:set>
                                  </p:childTnLst>
                                </p:cTn>
                              </p:par>
                              <p:par>
                                <p:cTn id="56" presetID="19" presetClass="exit" presetSubtype="10" fill="hold" nodeType="withEffect">
                                  <p:stCondLst>
                                    <p:cond delay="0"/>
                                  </p:stCondLst>
                                  <p:childTnLst>
                                    <p:anim calcmode="lin" valueType="num">
                                      <p:cBhvr>
                                        <p:cTn id="57" dur="2000"/>
                                        <p:tgtEl>
                                          <p:spTgt spid="5"/>
                                        </p:tgtEl>
                                        <p:attrNameLst>
                                          <p:attrName>ppt_h</p:attrName>
                                        </p:attrNameLst>
                                      </p:cBhvr>
                                      <p:tavLst>
                                        <p:tav tm="0">
                                          <p:val>
                                            <p:strVal val="ppt_h"/>
                                          </p:val>
                                        </p:tav>
                                        <p:tav tm="100000">
                                          <p:val>
                                            <p:strVal val="ppt_h"/>
                                          </p:val>
                                        </p:tav>
                                      </p:tavLst>
                                    </p:anim>
                                    <p:anim calcmode="lin" valueType="num">
                                      <p:cBhvr>
                                        <p:cTn id="58"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9" dur="1" fill="hold">
                                          <p:stCondLst>
                                            <p:cond delay="1999"/>
                                          </p:stCondLst>
                                        </p:cTn>
                                        <p:tgtEl>
                                          <p:spTgt spid="5"/>
                                        </p:tgtEl>
                                        <p:attrNameLst>
                                          <p:attrName>style.visibility</p:attrName>
                                        </p:attrNameLst>
                                      </p:cBhvr>
                                      <p:to>
                                        <p:strVal val="hidden"/>
                                      </p:to>
                                    </p:set>
                                  </p:childTnLst>
                                </p:cTn>
                              </p:par>
                              <p:par>
                                <p:cTn id="60" presetID="19" presetClass="exit" presetSubtype="10" fill="hold" nodeType="withEffect">
                                  <p:stCondLst>
                                    <p:cond delay="0"/>
                                  </p:stCondLst>
                                  <p:childTnLst>
                                    <p:anim calcmode="lin" valueType="num">
                                      <p:cBhvr>
                                        <p:cTn id="61" dur="2000"/>
                                        <p:tgtEl>
                                          <p:spTgt spid="6"/>
                                        </p:tgtEl>
                                        <p:attrNameLst>
                                          <p:attrName>ppt_h</p:attrName>
                                        </p:attrNameLst>
                                      </p:cBhvr>
                                      <p:tavLst>
                                        <p:tav tm="0">
                                          <p:val>
                                            <p:strVal val="ppt_h"/>
                                          </p:val>
                                        </p:tav>
                                        <p:tav tm="100000">
                                          <p:val>
                                            <p:strVal val="ppt_h"/>
                                          </p:val>
                                        </p:tav>
                                      </p:tavLst>
                                    </p:anim>
                                    <p:anim calcmode="lin" valueType="num">
                                      <p:cBhvr>
                                        <p:cTn id="62"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3" dur="1" fill="hold">
                                          <p:stCondLst>
                                            <p:cond delay="1999"/>
                                          </p:stCondLst>
                                        </p:cTn>
                                        <p:tgtEl>
                                          <p:spTgt spid="6"/>
                                        </p:tgtEl>
                                        <p:attrNameLst>
                                          <p:attrName>style.visibility</p:attrName>
                                        </p:attrNameLst>
                                      </p:cBhvr>
                                      <p:to>
                                        <p:strVal val="hidden"/>
                                      </p:to>
                                    </p:set>
                                  </p:childTnLst>
                                </p:cTn>
                              </p:par>
                              <p:par>
                                <p:cTn id="64" presetID="19" presetClass="exit" presetSubtype="10" fill="hold" nodeType="withEffect">
                                  <p:stCondLst>
                                    <p:cond delay="0"/>
                                  </p:stCondLst>
                                  <p:childTnLst>
                                    <p:anim calcmode="lin" valueType="num">
                                      <p:cBhvr>
                                        <p:cTn id="65" dur="2000"/>
                                        <p:tgtEl>
                                          <p:spTgt spid="7"/>
                                        </p:tgtEl>
                                        <p:attrNameLst>
                                          <p:attrName>ppt_h</p:attrName>
                                        </p:attrNameLst>
                                      </p:cBhvr>
                                      <p:tavLst>
                                        <p:tav tm="0">
                                          <p:val>
                                            <p:strVal val="ppt_h"/>
                                          </p:val>
                                        </p:tav>
                                        <p:tav tm="100000">
                                          <p:val>
                                            <p:strVal val="ppt_h"/>
                                          </p:val>
                                        </p:tav>
                                      </p:tavLst>
                                    </p:anim>
                                    <p:anim calcmode="lin" valueType="num">
                                      <p:cBhvr>
                                        <p:cTn id="66"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7" dur="1" fill="hold">
                                          <p:stCondLst>
                                            <p:cond delay="1999"/>
                                          </p:stCondLst>
                                        </p:cTn>
                                        <p:tgtEl>
                                          <p:spTgt spid="7"/>
                                        </p:tgtEl>
                                        <p:attrNameLst>
                                          <p:attrName>style.visibility</p:attrName>
                                        </p:attrNameLst>
                                      </p:cBhvr>
                                      <p:to>
                                        <p:strVal val="hidden"/>
                                      </p:to>
                                    </p:set>
                                  </p:childTnLst>
                                </p:cTn>
                              </p:par>
                              <p:par>
                                <p:cTn id="68" presetID="19" presetClass="exit" presetSubtype="10" fill="hold" nodeType="withEffect">
                                  <p:stCondLst>
                                    <p:cond delay="0"/>
                                  </p:stCondLst>
                                  <p:childTnLst>
                                    <p:anim calcmode="lin" valueType="num">
                                      <p:cBhvr>
                                        <p:cTn id="69" dur="2000"/>
                                        <p:tgtEl>
                                          <p:spTgt spid="8"/>
                                        </p:tgtEl>
                                        <p:attrNameLst>
                                          <p:attrName>ppt_h</p:attrName>
                                        </p:attrNameLst>
                                      </p:cBhvr>
                                      <p:tavLst>
                                        <p:tav tm="0">
                                          <p:val>
                                            <p:strVal val="ppt_h"/>
                                          </p:val>
                                        </p:tav>
                                        <p:tav tm="100000">
                                          <p:val>
                                            <p:strVal val="ppt_h"/>
                                          </p:val>
                                        </p:tav>
                                      </p:tavLst>
                                    </p:anim>
                                    <p:anim calcmode="lin" valueType="num">
                                      <p:cBhvr>
                                        <p:cTn id="70"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1" dur="1" fill="hold">
                                          <p:stCondLst>
                                            <p:cond delay="1999"/>
                                          </p:stCondLst>
                                        </p:cTn>
                                        <p:tgtEl>
                                          <p:spTgt spid="8"/>
                                        </p:tgtEl>
                                        <p:attrNameLst>
                                          <p:attrName>style.visibility</p:attrName>
                                        </p:attrNameLst>
                                      </p:cBhvr>
                                      <p:to>
                                        <p:strVal val="hidden"/>
                                      </p:to>
                                    </p:set>
                                  </p:childTnLst>
                                </p:cTn>
                              </p:par>
                              <p:par>
                                <p:cTn id="72" presetID="17" presetClass="entr" presetSubtype="10" fill="hold" nodeType="withEffect">
                                  <p:stCondLst>
                                    <p:cond delay="0"/>
                                  </p:stCondLst>
                                  <p:childTnLst>
                                    <p:set>
                                      <p:cBhvr>
                                        <p:cTn id="73" dur="1" fill="hold">
                                          <p:stCondLst>
                                            <p:cond delay="0"/>
                                          </p:stCondLst>
                                        </p:cTn>
                                        <p:tgtEl>
                                          <p:spTgt spid="4"/>
                                        </p:tgtEl>
                                        <p:attrNameLst>
                                          <p:attrName>style.visibility</p:attrName>
                                        </p:attrNameLst>
                                      </p:cBhvr>
                                      <p:to>
                                        <p:strVal val="visible"/>
                                      </p:to>
                                    </p:set>
                                    <p:anim calcmode="lin" valueType="num">
                                      <p:cBhvr>
                                        <p:cTn id="74" dur="2000" fill="hold"/>
                                        <p:tgtEl>
                                          <p:spTgt spid="4"/>
                                        </p:tgtEl>
                                        <p:attrNameLst>
                                          <p:attrName>ppt_w</p:attrName>
                                        </p:attrNameLst>
                                      </p:cBhvr>
                                      <p:tavLst>
                                        <p:tav tm="0">
                                          <p:val>
                                            <p:fltVal val="0"/>
                                          </p:val>
                                        </p:tav>
                                        <p:tav tm="100000">
                                          <p:val>
                                            <p:strVal val="#ppt_w"/>
                                          </p:val>
                                        </p:tav>
                                      </p:tavLst>
                                    </p:anim>
                                    <p:anim calcmode="lin" valueType="num">
                                      <p:cBhvr>
                                        <p:cTn id="75"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3" name="2 Imagen" descr="cadre_pour_video_1_by_kidpaddleetcie-d97hc1z.pn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a:off x="714348" y="857238"/>
            <a:ext cx="3857652" cy="3570208"/>
          </a:xfrm>
          <a:prstGeom prst="rect">
            <a:avLst/>
          </a:prstGeom>
          <a:noFill/>
        </p:spPr>
        <p:txBody>
          <a:bodyPr wrap="square" rtlCol="0">
            <a:spAutoFit/>
          </a:bodyPr>
          <a:lstStyle/>
          <a:p>
            <a:pPr algn="ctr"/>
            <a:r>
              <a:rPr lang="es-PE" b="1" dirty="0" smtClean="0">
                <a:ln w="900" cmpd="sng">
                  <a:solidFill>
                    <a:sysClr val="windowText" lastClr="000000">
                      <a:alpha val="55000"/>
                    </a:sysClr>
                  </a:solidFill>
                  <a:prstDash val="solid"/>
                </a:ln>
                <a:solidFill>
                  <a:schemeClr val="accent1">
                    <a:satMod val="200000"/>
                    <a:tint val="3000"/>
                  </a:schemeClr>
                </a:solidFill>
                <a:effectLst>
                  <a:outerShdw blurRad="38100" dist="38100" dir="2700000" algn="tl">
                    <a:srgbClr val="000000">
                      <a:alpha val="43137"/>
                    </a:srgbClr>
                  </a:outerShdw>
                </a:effectLst>
              </a:rPr>
              <a:t>La calidad humana, el don de gente, </a:t>
            </a:r>
            <a:r>
              <a:rPr lang="es-PE" b="1" dirty="0" smtClean="0">
                <a:ln w="900" cmpd="sng">
                  <a:solidFill>
                    <a:sysClr val="windowText" lastClr="000000">
                      <a:alpha val="55000"/>
                    </a:sysClr>
                  </a:solidFill>
                  <a:prstDash val="solid"/>
                </a:ln>
                <a:solidFill>
                  <a:schemeClr val="accent1">
                    <a:satMod val="200000"/>
                    <a:tint val="3000"/>
                  </a:schemeClr>
                </a:solidFill>
                <a:effectLst>
                  <a:outerShdw blurRad="38100" dist="38100" dir="2700000" algn="tl">
                    <a:srgbClr val="000000">
                      <a:alpha val="43137"/>
                    </a:srgbClr>
                  </a:outerShdw>
                </a:effectLst>
              </a:rPr>
              <a:t>ese </a:t>
            </a:r>
            <a:r>
              <a:rPr lang="es-PE" b="1" dirty="0" smtClean="0">
                <a:ln w="900" cmpd="sng">
                  <a:solidFill>
                    <a:sysClr val="windowText" lastClr="000000">
                      <a:alpha val="55000"/>
                    </a:sysClr>
                  </a:solidFill>
                  <a:prstDash val="solid"/>
                </a:ln>
                <a:solidFill>
                  <a:schemeClr val="accent1">
                    <a:satMod val="200000"/>
                    <a:tint val="3000"/>
                  </a:schemeClr>
                </a:solidFill>
                <a:effectLst>
                  <a:outerShdw blurRad="38100" dist="38100" dir="2700000" algn="tl">
                    <a:srgbClr val="000000">
                      <a:alpha val="43137"/>
                    </a:srgbClr>
                  </a:outerShdw>
                </a:effectLst>
              </a:rPr>
              <a:t>que no apreciamos con los ojos, sino desde nuestra esencia, a través de las vibraciones, de las energías, es lo que hace bellas a las personas. La bondad es la que predomina en la gente bella, esas ganas de hacer el bien, ese sentido natural que tienen de hacer las cosas no solo en beneficio propio, sino generando el mayor bien para la mayoría de los involucrados.</a:t>
            </a:r>
          </a:p>
          <a:p>
            <a:pPr algn="ctr"/>
            <a:endParaRPr lang="es-PE" sz="2800"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Pristina" pitchFamily="66" charset="0"/>
            </a:endParaRPr>
          </a:p>
        </p:txBody>
      </p:sp>
      <p:pic>
        <p:nvPicPr>
          <p:cNvPr id="8" name="7 Imagen" descr="tubes_fleurs_tiram_42.png"/>
          <p:cNvPicPr>
            <a:picLocks noChangeAspect="1"/>
          </p:cNvPicPr>
          <p:nvPr/>
        </p:nvPicPr>
        <p:blipFill>
          <a:blip r:embed="rId3">
            <a:lum bright="-20000" contrast="20000"/>
          </a:blip>
          <a:stretch>
            <a:fillRect/>
          </a:stretch>
        </p:blipFill>
        <p:spPr>
          <a:xfrm>
            <a:off x="5286380" y="428610"/>
            <a:ext cx="2857520" cy="4380824"/>
          </a:xfrm>
          <a:prstGeom prst="rect">
            <a:avLst/>
          </a:prstGeom>
        </p:spPr>
      </p:pic>
      <p:sp>
        <p:nvSpPr>
          <p:cNvPr id="9" name="8 Rectángulo"/>
          <p:cNvSpPr/>
          <p:nvPr/>
        </p:nvSpPr>
        <p:spPr>
          <a:xfrm>
            <a:off x="-357222" y="-142894"/>
            <a:ext cx="9787006" cy="5500726"/>
          </a:xfrm>
          <a:prstGeom prst="rect">
            <a:avLst/>
          </a:prstGeom>
          <a:gradFill>
            <a:gsLst>
              <a:gs pos="0">
                <a:srgbClr val="002060"/>
              </a:gs>
              <a:gs pos="39999">
                <a:srgbClr val="85C2FF"/>
              </a:gs>
              <a:gs pos="70000">
                <a:srgbClr val="C4D6EB"/>
              </a:gs>
              <a:gs pos="100000">
                <a:srgbClr val="FFEBFA"/>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10"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animEffect transition="in" filter="fade">
                                      <p:cBhvr>
                                        <p:cTn id="9"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00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s-PE"/>
          </a:p>
        </p:txBody>
      </p:sp>
      <p:sp>
        <p:nvSpPr>
          <p:cNvPr id="3" name="2 Subtítulo"/>
          <p:cNvSpPr>
            <a:spLocks noGrp="1"/>
          </p:cNvSpPr>
          <p:nvPr>
            <p:ph type="subTitle" idx="1"/>
          </p:nvPr>
        </p:nvSpPr>
        <p:spPr/>
        <p:txBody>
          <a:bodyPr/>
          <a:lstStyle/>
          <a:p>
            <a:endParaRPr lang="es-PE"/>
          </a:p>
        </p:txBody>
      </p:sp>
      <p:pic>
        <p:nvPicPr>
          <p:cNvPr id="4" name="3 Imagen" descr="ghjgh.jpg"/>
          <p:cNvPicPr>
            <a:picLocks noChangeAspect="1"/>
          </p:cNvPicPr>
          <p:nvPr/>
        </p:nvPicPr>
        <p:blipFill>
          <a:blip r:embed="rId2" cstate="print"/>
          <a:stretch>
            <a:fillRect/>
          </a:stretch>
        </p:blipFill>
        <p:spPr>
          <a:xfrm>
            <a:off x="-1" y="0"/>
            <a:ext cx="9215471" cy="5143500"/>
          </a:xfrm>
          <a:prstGeom prst="rect">
            <a:avLst/>
          </a:prstGeom>
        </p:spPr>
      </p:pic>
      <p:pic>
        <p:nvPicPr>
          <p:cNvPr id="5" name="4 Imagen" descr="rainbow-high-res-psd-448775.png"/>
          <p:cNvPicPr>
            <a:picLocks noChangeAspect="1"/>
          </p:cNvPicPr>
          <p:nvPr/>
        </p:nvPicPr>
        <p:blipFill>
          <a:blip r:embed="rId3">
            <a:duotone>
              <a:prstClr val="black"/>
              <a:srgbClr val="FF0000">
                <a:tint val="45000"/>
                <a:satMod val="400000"/>
              </a:srgbClr>
            </a:duotone>
            <a:lum contrast="40000"/>
          </a:blip>
          <a:stretch>
            <a:fillRect/>
          </a:stretch>
        </p:blipFill>
        <p:spPr>
          <a:xfrm>
            <a:off x="1428728" y="0"/>
            <a:ext cx="3000396" cy="2250297"/>
          </a:xfrm>
          <a:prstGeom prst="rect">
            <a:avLst/>
          </a:prstGeom>
          <a:effectLst>
            <a:reflection blurRad="6350" stA="50000" endA="295" endPos="92000" dist="101600" dir="5400000" sy="-100000" algn="bl" rotWithShape="0"/>
          </a:effectLst>
        </p:spPr>
      </p:pic>
      <p:pic>
        <p:nvPicPr>
          <p:cNvPr id="6" name="5 Imagen" descr="rainbow-high-res-psd-448775.png"/>
          <p:cNvPicPr>
            <a:picLocks noChangeAspect="1"/>
          </p:cNvPicPr>
          <p:nvPr/>
        </p:nvPicPr>
        <p:blipFill>
          <a:blip r:embed="rId3">
            <a:duotone>
              <a:prstClr val="black"/>
              <a:srgbClr val="FF0000">
                <a:tint val="45000"/>
                <a:satMod val="400000"/>
              </a:srgbClr>
            </a:duotone>
            <a:lum contrast="40000"/>
          </a:blip>
          <a:stretch>
            <a:fillRect/>
          </a:stretch>
        </p:blipFill>
        <p:spPr>
          <a:xfrm flipH="1">
            <a:off x="4500562" y="0"/>
            <a:ext cx="3071834" cy="2250297"/>
          </a:xfrm>
          <a:prstGeom prst="rect">
            <a:avLst/>
          </a:prstGeom>
          <a:effectLst>
            <a:reflection blurRad="6350" stA="50000" endA="295" endPos="92000" dist="101600" dir="5400000" sy="-100000" algn="bl" rotWithShape="0"/>
          </a:effectLst>
        </p:spPr>
      </p:pic>
      <p:pic>
        <p:nvPicPr>
          <p:cNvPr id="7" name="6 Imagen" descr="rainbow-high-res-psd-448775.png"/>
          <p:cNvPicPr>
            <a:picLocks noChangeAspect="1"/>
          </p:cNvPicPr>
          <p:nvPr/>
        </p:nvPicPr>
        <p:blipFill>
          <a:blip r:embed="rId3">
            <a:duotone>
              <a:prstClr val="black"/>
              <a:srgbClr val="FF0000">
                <a:tint val="45000"/>
                <a:satMod val="400000"/>
              </a:srgbClr>
            </a:duotone>
            <a:lum contrast="40000"/>
          </a:blip>
          <a:stretch>
            <a:fillRect/>
          </a:stretch>
        </p:blipFill>
        <p:spPr>
          <a:xfrm>
            <a:off x="1428728" y="1214428"/>
            <a:ext cx="3000396" cy="2250297"/>
          </a:xfrm>
          <a:prstGeom prst="rect">
            <a:avLst/>
          </a:prstGeom>
          <a:effectLst>
            <a:reflection blurRad="6350" stA="50000" endA="295" endPos="92000" dist="101600" dir="5400000" sy="-100000" algn="bl" rotWithShape="0"/>
          </a:effectLst>
        </p:spPr>
      </p:pic>
      <p:pic>
        <p:nvPicPr>
          <p:cNvPr id="8" name="7 Imagen" descr="rainbow-high-res-psd-448775.png"/>
          <p:cNvPicPr>
            <a:picLocks noChangeAspect="1"/>
          </p:cNvPicPr>
          <p:nvPr/>
        </p:nvPicPr>
        <p:blipFill>
          <a:blip r:embed="rId3">
            <a:duotone>
              <a:prstClr val="black"/>
              <a:srgbClr val="FF0000">
                <a:tint val="45000"/>
                <a:satMod val="400000"/>
              </a:srgbClr>
            </a:duotone>
            <a:lum contrast="40000"/>
          </a:blip>
          <a:stretch>
            <a:fillRect/>
          </a:stretch>
        </p:blipFill>
        <p:spPr>
          <a:xfrm flipH="1">
            <a:off x="4500562" y="1214428"/>
            <a:ext cx="3071834" cy="2250297"/>
          </a:xfrm>
          <a:prstGeom prst="rect">
            <a:avLst/>
          </a:prstGeom>
          <a:effectLst>
            <a:reflection blurRad="6350" stA="50000" endA="295" endPos="92000" dist="101600" dir="5400000" sy="-100000" algn="bl" rotWithShape="0"/>
          </a:effectLst>
        </p:spPr>
      </p:pic>
      <p:pic>
        <p:nvPicPr>
          <p:cNvPr id="9" name="8 Imagen" descr="rainbow-high-res-psd-448775.png"/>
          <p:cNvPicPr>
            <a:picLocks noChangeAspect="1"/>
          </p:cNvPicPr>
          <p:nvPr/>
        </p:nvPicPr>
        <p:blipFill>
          <a:blip r:embed="rId3">
            <a:duotone>
              <a:prstClr val="black"/>
              <a:srgbClr val="FF0000">
                <a:tint val="45000"/>
                <a:satMod val="400000"/>
              </a:srgbClr>
            </a:duotone>
            <a:lum contrast="40000"/>
          </a:blip>
          <a:stretch>
            <a:fillRect/>
          </a:stretch>
        </p:blipFill>
        <p:spPr>
          <a:xfrm>
            <a:off x="1428728" y="2893203"/>
            <a:ext cx="3000396" cy="2250297"/>
          </a:xfrm>
          <a:prstGeom prst="rect">
            <a:avLst/>
          </a:prstGeom>
          <a:effectLst>
            <a:reflection blurRad="6350" stA="50000" endA="295" endPos="92000" dist="101600" dir="5400000" sy="-100000" algn="bl" rotWithShape="0"/>
          </a:effectLst>
        </p:spPr>
      </p:pic>
      <p:pic>
        <p:nvPicPr>
          <p:cNvPr id="10" name="9 Imagen" descr="rainbow-high-res-psd-448775.png"/>
          <p:cNvPicPr>
            <a:picLocks noChangeAspect="1"/>
          </p:cNvPicPr>
          <p:nvPr/>
        </p:nvPicPr>
        <p:blipFill>
          <a:blip r:embed="rId3">
            <a:duotone>
              <a:prstClr val="black"/>
              <a:srgbClr val="FF0000">
                <a:tint val="45000"/>
                <a:satMod val="400000"/>
              </a:srgbClr>
            </a:duotone>
            <a:lum contrast="40000"/>
          </a:blip>
          <a:stretch>
            <a:fillRect/>
          </a:stretch>
        </p:blipFill>
        <p:spPr>
          <a:xfrm flipH="1">
            <a:off x="4500562" y="2893203"/>
            <a:ext cx="3071834" cy="2250297"/>
          </a:xfrm>
          <a:prstGeom prst="rect">
            <a:avLst/>
          </a:prstGeom>
          <a:effectLst>
            <a:reflection blurRad="6350" stA="50000" endA="295" endPos="92000" dist="101600" dir="5400000" sy="-100000" algn="bl" rotWithShape="0"/>
          </a:effectLst>
        </p:spPr>
      </p:pic>
      <p:sp>
        <p:nvSpPr>
          <p:cNvPr id="11" name="10 Rectángulo"/>
          <p:cNvSpPr/>
          <p:nvPr/>
        </p:nvSpPr>
        <p:spPr>
          <a:xfrm>
            <a:off x="-357222" y="-142894"/>
            <a:ext cx="9787006" cy="6858048"/>
          </a:xfrm>
          <a:prstGeom prst="rect">
            <a:avLst/>
          </a:prstGeom>
          <a:gradFill>
            <a:gsLst>
              <a:gs pos="0">
                <a:srgbClr val="002060"/>
              </a:gs>
              <a:gs pos="39999">
                <a:srgbClr val="85C2FF"/>
              </a:gs>
              <a:gs pos="70000">
                <a:srgbClr val="C4D6EB"/>
              </a:gs>
              <a:gs pos="100000">
                <a:srgbClr val="FFEBFA"/>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ppt_x"/>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ppt_x"/>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ppt_x"/>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8" presetClass="emph" presetSubtype="0" autoRev="1" fill="hold" nodeType="withEffect">
                                  <p:stCondLst>
                                    <p:cond delay="0"/>
                                  </p:stCondLst>
                                  <p:childTnLst>
                                    <p:animRot by="21600000">
                                      <p:cBhvr>
                                        <p:cTn id="32" dur="2000" fill="hold"/>
                                        <p:tgtEl>
                                          <p:spTgt spid="5"/>
                                        </p:tgtEl>
                                        <p:attrNameLst>
                                          <p:attrName>r</p:attrName>
                                        </p:attrNameLst>
                                      </p:cBhvr>
                                    </p:animRot>
                                  </p:childTnLst>
                                </p:cTn>
                              </p:par>
                              <p:par>
                                <p:cTn id="33" presetID="8" presetClass="emph" presetSubtype="0" autoRev="1" fill="hold" nodeType="withEffect">
                                  <p:stCondLst>
                                    <p:cond delay="0"/>
                                  </p:stCondLst>
                                  <p:childTnLst>
                                    <p:animRot by="21600000">
                                      <p:cBhvr>
                                        <p:cTn id="34" dur="2000" fill="hold"/>
                                        <p:tgtEl>
                                          <p:spTgt spid="7"/>
                                        </p:tgtEl>
                                        <p:attrNameLst>
                                          <p:attrName>r</p:attrName>
                                        </p:attrNameLst>
                                      </p:cBhvr>
                                    </p:animRot>
                                  </p:childTnLst>
                                </p:cTn>
                              </p:par>
                              <p:par>
                                <p:cTn id="35" presetID="8" presetClass="emph" presetSubtype="0" autoRev="1" fill="hold" nodeType="withEffect">
                                  <p:stCondLst>
                                    <p:cond delay="0"/>
                                  </p:stCondLst>
                                  <p:childTnLst>
                                    <p:animRot by="21600000">
                                      <p:cBhvr>
                                        <p:cTn id="36" dur="2000" fill="hold"/>
                                        <p:tgtEl>
                                          <p:spTgt spid="9"/>
                                        </p:tgtEl>
                                        <p:attrNameLst>
                                          <p:attrName>r</p:attrName>
                                        </p:attrNameLst>
                                      </p:cBhvr>
                                    </p:animRot>
                                  </p:childTnLst>
                                </p:cTn>
                              </p:par>
                              <p:par>
                                <p:cTn id="37" presetID="8" presetClass="emph" presetSubtype="0" autoRev="1" fill="hold" nodeType="withEffect">
                                  <p:stCondLst>
                                    <p:cond delay="0"/>
                                  </p:stCondLst>
                                  <p:childTnLst>
                                    <p:animRot by="-21600000">
                                      <p:cBhvr>
                                        <p:cTn id="38" dur="2000" fill="hold"/>
                                        <p:tgtEl>
                                          <p:spTgt spid="6"/>
                                        </p:tgtEl>
                                        <p:attrNameLst>
                                          <p:attrName>r</p:attrName>
                                        </p:attrNameLst>
                                      </p:cBhvr>
                                    </p:animRot>
                                  </p:childTnLst>
                                </p:cTn>
                              </p:par>
                              <p:par>
                                <p:cTn id="39" presetID="8" presetClass="emph" presetSubtype="0" autoRev="1" fill="hold" nodeType="withEffect">
                                  <p:stCondLst>
                                    <p:cond delay="0"/>
                                  </p:stCondLst>
                                  <p:childTnLst>
                                    <p:animRot by="-21600000">
                                      <p:cBhvr>
                                        <p:cTn id="40" dur="2000" fill="hold"/>
                                        <p:tgtEl>
                                          <p:spTgt spid="8"/>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10"/>
                                        </p:tgtEl>
                                        <p:attrNameLst>
                                          <p:attrName>r</p:attrName>
                                        </p:attrNameLst>
                                      </p:cBhvr>
                                    </p:animRot>
                                  </p:childTnLst>
                                </p:cTn>
                              </p:par>
                            </p:childTnLst>
                          </p:cTn>
                        </p:par>
                        <p:par>
                          <p:cTn id="43" fill="hold">
                            <p:stCondLst>
                              <p:cond delay="4000"/>
                            </p:stCondLst>
                            <p:childTnLst>
                              <p:par>
                                <p:cTn id="44" presetID="2" presetClass="exit" presetSubtype="2" fill="hold" nodeType="afterEffect">
                                  <p:stCondLst>
                                    <p:cond delay="0"/>
                                  </p:stCondLst>
                                  <p:childTnLst>
                                    <p:anim calcmode="lin" valueType="num">
                                      <p:cBhvr additive="base">
                                        <p:cTn id="45" dur="2000"/>
                                        <p:tgtEl>
                                          <p:spTgt spid="5"/>
                                        </p:tgtEl>
                                        <p:attrNameLst>
                                          <p:attrName>ppt_x</p:attrName>
                                        </p:attrNameLst>
                                      </p:cBhvr>
                                      <p:tavLst>
                                        <p:tav tm="0">
                                          <p:val>
                                            <p:strVal val="ppt_x"/>
                                          </p:val>
                                        </p:tav>
                                        <p:tav tm="100000">
                                          <p:val>
                                            <p:strVal val="1+ppt_w/2"/>
                                          </p:val>
                                        </p:tav>
                                      </p:tavLst>
                                    </p:anim>
                                    <p:anim calcmode="lin" valueType="num">
                                      <p:cBhvr additive="base">
                                        <p:cTn id="46" dur="2000"/>
                                        <p:tgtEl>
                                          <p:spTgt spid="5"/>
                                        </p:tgtEl>
                                        <p:attrNameLst>
                                          <p:attrName>ppt_y</p:attrName>
                                        </p:attrNameLst>
                                      </p:cBhvr>
                                      <p:tavLst>
                                        <p:tav tm="0">
                                          <p:val>
                                            <p:strVal val="ppt_y"/>
                                          </p:val>
                                        </p:tav>
                                        <p:tav tm="100000">
                                          <p:val>
                                            <p:strVal val="ppt_y"/>
                                          </p:val>
                                        </p:tav>
                                      </p:tavLst>
                                    </p:anim>
                                    <p:set>
                                      <p:cBhvr>
                                        <p:cTn id="47" dur="1" fill="hold">
                                          <p:stCondLst>
                                            <p:cond delay="1999"/>
                                          </p:stCondLst>
                                        </p:cTn>
                                        <p:tgtEl>
                                          <p:spTgt spid="5"/>
                                        </p:tgtEl>
                                        <p:attrNameLst>
                                          <p:attrName>style.visibility</p:attrName>
                                        </p:attrNameLst>
                                      </p:cBhvr>
                                      <p:to>
                                        <p:strVal val="hidden"/>
                                      </p:to>
                                    </p:set>
                                  </p:childTnLst>
                                </p:cTn>
                              </p:par>
                              <p:par>
                                <p:cTn id="48" presetID="2" presetClass="exit" presetSubtype="2" fill="hold" nodeType="withEffect">
                                  <p:stCondLst>
                                    <p:cond delay="0"/>
                                  </p:stCondLst>
                                  <p:childTnLst>
                                    <p:anim calcmode="lin" valueType="num">
                                      <p:cBhvr additive="base">
                                        <p:cTn id="49" dur="2000"/>
                                        <p:tgtEl>
                                          <p:spTgt spid="7"/>
                                        </p:tgtEl>
                                        <p:attrNameLst>
                                          <p:attrName>ppt_x</p:attrName>
                                        </p:attrNameLst>
                                      </p:cBhvr>
                                      <p:tavLst>
                                        <p:tav tm="0">
                                          <p:val>
                                            <p:strVal val="ppt_x"/>
                                          </p:val>
                                        </p:tav>
                                        <p:tav tm="100000">
                                          <p:val>
                                            <p:strVal val="1+ppt_w/2"/>
                                          </p:val>
                                        </p:tav>
                                      </p:tavLst>
                                    </p:anim>
                                    <p:anim calcmode="lin" valueType="num">
                                      <p:cBhvr additive="base">
                                        <p:cTn id="50" dur="2000"/>
                                        <p:tgtEl>
                                          <p:spTgt spid="7"/>
                                        </p:tgtEl>
                                        <p:attrNameLst>
                                          <p:attrName>ppt_y</p:attrName>
                                        </p:attrNameLst>
                                      </p:cBhvr>
                                      <p:tavLst>
                                        <p:tav tm="0">
                                          <p:val>
                                            <p:strVal val="ppt_y"/>
                                          </p:val>
                                        </p:tav>
                                        <p:tav tm="100000">
                                          <p:val>
                                            <p:strVal val="ppt_y"/>
                                          </p:val>
                                        </p:tav>
                                      </p:tavLst>
                                    </p:anim>
                                    <p:set>
                                      <p:cBhvr>
                                        <p:cTn id="51" dur="1" fill="hold">
                                          <p:stCondLst>
                                            <p:cond delay="1999"/>
                                          </p:stCondLst>
                                        </p:cTn>
                                        <p:tgtEl>
                                          <p:spTgt spid="7"/>
                                        </p:tgtEl>
                                        <p:attrNameLst>
                                          <p:attrName>style.visibility</p:attrName>
                                        </p:attrNameLst>
                                      </p:cBhvr>
                                      <p:to>
                                        <p:strVal val="hidden"/>
                                      </p:to>
                                    </p:set>
                                  </p:childTnLst>
                                </p:cTn>
                              </p:par>
                              <p:par>
                                <p:cTn id="52" presetID="2" presetClass="exit" presetSubtype="2" fill="hold" nodeType="withEffect">
                                  <p:stCondLst>
                                    <p:cond delay="0"/>
                                  </p:stCondLst>
                                  <p:childTnLst>
                                    <p:anim calcmode="lin" valueType="num">
                                      <p:cBhvr additive="base">
                                        <p:cTn id="53" dur="2000"/>
                                        <p:tgtEl>
                                          <p:spTgt spid="9"/>
                                        </p:tgtEl>
                                        <p:attrNameLst>
                                          <p:attrName>ppt_x</p:attrName>
                                        </p:attrNameLst>
                                      </p:cBhvr>
                                      <p:tavLst>
                                        <p:tav tm="0">
                                          <p:val>
                                            <p:strVal val="ppt_x"/>
                                          </p:val>
                                        </p:tav>
                                        <p:tav tm="100000">
                                          <p:val>
                                            <p:strVal val="1+ppt_w/2"/>
                                          </p:val>
                                        </p:tav>
                                      </p:tavLst>
                                    </p:anim>
                                    <p:anim calcmode="lin" valueType="num">
                                      <p:cBhvr additive="base">
                                        <p:cTn id="54" dur="2000"/>
                                        <p:tgtEl>
                                          <p:spTgt spid="9"/>
                                        </p:tgtEl>
                                        <p:attrNameLst>
                                          <p:attrName>ppt_y</p:attrName>
                                        </p:attrNameLst>
                                      </p:cBhvr>
                                      <p:tavLst>
                                        <p:tav tm="0">
                                          <p:val>
                                            <p:strVal val="ppt_y"/>
                                          </p:val>
                                        </p:tav>
                                        <p:tav tm="100000">
                                          <p:val>
                                            <p:strVal val="ppt_y"/>
                                          </p:val>
                                        </p:tav>
                                      </p:tavLst>
                                    </p:anim>
                                    <p:set>
                                      <p:cBhvr>
                                        <p:cTn id="55" dur="1" fill="hold">
                                          <p:stCondLst>
                                            <p:cond delay="1999"/>
                                          </p:stCondLst>
                                        </p:cTn>
                                        <p:tgtEl>
                                          <p:spTgt spid="9"/>
                                        </p:tgtEl>
                                        <p:attrNameLst>
                                          <p:attrName>style.visibility</p:attrName>
                                        </p:attrNameLst>
                                      </p:cBhvr>
                                      <p:to>
                                        <p:strVal val="hidden"/>
                                      </p:to>
                                    </p:set>
                                  </p:childTnLst>
                                </p:cTn>
                              </p:par>
                              <p:par>
                                <p:cTn id="56" presetID="8" presetClass="emph" presetSubtype="0" autoRev="1" fill="hold"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autoRev="1" fill="hold" nodeType="withEffect">
                                  <p:stCondLst>
                                    <p:cond delay="0"/>
                                  </p:stCondLst>
                                  <p:childTnLst>
                                    <p:animRot by="21600000">
                                      <p:cBhvr>
                                        <p:cTn id="59" dur="2000" fill="hold"/>
                                        <p:tgtEl>
                                          <p:spTgt spid="7"/>
                                        </p:tgtEl>
                                        <p:attrNameLst>
                                          <p:attrName>r</p:attrName>
                                        </p:attrNameLst>
                                      </p:cBhvr>
                                    </p:animRot>
                                  </p:childTnLst>
                                </p:cTn>
                              </p:par>
                              <p:par>
                                <p:cTn id="60" presetID="8" presetClass="emph" presetSubtype="0" autoRev="1" fill="hold" nodeType="withEffect">
                                  <p:stCondLst>
                                    <p:cond delay="0"/>
                                  </p:stCondLst>
                                  <p:childTnLst>
                                    <p:animRot by="21600000">
                                      <p:cBhvr>
                                        <p:cTn id="61" dur="2000" fill="hold"/>
                                        <p:tgtEl>
                                          <p:spTgt spid="9"/>
                                        </p:tgtEl>
                                        <p:attrNameLst>
                                          <p:attrName>r</p:attrName>
                                        </p:attrNameLst>
                                      </p:cBhvr>
                                    </p:animRot>
                                  </p:childTnLst>
                                </p:cTn>
                              </p:par>
                              <p:par>
                                <p:cTn id="62" presetID="2" presetClass="exit" presetSubtype="8" fill="hold" nodeType="withEffect">
                                  <p:stCondLst>
                                    <p:cond delay="0"/>
                                  </p:stCondLst>
                                  <p:childTnLst>
                                    <p:anim calcmode="lin" valueType="num">
                                      <p:cBhvr additive="base">
                                        <p:cTn id="63" dur="2000"/>
                                        <p:tgtEl>
                                          <p:spTgt spid="6"/>
                                        </p:tgtEl>
                                        <p:attrNameLst>
                                          <p:attrName>ppt_x</p:attrName>
                                        </p:attrNameLst>
                                      </p:cBhvr>
                                      <p:tavLst>
                                        <p:tav tm="0">
                                          <p:val>
                                            <p:strVal val="ppt_x"/>
                                          </p:val>
                                        </p:tav>
                                        <p:tav tm="100000">
                                          <p:val>
                                            <p:strVal val="0-ppt_w/2"/>
                                          </p:val>
                                        </p:tav>
                                      </p:tavLst>
                                    </p:anim>
                                    <p:anim calcmode="lin" valueType="num">
                                      <p:cBhvr additive="base">
                                        <p:cTn id="64" dur="2000"/>
                                        <p:tgtEl>
                                          <p:spTgt spid="6"/>
                                        </p:tgtEl>
                                        <p:attrNameLst>
                                          <p:attrName>ppt_y</p:attrName>
                                        </p:attrNameLst>
                                      </p:cBhvr>
                                      <p:tavLst>
                                        <p:tav tm="0">
                                          <p:val>
                                            <p:strVal val="ppt_y"/>
                                          </p:val>
                                        </p:tav>
                                        <p:tav tm="100000">
                                          <p:val>
                                            <p:strVal val="ppt_y"/>
                                          </p:val>
                                        </p:tav>
                                      </p:tavLst>
                                    </p:anim>
                                    <p:set>
                                      <p:cBhvr>
                                        <p:cTn id="65" dur="1" fill="hold">
                                          <p:stCondLst>
                                            <p:cond delay="1999"/>
                                          </p:stCondLst>
                                        </p:cTn>
                                        <p:tgtEl>
                                          <p:spTgt spid="6"/>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2000"/>
                                        <p:tgtEl>
                                          <p:spTgt spid="8"/>
                                        </p:tgtEl>
                                        <p:attrNameLst>
                                          <p:attrName>ppt_x</p:attrName>
                                        </p:attrNameLst>
                                      </p:cBhvr>
                                      <p:tavLst>
                                        <p:tav tm="0">
                                          <p:val>
                                            <p:strVal val="ppt_x"/>
                                          </p:val>
                                        </p:tav>
                                        <p:tav tm="100000">
                                          <p:val>
                                            <p:strVal val="0-ppt_w/2"/>
                                          </p:val>
                                        </p:tav>
                                      </p:tavLst>
                                    </p:anim>
                                    <p:anim calcmode="lin" valueType="num">
                                      <p:cBhvr additive="base">
                                        <p:cTn id="68" dur="2000"/>
                                        <p:tgtEl>
                                          <p:spTgt spid="8"/>
                                        </p:tgtEl>
                                        <p:attrNameLst>
                                          <p:attrName>ppt_y</p:attrName>
                                        </p:attrNameLst>
                                      </p:cBhvr>
                                      <p:tavLst>
                                        <p:tav tm="0">
                                          <p:val>
                                            <p:strVal val="ppt_y"/>
                                          </p:val>
                                        </p:tav>
                                        <p:tav tm="100000">
                                          <p:val>
                                            <p:strVal val="ppt_y"/>
                                          </p:val>
                                        </p:tav>
                                      </p:tavLst>
                                    </p:anim>
                                    <p:set>
                                      <p:cBhvr>
                                        <p:cTn id="69" dur="1" fill="hold">
                                          <p:stCondLst>
                                            <p:cond delay="1999"/>
                                          </p:stCondLst>
                                        </p:cTn>
                                        <p:tgtEl>
                                          <p:spTgt spid="8"/>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2000"/>
                                        <p:tgtEl>
                                          <p:spTgt spid="10"/>
                                        </p:tgtEl>
                                        <p:attrNameLst>
                                          <p:attrName>ppt_x</p:attrName>
                                        </p:attrNameLst>
                                      </p:cBhvr>
                                      <p:tavLst>
                                        <p:tav tm="0">
                                          <p:val>
                                            <p:strVal val="ppt_x"/>
                                          </p:val>
                                        </p:tav>
                                        <p:tav tm="100000">
                                          <p:val>
                                            <p:strVal val="0-ppt_w/2"/>
                                          </p:val>
                                        </p:tav>
                                      </p:tavLst>
                                    </p:anim>
                                    <p:anim calcmode="lin" valueType="num">
                                      <p:cBhvr additive="base">
                                        <p:cTn id="72" dur="2000"/>
                                        <p:tgtEl>
                                          <p:spTgt spid="10"/>
                                        </p:tgtEl>
                                        <p:attrNameLst>
                                          <p:attrName>ppt_y</p:attrName>
                                        </p:attrNameLst>
                                      </p:cBhvr>
                                      <p:tavLst>
                                        <p:tav tm="0">
                                          <p:val>
                                            <p:strVal val="ppt_y"/>
                                          </p:val>
                                        </p:tav>
                                        <p:tav tm="100000">
                                          <p:val>
                                            <p:strVal val="ppt_y"/>
                                          </p:val>
                                        </p:tav>
                                      </p:tavLst>
                                    </p:anim>
                                    <p:set>
                                      <p:cBhvr>
                                        <p:cTn id="73" dur="1" fill="hold">
                                          <p:stCondLst>
                                            <p:cond delay="1999"/>
                                          </p:stCondLst>
                                        </p:cTn>
                                        <p:tgtEl>
                                          <p:spTgt spid="10"/>
                                        </p:tgtEl>
                                        <p:attrNameLst>
                                          <p:attrName>style.visibility</p:attrName>
                                        </p:attrNameLst>
                                      </p:cBhvr>
                                      <p:to>
                                        <p:strVal val="hidden"/>
                                      </p:to>
                                    </p:set>
                                  </p:childTnLst>
                                </p:cTn>
                              </p:par>
                              <p:par>
                                <p:cTn id="74" presetID="8" presetClass="emph" presetSubtype="0" autoRev="1" fill="hold" nodeType="withEffect">
                                  <p:stCondLst>
                                    <p:cond delay="0"/>
                                  </p:stCondLst>
                                  <p:childTnLst>
                                    <p:animRot by="-21600000">
                                      <p:cBhvr>
                                        <p:cTn id="75" dur="2000" fill="hold"/>
                                        <p:tgtEl>
                                          <p:spTgt spid="6"/>
                                        </p:tgtEl>
                                        <p:attrNameLst>
                                          <p:attrName>r</p:attrName>
                                        </p:attrNameLst>
                                      </p:cBhvr>
                                    </p:animRot>
                                  </p:childTnLst>
                                </p:cTn>
                              </p:par>
                              <p:par>
                                <p:cTn id="76" presetID="8" presetClass="emph" presetSubtype="0" autoRev="1" fill="hold" nodeType="withEffect">
                                  <p:stCondLst>
                                    <p:cond delay="0"/>
                                  </p:stCondLst>
                                  <p:childTnLst>
                                    <p:animRot by="-21600000">
                                      <p:cBhvr>
                                        <p:cTn id="77" dur="2000" fill="hold"/>
                                        <p:tgtEl>
                                          <p:spTgt spid="8"/>
                                        </p:tgtEl>
                                        <p:attrNameLst>
                                          <p:attrName>r</p:attrName>
                                        </p:attrNameLst>
                                      </p:cBhvr>
                                    </p:animRot>
                                  </p:childTnLst>
                                </p:cTn>
                              </p:par>
                              <p:par>
                                <p:cTn id="78" presetID="8" presetClass="emph" presetSubtype="0" autoRev="1" fill="hold" nodeType="withEffect">
                                  <p:stCondLst>
                                    <p:cond delay="0"/>
                                  </p:stCondLst>
                                  <p:childTnLst>
                                    <p:animRot by="-21600000">
                                      <p:cBhvr>
                                        <p:cTn id="79" dur="2000" fill="hold"/>
                                        <p:tgtEl>
                                          <p:spTgt spid="10"/>
                                        </p:tgtEl>
                                        <p:attrNameLst>
                                          <p:attrName>r</p:attrName>
                                        </p:attrNameLst>
                                      </p:cBhvr>
                                    </p:animRot>
                                  </p:childTnLst>
                                </p:cTn>
                              </p:par>
                              <p:par>
                                <p:cTn id="80" presetID="23" presetClass="entr" presetSubtype="288" fill="hold" nodeType="withEffect">
                                  <p:stCondLst>
                                    <p:cond delay="0"/>
                                  </p:stCondLst>
                                  <p:childTnLst>
                                    <p:set>
                                      <p:cBhvr>
                                        <p:cTn id="81" dur="1" fill="hold">
                                          <p:stCondLst>
                                            <p:cond delay="0"/>
                                          </p:stCondLst>
                                        </p:cTn>
                                        <p:tgtEl>
                                          <p:spTgt spid="4"/>
                                        </p:tgtEl>
                                        <p:attrNameLst>
                                          <p:attrName>style.visibility</p:attrName>
                                        </p:attrNameLst>
                                      </p:cBhvr>
                                      <p:to>
                                        <p:strVal val="visible"/>
                                      </p:to>
                                    </p:set>
                                    <p:anim calcmode="lin" valueType="num">
                                      <p:cBhvr>
                                        <p:cTn id="82" dur="2000" fill="hold"/>
                                        <p:tgtEl>
                                          <p:spTgt spid="4"/>
                                        </p:tgtEl>
                                        <p:attrNameLst>
                                          <p:attrName>ppt_w</p:attrName>
                                        </p:attrNameLst>
                                      </p:cBhvr>
                                      <p:tavLst>
                                        <p:tav tm="0">
                                          <p:val>
                                            <p:strVal val="4/3*#ppt_w"/>
                                          </p:val>
                                        </p:tav>
                                        <p:tav tm="100000">
                                          <p:val>
                                            <p:strVal val="#ppt_w"/>
                                          </p:val>
                                        </p:tav>
                                      </p:tavLst>
                                    </p:anim>
                                    <p:anim calcmode="lin" valueType="num">
                                      <p:cBhvr>
                                        <p:cTn id="83" dur="2000" fill="hold"/>
                                        <p:tgtEl>
                                          <p:spTgt spid="4"/>
                                        </p:tgtEl>
                                        <p:attrNameLst>
                                          <p:attrName>ppt_h</p:attrName>
                                        </p:attrNameLst>
                                      </p:cBhvr>
                                      <p:tavLst>
                                        <p:tav tm="0">
                                          <p:val>
                                            <p:strVal val="4/3*#ppt_h"/>
                                          </p:val>
                                        </p:tav>
                                        <p:tav tm="100000">
                                          <p:val>
                                            <p:strVal val="#ppt_h"/>
                                          </p:val>
                                        </p:tav>
                                      </p:tavLst>
                                    </p:anim>
                                  </p:childTnLst>
                                </p:cTn>
                              </p:par>
                              <p:par>
                                <p:cTn id="84" presetID="16" presetClass="entr" presetSubtype="37" fill="hold" nodeType="with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barn(outVertical)">
                                      <p:cBhvr>
                                        <p:cTn id="8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s-PE"/>
          </a:p>
        </p:txBody>
      </p:sp>
      <p:sp>
        <p:nvSpPr>
          <p:cNvPr id="3" name="2 Subtítulo"/>
          <p:cNvSpPr>
            <a:spLocks noGrp="1"/>
          </p:cNvSpPr>
          <p:nvPr>
            <p:ph type="subTitle" idx="1"/>
          </p:nvPr>
        </p:nvSpPr>
        <p:spPr/>
        <p:txBody>
          <a:bodyPr/>
          <a:lstStyle/>
          <a:p>
            <a:endParaRPr lang="es-PE"/>
          </a:p>
        </p:txBody>
      </p:sp>
      <p:pic>
        <p:nvPicPr>
          <p:cNvPr id="4" name="3 Imagen" descr="ghy.jpg"/>
          <p:cNvPicPr>
            <a:picLocks noChangeAspect="1"/>
          </p:cNvPicPr>
          <p:nvPr/>
        </p:nvPicPr>
        <p:blipFill>
          <a:blip r:embed="rId2"/>
          <a:stretch>
            <a:fillRect/>
          </a:stretch>
        </p:blipFill>
        <p:spPr>
          <a:xfrm>
            <a:off x="-1" y="-1"/>
            <a:ext cx="9144001" cy="5143501"/>
          </a:xfrm>
          <a:prstGeom prst="rect">
            <a:avLst/>
          </a:prstGeom>
        </p:spPr>
      </p:pic>
      <p:sp>
        <p:nvSpPr>
          <p:cNvPr id="5" name="4 Medio marco"/>
          <p:cNvSpPr/>
          <p:nvPr/>
        </p:nvSpPr>
        <p:spPr>
          <a:xfrm>
            <a:off x="4643438" y="2643188"/>
            <a:ext cx="2286016" cy="2143140"/>
          </a:xfrm>
          <a:prstGeom prst="halfFrame">
            <a:avLst>
              <a:gd name="adj1" fmla="val 9793"/>
              <a:gd name="adj2" fmla="val 9793"/>
            </a:avLst>
          </a:prstGeom>
          <a:blipFill dpi="0" rotWithShape="1">
            <a:blip r:embed="rId3">
              <a:duotone>
                <a:schemeClr val="accent1">
                  <a:shade val="45000"/>
                  <a:satMod val="135000"/>
                </a:schemeClr>
                <a:prstClr val="white"/>
              </a:duotone>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5400000">
            <a:off x="2464579" y="2678907"/>
            <a:ext cx="2214578" cy="2143140"/>
          </a:xfrm>
          <a:prstGeom prst="halfFrame">
            <a:avLst>
              <a:gd name="adj1" fmla="val 9793"/>
              <a:gd name="adj2" fmla="val 9793"/>
            </a:avLst>
          </a:prstGeom>
          <a:blipFill dpi="0" rotWithShape="1">
            <a:blip r:embed="rId3">
              <a:duotone>
                <a:schemeClr val="accent1">
                  <a:shade val="45000"/>
                  <a:satMod val="135000"/>
                </a:schemeClr>
                <a:prstClr val="white"/>
              </a:duotone>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rot="10800000">
            <a:off x="2500298" y="500048"/>
            <a:ext cx="2143140" cy="2143140"/>
          </a:xfrm>
          <a:prstGeom prst="halfFrame">
            <a:avLst>
              <a:gd name="adj1" fmla="val 9793"/>
              <a:gd name="adj2" fmla="val 9793"/>
            </a:avLst>
          </a:prstGeom>
          <a:blipFill dpi="0" rotWithShape="1">
            <a:blip r:embed="rId3">
              <a:duotone>
                <a:schemeClr val="accent1">
                  <a:shade val="45000"/>
                  <a:satMod val="135000"/>
                </a:schemeClr>
                <a:prstClr val="white"/>
              </a:duotone>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16200000">
            <a:off x="4714876" y="428610"/>
            <a:ext cx="2143140" cy="2286016"/>
          </a:xfrm>
          <a:prstGeom prst="halfFrame">
            <a:avLst>
              <a:gd name="adj1" fmla="val 9793"/>
              <a:gd name="adj2" fmla="val 9793"/>
            </a:avLst>
          </a:prstGeom>
          <a:blipFill dpi="0" rotWithShape="1">
            <a:blip r:embed="rId3">
              <a:duotone>
                <a:schemeClr val="accent1">
                  <a:shade val="45000"/>
                  <a:satMod val="135000"/>
                </a:schemeClr>
                <a:prstClr val="white"/>
              </a:duotone>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a:off x="4786314" y="2857502"/>
            <a:ext cx="1928826" cy="1785950"/>
          </a:xfrm>
          <a:prstGeom prst="halfFrame">
            <a:avLst>
              <a:gd name="adj1" fmla="val 9793"/>
              <a:gd name="adj2" fmla="val 9793"/>
            </a:avLst>
          </a:prstGeom>
          <a:blipFill dpi="0" rotWithShape="1">
            <a:blip r:embed="rId3">
              <a:duotone>
                <a:schemeClr val="accent1">
                  <a:shade val="45000"/>
                  <a:satMod val="135000"/>
                </a:schemeClr>
                <a:prstClr val="white"/>
              </a:duotone>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10800000">
            <a:off x="2714612" y="785800"/>
            <a:ext cx="1714512" cy="1643074"/>
          </a:xfrm>
          <a:prstGeom prst="halfFrame">
            <a:avLst>
              <a:gd name="adj1" fmla="val 9793"/>
              <a:gd name="adj2" fmla="val 9793"/>
            </a:avLst>
          </a:prstGeom>
          <a:blipFill dpi="0" rotWithShape="1">
            <a:blip r:embed="rId3">
              <a:duotone>
                <a:schemeClr val="accent1">
                  <a:shade val="45000"/>
                  <a:satMod val="135000"/>
                </a:schemeClr>
                <a:prstClr val="white"/>
              </a:duotone>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16200000">
            <a:off x="4929190" y="642924"/>
            <a:ext cx="1714512" cy="1857388"/>
          </a:xfrm>
          <a:prstGeom prst="halfFrame">
            <a:avLst>
              <a:gd name="adj1" fmla="val 9793"/>
              <a:gd name="adj2" fmla="val 9793"/>
            </a:avLst>
          </a:prstGeom>
          <a:blipFill dpi="0" rotWithShape="1">
            <a:blip r:embed="rId3">
              <a:duotone>
                <a:schemeClr val="accent1">
                  <a:shade val="45000"/>
                  <a:satMod val="135000"/>
                </a:schemeClr>
                <a:prstClr val="white"/>
              </a:duotone>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5400000">
            <a:off x="2678893" y="2893221"/>
            <a:ext cx="1857388" cy="1785950"/>
          </a:xfrm>
          <a:prstGeom prst="halfFrame">
            <a:avLst>
              <a:gd name="adj1" fmla="val 9793"/>
              <a:gd name="adj2" fmla="val 9793"/>
            </a:avLst>
          </a:prstGeom>
          <a:blipFill dpi="0" rotWithShape="1">
            <a:blip r:embed="rId3">
              <a:duotone>
                <a:schemeClr val="accent1">
                  <a:shade val="45000"/>
                  <a:satMod val="135000"/>
                </a:schemeClr>
                <a:prstClr val="white"/>
              </a:duotone>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rot="10800000">
            <a:off x="2857488" y="928676"/>
            <a:ext cx="1428760" cy="1357322"/>
          </a:xfrm>
          <a:prstGeom prst="halfFrame">
            <a:avLst>
              <a:gd name="adj1" fmla="val 9793"/>
              <a:gd name="adj2" fmla="val 9793"/>
            </a:avLst>
          </a:prstGeom>
          <a:blipFill dpi="0" rotWithShape="1">
            <a:blip r:embed="rId3">
              <a:duotone>
                <a:schemeClr val="accent1">
                  <a:shade val="45000"/>
                  <a:satMod val="135000"/>
                </a:schemeClr>
                <a:prstClr val="white"/>
              </a:duotone>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rot="16200000">
            <a:off x="5072066" y="785800"/>
            <a:ext cx="1428760" cy="1571636"/>
          </a:xfrm>
          <a:prstGeom prst="halfFrame">
            <a:avLst>
              <a:gd name="adj1" fmla="val 9793"/>
              <a:gd name="adj2" fmla="val 9793"/>
            </a:avLst>
          </a:prstGeom>
          <a:blipFill dpi="0" rotWithShape="1">
            <a:blip r:embed="rId3">
              <a:duotone>
                <a:schemeClr val="accent1">
                  <a:shade val="45000"/>
                  <a:satMod val="135000"/>
                </a:schemeClr>
                <a:prstClr val="white"/>
              </a:duotone>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edio marco"/>
          <p:cNvSpPr/>
          <p:nvPr/>
        </p:nvSpPr>
        <p:spPr>
          <a:xfrm>
            <a:off x="4929190" y="3000378"/>
            <a:ext cx="1633550" cy="1490674"/>
          </a:xfrm>
          <a:prstGeom prst="halfFrame">
            <a:avLst>
              <a:gd name="adj1" fmla="val 9793"/>
              <a:gd name="adj2" fmla="val 9793"/>
            </a:avLst>
          </a:prstGeom>
          <a:blipFill dpi="0" rotWithShape="1">
            <a:blip r:embed="rId3">
              <a:duotone>
                <a:schemeClr val="accent1">
                  <a:shade val="45000"/>
                  <a:satMod val="135000"/>
                </a:schemeClr>
                <a:prstClr val="white"/>
              </a:duotone>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edio marco"/>
          <p:cNvSpPr/>
          <p:nvPr/>
        </p:nvSpPr>
        <p:spPr>
          <a:xfrm rot="5400000">
            <a:off x="2821769" y="3036097"/>
            <a:ext cx="1571636" cy="1500198"/>
          </a:xfrm>
          <a:prstGeom prst="halfFrame">
            <a:avLst>
              <a:gd name="adj1" fmla="val 9793"/>
              <a:gd name="adj2" fmla="val 9793"/>
            </a:avLst>
          </a:prstGeom>
          <a:blipFill dpi="0" rotWithShape="1">
            <a:blip r:embed="rId3">
              <a:duotone>
                <a:schemeClr val="accent1">
                  <a:shade val="45000"/>
                  <a:satMod val="135000"/>
                </a:schemeClr>
                <a:prstClr val="white"/>
              </a:duotone>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357222" y="-142894"/>
            <a:ext cx="9787006" cy="5500726"/>
          </a:xfrm>
          <a:prstGeom prst="rect">
            <a:avLst/>
          </a:prstGeom>
          <a:gradFill>
            <a:gsLst>
              <a:gs pos="0">
                <a:srgbClr val="002060"/>
              </a:gs>
              <a:gs pos="39999">
                <a:srgbClr val="85C2FF"/>
              </a:gs>
              <a:gs pos="70000">
                <a:srgbClr val="C4D6EB"/>
              </a:gs>
              <a:gs pos="100000">
                <a:srgbClr val="FFEBFA"/>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anim calcmode="lin" valueType="num">
                                      <p:cBhvr additive="base">
                                        <p:cTn id="9" dur="2000" fill="hold"/>
                                        <p:tgtEl>
                                          <p:spTgt spid="7"/>
                                        </p:tgtEl>
                                        <p:attrNameLst>
                                          <p:attrName>ppt_x</p:attrName>
                                        </p:attrNameLst>
                                      </p:cBhvr>
                                      <p:tavLst>
                                        <p:tav tm="0">
                                          <p:val>
                                            <p:strVal val="1+#ppt_w/2"/>
                                          </p:val>
                                        </p:tav>
                                        <p:tav tm="100000">
                                          <p:val>
                                            <p:strVal val="#ppt_x"/>
                                          </p:val>
                                        </p:tav>
                                      </p:tavLst>
                                    </p:anim>
                                    <p:anim calcmode="lin" valueType="num">
                                      <p:cBhvr additive="base">
                                        <p:cTn id="10" dur="2000" fill="hold"/>
                                        <p:tgtEl>
                                          <p:spTgt spid="7"/>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2000" fill="hold"/>
                                        <p:tgtEl>
                                          <p:spTgt spid="10"/>
                                        </p:tgtEl>
                                        <p:attrNameLst>
                                          <p:attrName>ppt_x</p:attrName>
                                        </p:attrNameLst>
                                      </p:cBhvr>
                                      <p:tavLst>
                                        <p:tav tm="0">
                                          <p:val>
                                            <p:strVal val="1+#ppt_w/2"/>
                                          </p:val>
                                        </p:tav>
                                        <p:tav tm="100000">
                                          <p:val>
                                            <p:strVal val="#ppt_x"/>
                                          </p:val>
                                        </p:tav>
                                      </p:tavLst>
                                    </p:anim>
                                    <p:anim calcmode="lin" valueType="num">
                                      <p:cBhvr additive="base">
                                        <p:cTn id="14" dur="2000" fill="hold"/>
                                        <p:tgtEl>
                                          <p:spTgt spid="10"/>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2000" fill="hold"/>
                                        <p:tgtEl>
                                          <p:spTgt spid="13"/>
                                        </p:tgtEl>
                                        <p:attrNameLst>
                                          <p:attrName>ppt_x</p:attrName>
                                        </p:attrNameLst>
                                      </p:cBhvr>
                                      <p:tavLst>
                                        <p:tav tm="0">
                                          <p:val>
                                            <p:strVal val="1+#ppt_w/2"/>
                                          </p:val>
                                        </p:tav>
                                        <p:tav tm="100000">
                                          <p:val>
                                            <p:strVal val="#ppt_x"/>
                                          </p:val>
                                        </p:tav>
                                      </p:tavLst>
                                    </p:anim>
                                    <p:anim calcmode="lin" valueType="num">
                                      <p:cBhvr additive="base">
                                        <p:cTn id="18" dur="2000" fill="hold"/>
                                        <p:tgtEl>
                                          <p:spTgt spid="13"/>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0-#ppt_w/2"/>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0-#ppt_w/2"/>
                                          </p:val>
                                        </p:tav>
                                        <p:tav tm="100000">
                                          <p:val>
                                            <p:strVal val="#ppt_x"/>
                                          </p:val>
                                        </p:tav>
                                      </p:tavLst>
                                    </p:anim>
                                    <p:anim calcmode="lin" valueType="num">
                                      <p:cBhvr additive="base">
                                        <p:cTn id="34" dur="2000" fill="hold"/>
                                        <p:tgtEl>
                                          <p:spTgt spid="5"/>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000" fill="hold"/>
                                        <p:tgtEl>
                                          <p:spTgt spid="9"/>
                                        </p:tgtEl>
                                        <p:attrNameLst>
                                          <p:attrName>ppt_x</p:attrName>
                                        </p:attrNameLst>
                                      </p:cBhvr>
                                      <p:tavLst>
                                        <p:tav tm="0">
                                          <p:val>
                                            <p:strVal val="0-#ppt_w/2"/>
                                          </p:val>
                                        </p:tav>
                                        <p:tav tm="100000">
                                          <p:val>
                                            <p:strVal val="#ppt_x"/>
                                          </p:val>
                                        </p:tav>
                                      </p:tavLst>
                                    </p:anim>
                                    <p:anim calcmode="lin" valueType="num">
                                      <p:cBhvr additive="base">
                                        <p:cTn id="38" dur="2000" fill="hold"/>
                                        <p:tgtEl>
                                          <p:spTgt spid="9"/>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2000" fill="hold"/>
                                        <p:tgtEl>
                                          <p:spTgt spid="15"/>
                                        </p:tgtEl>
                                        <p:attrNameLst>
                                          <p:attrName>ppt_x</p:attrName>
                                        </p:attrNameLst>
                                      </p:cBhvr>
                                      <p:tavLst>
                                        <p:tav tm="0">
                                          <p:val>
                                            <p:strVal val="0-#ppt_w/2"/>
                                          </p:val>
                                        </p:tav>
                                        <p:tav tm="100000">
                                          <p:val>
                                            <p:strVal val="#ppt_x"/>
                                          </p:val>
                                        </p:tav>
                                      </p:tavLst>
                                    </p:anim>
                                    <p:anim calcmode="lin" valueType="num">
                                      <p:cBhvr additive="base">
                                        <p:cTn id="42" dur="2000" fill="hold"/>
                                        <p:tgtEl>
                                          <p:spTgt spid="15"/>
                                        </p:tgtEl>
                                        <p:attrNameLst>
                                          <p:attrName>ppt_y</p:attrName>
                                        </p:attrNameLst>
                                      </p:cBhvr>
                                      <p:tavLst>
                                        <p:tav tm="0">
                                          <p:val>
                                            <p:strVal val="0-#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1+#ppt_w/2"/>
                                          </p:val>
                                        </p:tav>
                                        <p:tav tm="100000">
                                          <p:val>
                                            <p:strVal val="#ppt_x"/>
                                          </p:val>
                                        </p:tav>
                                      </p:tavLst>
                                    </p:anim>
                                    <p:anim calcmode="lin" valueType="num">
                                      <p:cBhvr additive="base">
                                        <p:cTn id="46" dur="2000" fill="hold"/>
                                        <p:tgtEl>
                                          <p:spTgt spid="6"/>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1+#ppt_w/2"/>
                                          </p:val>
                                        </p:tav>
                                        <p:tav tm="100000">
                                          <p:val>
                                            <p:strVal val="#ppt_x"/>
                                          </p:val>
                                        </p:tav>
                                      </p:tavLst>
                                    </p:anim>
                                    <p:anim calcmode="lin" valueType="num">
                                      <p:cBhvr additive="base">
                                        <p:cTn id="50" dur="2000" fill="hold"/>
                                        <p:tgtEl>
                                          <p:spTgt spid="12"/>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1+#ppt_w/2"/>
                                          </p:val>
                                        </p:tav>
                                        <p:tav tm="100000">
                                          <p:val>
                                            <p:strVal val="#ppt_x"/>
                                          </p:val>
                                        </p:tav>
                                      </p:tavLst>
                                    </p:anim>
                                    <p:anim calcmode="lin" valueType="num">
                                      <p:cBhvr additive="base">
                                        <p:cTn id="54" dur="2000" fill="hold"/>
                                        <p:tgtEl>
                                          <p:spTgt spid="16"/>
                                        </p:tgtEl>
                                        <p:attrNameLst>
                                          <p:attrName>ppt_y</p:attrName>
                                        </p:attrNameLst>
                                      </p:cBhvr>
                                      <p:tavLst>
                                        <p:tav tm="0">
                                          <p:val>
                                            <p:strVal val="0-#ppt_h/2"/>
                                          </p:val>
                                        </p:tav>
                                        <p:tav tm="100000">
                                          <p:val>
                                            <p:strVal val="#ppt_y"/>
                                          </p:val>
                                        </p:tav>
                                      </p:tavLst>
                                    </p:anim>
                                  </p:childTnLst>
                                </p:cTn>
                              </p:par>
                              <p:par>
                                <p:cTn id="55" presetID="19" presetClass="entr" presetSubtype="10" fill="hold" grpId="1" nodeType="with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p:cTn id="57" dur="2000" fill="hold"/>
                                        <p:tgtEl>
                                          <p:spTgt spid="5"/>
                                        </p:tgtEl>
                                        <p:attrNameLst>
                                          <p:attrName>ppt_w</p:attrName>
                                        </p:attrNameLst>
                                      </p:cBhvr>
                                      <p:tavLst>
                                        <p:tav tm="0" fmla="#ppt_w*sin(2.5*pi*$)">
                                          <p:val>
                                            <p:fltVal val="0"/>
                                          </p:val>
                                        </p:tav>
                                        <p:tav tm="100000">
                                          <p:val>
                                            <p:fltVal val="1"/>
                                          </p:val>
                                        </p:tav>
                                      </p:tavLst>
                                    </p:anim>
                                    <p:anim calcmode="lin" valueType="num">
                                      <p:cBhvr>
                                        <p:cTn id="58" dur="2000" fill="hold"/>
                                        <p:tgtEl>
                                          <p:spTgt spid="5"/>
                                        </p:tgtEl>
                                        <p:attrNameLst>
                                          <p:attrName>ppt_h</p:attrName>
                                        </p:attrNameLst>
                                      </p:cBhvr>
                                      <p:tavLst>
                                        <p:tav tm="0">
                                          <p:val>
                                            <p:strVal val="#ppt_h"/>
                                          </p:val>
                                        </p:tav>
                                        <p:tav tm="100000">
                                          <p:val>
                                            <p:strVal val="#ppt_h"/>
                                          </p:val>
                                        </p:tav>
                                      </p:tavLst>
                                    </p:anim>
                                  </p:childTnLst>
                                </p:cTn>
                              </p:par>
                              <p:par>
                                <p:cTn id="59" presetID="19" presetClass="entr" presetSubtype="10"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p:cTn id="61" dur="2000" fill="hold"/>
                                        <p:tgtEl>
                                          <p:spTgt spid="6"/>
                                        </p:tgtEl>
                                        <p:attrNameLst>
                                          <p:attrName>ppt_w</p:attrName>
                                        </p:attrNameLst>
                                      </p:cBhvr>
                                      <p:tavLst>
                                        <p:tav tm="0" fmla="#ppt_w*sin(2.5*pi*$)">
                                          <p:val>
                                            <p:fltVal val="0"/>
                                          </p:val>
                                        </p:tav>
                                        <p:tav tm="100000">
                                          <p:val>
                                            <p:fltVal val="1"/>
                                          </p:val>
                                        </p:tav>
                                      </p:tavLst>
                                    </p:anim>
                                    <p:anim calcmode="lin" valueType="num">
                                      <p:cBhvr>
                                        <p:cTn id="62" dur="2000" fill="hold"/>
                                        <p:tgtEl>
                                          <p:spTgt spid="6"/>
                                        </p:tgtEl>
                                        <p:attrNameLst>
                                          <p:attrName>ppt_h</p:attrName>
                                        </p:attrNameLst>
                                      </p:cBhvr>
                                      <p:tavLst>
                                        <p:tav tm="0">
                                          <p:val>
                                            <p:strVal val="#ppt_h"/>
                                          </p:val>
                                        </p:tav>
                                        <p:tav tm="100000">
                                          <p:val>
                                            <p:strVal val="#ppt_h"/>
                                          </p:val>
                                        </p:tav>
                                      </p:tavLst>
                                    </p:anim>
                                  </p:childTnLst>
                                </p:cTn>
                              </p:par>
                              <p:par>
                                <p:cTn id="63" presetID="19" presetClass="entr" presetSubtype="10" fill="hold" grpId="1" nodeType="withEffect">
                                  <p:stCondLst>
                                    <p:cond delay="0"/>
                                  </p:stCondLst>
                                  <p:childTnLst>
                                    <p:set>
                                      <p:cBhvr>
                                        <p:cTn id="64" dur="1" fill="hold">
                                          <p:stCondLst>
                                            <p:cond delay="0"/>
                                          </p:stCondLst>
                                        </p:cTn>
                                        <p:tgtEl>
                                          <p:spTgt spid="7"/>
                                        </p:tgtEl>
                                        <p:attrNameLst>
                                          <p:attrName>style.visibility</p:attrName>
                                        </p:attrNameLst>
                                      </p:cBhvr>
                                      <p:to>
                                        <p:strVal val="visible"/>
                                      </p:to>
                                    </p:set>
                                    <p:anim calcmode="lin" valueType="num">
                                      <p:cBhvr>
                                        <p:cTn id="65" dur="2000" fill="hold"/>
                                        <p:tgtEl>
                                          <p:spTgt spid="7"/>
                                        </p:tgtEl>
                                        <p:attrNameLst>
                                          <p:attrName>ppt_w</p:attrName>
                                        </p:attrNameLst>
                                      </p:cBhvr>
                                      <p:tavLst>
                                        <p:tav tm="0" fmla="#ppt_w*sin(2.5*pi*$)">
                                          <p:val>
                                            <p:fltVal val="0"/>
                                          </p:val>
                                        </p:tav>
                                        <p:tav tm="100000">
                                          <p:val>
                                            <p:fltVal val="1"/>
                                          </p:val>
                                        </p:tav>
                                      </p:tavLst>
                                    </p:anim>
                                    <p:anim calcmode="lin" valueType="num">
                                      <p:cBhvr>
                                        <p:cTn id="66" dur="2000" fill="hold"/>
                                        <p:tgtEl>
                                          <p:spTgt spid="7"/>
                                        </p:tgtEl>
                                        <p:attrNameLst>
                                          <p:attrName>ppt_h</p:attrName>
                                        </p:attrNameLst>
                                      </p:cBhvr>
                                      <p:tavLst>
                                        <p:tav tm="0">
                                          <p:val>
                                            <p:strVal val="#ppt_h"/>
                                          </p:val>
                                        </p:tav>
                                        <p:tav tm="100000">
                                          <p:val>
                                            <p:strVal val="#ppt_h"/>
                                          </p:val>
                                        </p:tav>
                                      </p:tavLst>
                                    </p:anim>
                                  </p:childTnLst>
                                </p:cTn>
                              </p:par>
                              <p:par>
                                <p:cTn id="67" presetID="19" presetClass="entr" presetSubtype="10" fill="hold" grpId="1" nodeType="withEffect">
                                  <p:stCondLst>
                                    <p:cond delay="0"/>
                                  </p:stCondLst>
                                  <p:childTnLst>
                                    <p:set>
                                      <p:cBhvr>
                                        <p:cTn id="68" dur="1" fill="hold">
                                          <p:stCondLst>
                                            <p:cond delay="0"/>
                                          </p:stCondLst>
                                        </p:cTn>
                                        <p:tgtEl>
                                          <p:spTgt spid="8"/>
                                        </p:tgtEl>
                                        <p:attrNameLst>
                                          <p:attrName>style.visibility</p:attrName>
                                        </p:attrNameLst>
                                      </p:cBhvr>
                                      <p:to>
                                        <p:strVal val="visible"/>
                                      </p:to>
                                    </p:set>
                                    <p:anim calcmode="lin" valueType="num">
                                      <p:cBhvr>
                                        <p:cTn id="69" dur="2000" fill="hold"/>
                                        <p:tgtEl>
                                          <p:spTgt spid="8"/>
                                        </p:tgtEl>
                                        <p:attrNameLst>
                                          <p:attrName>ppt_w</p:attrName>
                                        </p:attrNameLst>
                                      </p:cBhvr>
                                      <p:tavLst>
                                        <p:tav tm="0" fmla="#ppt_w*sin(2.5*pi*$)">
                                          <p:val>
                                            <p:fltVal val="0"/>
                                          </p:val>
                                        </p:tav>
                                        <p:tav tm="100000">
                                          <p:val>
                                            <p:fltVal val="1"/>
                                          </p:val>
                                        </p:tav>
                                      </p:tavLst>
                                    </p:anim>
                                    <p:anim calcmode="lin" valueType="num">
                                      <p:cBhvr>
                                        <p:cTn id="70" dur="2000" fill="hold"/>
                                        <p:tgtEl>
                                          <p:spTgt spid="8"/>
                                        </p:tgtEl>
                                        <p:attrNameLst>
                                          <p:attrName>ppt_h</p:attrName>
                                        </p:attrNameLst>
                                      </p:cBhvr>
                                      <p:tavLst>
                                        <p:tav tm="0">
                                          <p:val>
                                            <p:strVal val="#ppt_h"/>
                                          </p:val>
                                        </p:tav>
                                        <p:tav tm="100000">
                                          <p:val>
                                            <p:strVal val="#ppt_h"/>
                                          </p:val>
                                        </p:tav>
                                      </p:tavLst>
                                    </p:anim>
                                  </p:childTnLst>
                                </p:cTn>
                              </p:par>
                              <p:par>
                                <p:cTn id="71" presetID="19" presetClass="entr" presetSubtype="10" fill="hold" grpId="1" nodeType="withEffect">
                                  <p:stCondLst>
                                    <p:cond delay="0"/>
                                  </p:stCondLst>
                                  <p:childTnLst>
                                    <p:set>
                                      <p:cBhvr>
                                        <p:cTn id="72" dur="1" fill="hold">
                                          <p:stCondLst>
                                            <p:cond delay="0"/>
                                          </p:stCondLst>
                                        </p:cTn>
                                        <p:tgtEl>
                                          <p:spTgt spid="9"/>
                                        </p:tgtEl>
                                        <p:attrNameLst>
                                          <p:attrName>style.visibility</p:attrName>
                                        </p:attrNameLst>
                                      </p:cBhvr>
                                      <p:to>
                                        <p:strVal val="visible"/>
                                      </p:to>
                                    </p:set>
                                    <p:anim calcmode="lin" valueType="num">
                                      <p:cBhvr>
                                        <p:cTn id="73" dur="2000" fill="hold"/>
                                        <p:tgtEl>
                                          <p:spTgt spid="9"/>
                                        </p:tgtEl>
                                        <p:attrNameLst>
                                          <p:attrName>ppt_w</p:attrName>
                                        </p:attrNameLst>
                                      </p:cBhvr>
                                      <p:tavLst>
                                        <p:tav tm="0" fmla="#ppt_w*sin(2.5*pi*$)">
                                          <p:val>
                                            <p:fltVal val="0"/>
                                          </p:val>
                                        </p:tav>
                                        <p:tav tm="100000">
                                          <p:val>
                                            <p:fltVal val="1"/>
                                          </p:val>
                                        </p:tav>
                                      </p:tavLst>
                                    </p:anim>
                                    <p:anim calcmode="lin" valueType="num">
                                      <p:cBhvr>
                                        <p:cTn id="74" dur="2000" fill="hold"/>
                                        <p:tgtEl>
                                          <p:spTgt spid="9"/>
                                        </p:tgtEl>
                                        <p:attrNameLst>
                                          <p:attrName>ppt_h</p:attrName>
                                        </p:attrNameLst>
                                      </p:cBhvr>
                                      <p:tavLst>
                                        <p:tav tm="0">
                                          <p:val>
                                            <p:strVal val="#ppt_h"/>
                                          </p:val>
                                        </p:tav>
                                        <p:tav tm="100000">
                                          <p:val>
                                            <p:strVal val="#ppt_h"/>
                                          </p:val>
                                        </p:tav>
                                      </p:tavLst>
                                    </p:anim>
                                  </p:childTnLst>
                                </p:cTn>
                              </p:par>
                              <p:par>
                                <p:cTn id="75" presetID="19" presetClass="entr" presetSubtype="10" fill="hold" grpId="1" nodeType="withEffect">
                                  <p:stCondLst>
                                    <p:cond delay="0"/>
                                  </p:stCondLst>
                                  <p:childTnLst>
                                    <p:set>
                                      <p:cBhvr>
                                        <p:cTn id="76" dur="1" fill="hold">
                                          <p:stCondLst>
                                            <p:cond delay="0"/>
                                          </p:stCondLst>
                                        </p:cTn>
                                        <p:tgtEl>
                                          <p:spTgt spid="10"/>
                                        </p:tgtEl>
                                        <p:attrNameLst>
                                          <p:attrName>style.visibility</p:attrName>
                                        </p:attrNameLst>
                                      </p:cBhvr>
                                      <p:to>
                                        <p:strVal val="visible"/>
                                      </p:to>
                                    </p:set>
                                    <p:anim calcmode="lin" valueType="num">
                                      <p:cBhvr>
                                        <p:cTn id="77" dur="2000" fill="hold"/>
                                        <p:tgtEl>
                                          <p:spTgt spid="10"/>
                                        </p:tgtEl>
                                        <p:attrNameLst>
                                          <p:attrName>ppt_w</p:attrName>
                                        </p:attrNameLst>
                                      </p:cBhvr>
                                      <p:tavLst>
                                        <p:tav tm="0" fmla="#ppt_w*sin(2.5*pi*$)">
                                          <p:val>
                                            <p:fltVal val="0"/>
                                          </p:val>
                                        </p:tav>
                                        <p:tav tm="100000">
                                          <p:val>
                                            <p:fltVal val="1"/>
                                          </p:val>
                                        </p:tav>
                                      </p:tavLst>
                                    </p:anim>
                                    <p:anim calcmode="lin" valueType="num">
                                      <p:cBhvr>
                                        <p:cTn id="78" dur="2000" fill="hold"/>
                                        <p:tgtEl>
                                          <p:spTgt spid="10"/>
                                        </p:tgtEl>
                                        <p:attrNameLst>
                                          <p:attrName>ppt_h</p:attrName>
                                        </p:attrNameLst>
                                      </p:cBhvr>
                                      <p:tavLst>
                                        <p:tav tm="0">
                                          <p:val>
                                            <p:strVal val="#ppt_h"/>
                                          </p:val>
                                        </p:tav>
                                        <p:tav tm="100000">
                                          <p:val>
                                            <p:strVal val="#ppt_h"/>
                                          </p:val>
                                        </p:tav>
                                      </p:tavLst>
                                    </p:anim>
                                  </p:childTnLst>
                                </p:cTn>
                              </p:par>
                              <p:par>
                                <p:cTn id="79" presetID="19" presetClass="entr" presetSubtype="10" fill="hold" grpId="1" nodeType="withEffect">
                                  <p:stCondLst>
                                    <p:cond delay="0"/>
                                  </p:stCondLst>
                                  <p:childTnLst>
                                    <p:set>
                                      <p:cBhvr>
                                        <p:cTn id="80" dur="1" fill="hold">
                                          <p:stCondLst>
                                            <p:cond delay="0"/>
                                          </p:stCondLst>
                                        </p:cTn>
                                        <p:tgtEl>
                                          <p:spTgt spid="11"/>
                                        </p:tgtEl>
                                        <p:attrNameLst>
                                          <p:attrName>style.visibility</p:attrName>
                                        </p:attrNameLst>
                                      </p:cBhvr>
                                      <p:to>
                                        <p:strVal val="visible"/>
                                      </p:to>
                                    </p:set>
                                    <p:anim calcmode="lin" valueType="num">
                                      <p:cBhvr>
                                        <p:cTn id="81" dur="2000" fill="hold"/>
                                        <p:tgtEl>
                                          <p:spTgt spid="11"/>
                                        </p:tgtEl>
                                        <p:attrNameLst>
                                          <p:attrName>ppt_w</p:attrName>
                                        </p:attrNameLst>
                                      </p:cBhvr>
                                      <p:tavLst>
                                        <p:tav tm="0" fmla="#ppt_w*sin(2.5*pi*$)">
                                          <p:val>
                                            <p:fltVal val="0"/>
                                          </p:val>
                                        </p:tav>
                                        <p:tav tm="100000">
                                          <p:val>
                                            <p:fltVal val="1"/>
                                          </p:val>
                                        </p:tav>
                                      </p:tavLst>
                                    </p:anim>
                                    <p:anim calcmode="lin" valueType="num">
                                      <p:cBhvr>
                                        <p:cTn id="82" dur="2000" fill="hold"/>
                                        <p:tgtEl>
                                          <p:spTgt spid="11"/>
                                        </p:tgtEl>
                                        <p:attrNameLst>
                                          <p:attrName>ppt_h</p:attrName>
                                        </p:attrNameLst>
                                      </p:cBhvr>
                                      <p:tavLst>
                                        <p:tav tm="0">
                                          <p:val>
                                            <p:strVal val="#ppt_h"/>
                                          </p:val>
                                        </p:tav>
                                        <p:tav tm="100000">
                                          <p:val>
                                            <p:strVal val="#ppt_h"/>
                                          </p:val>
                                        </p:tav>
                                      </p:tavLst>
                                    </p:anim>
                                  </p:childTnLst>
                                </p:cTn>
                              </p:par>
                              <p:par>
                                <p:cTn id="83" presetID="19" presetClass="entr" presetSubtype="10" fill="hold" grpId="1" nodeType="withEffect">
                                  <p:stCondLst>
                                    <p:cond delay="0"/>
                                  </p:stCondLst>
                                  <p:childTnLst>
                                    <p:set>
                                      <p:cBhvr>
                                        <p:cTn id="84" dur="1" fill="hold">
                                          <p:stCondLst>
                                            <p:cond delay="0"/>
                                          </p:stCondLst>
                                        </p:cTn>
                                        <p:tgtEl>
                                          <p:spTgt spid="12"/>
                                        </p:tgtEl>
                                        <p:attrNameLst>
                                          <p:attrName>style.visibility</p:attrName>
                                        </p:attrNameLst>
                                      </p:cBhvr>
                                      <p:to>
                                        <p:strVal val="visible"/>
                                      </p:to>
                                    </p:set>
                                    <p:anim calcmode="lin" valueType="num">
                                      <p:cBhvr>
                                        <p:cTn id="85" dur="2000" fill="hold"/>
                                        <p:tgtEl>
                                          <p:spTgt spid="12"/>
                                        </p:tgtEl>
                                        <p:attrNameLst>
                                          <p:attrName>ppt_w</p:attrName>
                                        </p:attrNameLst>
                                      </p:cBhvr>
                                      <p:tavLst>
                                        <p:tav tm="0" fmla="#ppt_w*sin(2.5*pi*$)">
                                          <p:val>
                                            <p:fltVal val="0"/>
                                          </p:val>
                                        </p:tav>
                                        <p:tav tm="100000">
                                          <p:val>
                                            <p:fltVal val="1"/>
                                          </p:val>
                                        </p:tav>
                                      </p:tavLst>
                                    </p:anim>
                                    <p:anim calcmode="lin" valueType="num">
                                      <p:cBhvr>
                                        <p:cTn id="86" dur="2000" fill="hold"/>
                                        <p:tgtEl>
                                          <p:spTgt spid="12"/>
                                        </p:tgtEl>
                                        <p:attrNameLst>
                                          <p:attrName>ppt_h</p:attrName>
                                        </p:attrNameLst>
                                      </p:cBhvr>
                                      <p:tavLst>
                                        <p:tav tm="0">
                                          <p:val>
                                            <p:strVal val="#ppt_h"/>
                                          </p:val>
                                        </p:tav>
                                        <p:tav tm="100000">
                                          <p:val>
                                            <p:strVal val="#ppt_h"/>
                                          </p:val>
                                        </p:tav>
                                      </p:tavLst>
                                    </p:anim>
                                  </p:childTnLst>
                                </p:cTn>
                              </p:par>
                              <p:par>
                                <p:cTn id="87" presetID="19" presetClass="entr" presetSubtype="10" fill="hold" grpId="1" nodeType="withEffect">
                                  <p:stCondLst>
                                    <p:cond delay="0"/>
                                  </p:stCondLst>
                                  <p:childTnLst>
                                    <p:set>
                                      <p:cBhvr>
                                        <p:cTn id="88" dur="1" fill="hold">
                                          <p:stCondLst>
                                            <p:cond delay="0"/>
                                          </p:stCondLst>
                                        </p:cTn>
                                        <p:tgtEl>
                                          <p:spTgt spid="13"/>
                                        </p:tgtEl>
                                        <p:attrNameLst>
                                          <p:attrName>style.visibility</p:attrName>
                                        </p:attrNameLst>
                                      </p:cBhvr>
                                      <p:to>
                                        <p:strVal val="visible"/>
                                      </p:to>
                                    </p:set>
                                    <p:anim calcmode="lin" valueType="num">
                                      <p:cBhvr>
                                        <p:cTn id="89" dur="2000" fill="hold"/>
                                        <p:tgtEl>
                                          <p:spTgt spid="13"/>
                                        </p:tgtEl>
                                        <p:attrNameLst>
                                          <p:attrName>ppt_w</p:attrName>
                                        </p:attrNameLst>
                                      </p:cBhvr>
                                      <p:tavLst>
                                        <p:tav tm="0" fmla="#ppt_w*sin(2.5*pi*$)">
                                          <p:val>
                                            <p:fltVal val="0"/>
                                          </p:val>
                                        </p:tav>
                                        <p:tav tm="100000">
                                          <p:val>
                                            <p:fltVal val="1"/>
                                          </p:val>
                                        </p:tav>
                                      </p:tavLst>
                                    </p:anim>
                                    <p:anim calcmode="lin" valueType="num">
                                      <p:cBhvr>
                                        <p:cTn id="90" dur="2000" fill="hold"/>
                                        <p:tgtEl>
                                          <p:spTgt spid="13"/>
                                        </p:tgtEl>
                                        <p:attrNameLst>
                                          <p:attrName>ppt_h</p:attrName>
                                        </p:attrNameLst>
                                      </p:cBhvr>
                                      <p:tavLst>
                                        <p:tav tm="0">
                                          <p:val>
                                            <p:strVal val="#ppt_h"/>
                                          </p:val>
                                        </p:tav>
                                        <p:tav tm="100000">
                                          <p:val>
                                            <p:strVal val="#ppt_h"/>
                                          </p:val>
                                        </p:tav>
                                      </p:tavLst>
                                    </p:anim>
                                  </p:childTnLst>
                                </p:cTn>
                              </p:par>
                              <p:par>
                                <p:cTn id="91" presetID="19" presetClass="entr" presetSubtype="10" fill="hold" grpId="1" nodeType="withEffect">
                                  <p:stCondLst>
                                    <p:cond delay="0"/>
                                  </p:stCondLst>
                                  <p:childTnLst>
                                    <p:set>
                                      <p:cBhvr>
                                        <p:cTn id="92" dur="1" fill="hold">
                                          <p:stCondLst>
                                            <p:cond delay="0"/>
                                          </p:stCondLst>
                                        </p:cTn>
                                        <p:tgtEl>
                                          <p:spTgt spid="14"/>
                                        </p:tgtEl>
                                        <p:attrNameLst>
                                          <p:attrName>style.visibility</p:attrName>
                                        </p:attrNameLst>
                                      </p:cBhvr>
                                      <p:to>
                                        <p:strVal val="visible"/>
                                      </p:to>
                                    </p:set>
                                    <p:anim calcmode="lin" valueType="num">
                                      <p:cBhvr>
                                        <p:cTn id="93" dur="2000" fill="hold"/>
                                        <p:tgtEl>
                                          <p:spTgt spid="14"/>
                                        </p:tgtEl>
                                        <p:attrNameLst>
                                          <p:attrName>ppt_w</p:attrName>
                                        </p:attrNameLst>
                                      </p:cBhvr>
                                      <p:tavLst>
                                        <p:tav tm="0" fmla="#ppt_w*sin(2.5*pi*$)">
                                          <p:val>
                                            <p:fltVal val="0"/>
                                          </p:val>
                                        </p:tav>
                                        <p:tav tm="100000">
                                          <p:val>
                                            <p:fltVal val="1"/>
                                          </p:val>
                                        </p:tav>
                                      </p:tavLst>
                                    </p:anim>
                                    <p:anim calcmode="lin" valueType="num">
                                      <p:cBhvr>
                                        <p:cTn id="94" dur="2000" fill="hold"/>
                                        <p:tgtEl>
                                          <p:spTgt spid="14"/>
                                        </p:tgtEl>
                                        <p:attrNameLst>
                                          <p:attrName>ppt_h</p:attrName>
                                        </p:attrNameLst>
                                      </p:cBhvr>
                                      <p:tavLst>
                                        <p:tav tm="0">
                                          <p:val>
                                            <p:strVal val="#ppt_h"/>
                                          </p:val>
                                        </p:tav>
                                        <p:tav tm="100000">
                                          <p:val>
                                            <p:strVal val="#ppt_h"/>
                                          </p:val>
                                        </p:tav>
                                      </p:tavLst>
                                    </p:anim>
                                  </p:childTnLst>
                                </p:cTn>
                              </p:par>
                              <p:par>
                                <p:cTn id="95" presetID="19" presetClass="entr" presetSubtype="10" fill="hold" grpId="1" nodeType="withEffect">
                                  <p:stCondLst>
                                    <p:cond delay="0"/>
                                  </p:stCondLst>
                                  <p:childTnLst>
                                    <p:set>
                                      <p:cBhvr>
                                        <p:cTn id="96" dur="1" fill="hold">
                                          <p:stCondLst>
                                            <p:cond delay="0"/>
                                          </p:stCondLst>
                                        </p:cTn>
                                        <p:tgtEl>
                                          <p:spTgt spid="15"/>
                                        </p:tgtEl>
                                        <p:attrNameLst>
                                          <p:attrName>style.visibility</p:attrName>
                                        </p:attrNameLst>
                                      </p:cBhvr>
                                      <p:to>
                                        <p:strVal val="visible"/>
                                      </p:to>
                                    </p:set>
                                    <p:anim calcmode="lin" valueType="num">
                                      <p:cBhvr>
                                        <p:cTn id="97" dur="2000" fill="hold"/>
                                        <p:tgtEl>
                                          <p:spTgt spid="15"/>
                                        </p:tgtEl>
                                        <p:attrNameLst>
                                          <p:attrName>ppt_w</p:attrName>
                                        </p:attrNameLst>
                                      </p:cBhvr>
                                      <p:tavLst>
                                        <p:tav tm="0" fmla="#ppt_w*sin(2.5*pi*$)">
                                          <p:val>
                                            <p:fltVal val="0"/>
                                          </p:val>
                                        </p:tav>
                                        <p:tav tm="100000">
                                          <p:val>
                                            <p:fltVal val="1"/>
                                          </p:val>
                                        </p:tav>
                                      </p:tavLst>
                                    </p:anim>
                                    <p:anim calcmode="lin" valueType="num">
                                      <p:cBhvr>
                                        <p:cTn id="98" dur="2000" fill="hold"/>
                                        <p:tgtEl>
                                          <p:spTgt spid="15"/>
                                        </p:tgtEl>
                                        <p:attrNameLst>
                                          <p:attrName>ppt_h</p:attrName>
                                        </p:attrNameLst>
                                      </p:cBhvr>
                                      <p:tavLst>
                                        <p:tav tm="0">
                                          <p:val>
                                            <p:strVal val="#ppt_h"/>
                                          </p:val>
                                        </p:tav>
                                        <p:tav tm="100000">
                                          <p:val>
                                            <p:strVal val="#ppt_h"/>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16"/>
                                        </p:tgtEl>
                                        <p:attrNameLst>
                                          <p:attrName>style.visibility</p:attrName>
                                        </p:attrNameLst>
                                      </p:cBhvr>
                                      <p:to>
                                        <p:strVal val="visible"/>
                                      </p:to>
                                    </p:set>
                                    <p:anim calcmode="lin" valueType="num">
                                      <p:cBhvr>
                                        <p:cTn id="101" dur="2000" fill="hold"/>
                                        <p:tgtEl>
                                          <p:spTgt spid="16"/>
                                        </p:tgtEl>
                                        <p:attrNameLst>
                                          <p:attrName>ppt_w</p:attrName>
                                        </p:attrNameLst>
                                      </p:cBhvr>
                                      <p:tavLst>
                                        <p:tav tm="0" fmla="#ppt_w*sin(2.5*pi*$)">
                                          <p:val>
                                            <p:fltVal val="0"/>
                                          </p:val>
                                        </p:tav>
                                        <p:tav tm="100000">
                                          <p:val>
                                            <p:fltVal val="1"/>
                                          </p:val>
                                        </p:tav>
                                      </p:tavLst>
                                    </p:anim>
                                    <p:anim calcmode="lin" valueType="num">
                                      <p:cBhvr>
                                        <p:cTn id="102" dur="2000" fill="hold"/>
                                        <p:tgtEl>
                                          <p:spTgt spid="16"/>
                                        </p:tgtEl>
                                        <p:attrNameLst>
                                          <p:attrName>ppt_h</p:attrName>
                                        </p:attrNameLst>
                                      </p:cBhvr>
                                      <p:tavLst>
                                        <p:tav tm="0">
                                          <p:val>
                                            <p:strVal val="#ppt_h"/>
                                          </p:val>
                                        </p:tav>
                                        <p:tav tm="100000">
                                          <p:val>
                                            <p:strVal val="#ppt_h"/>
                                          </p:val>
                                        </p:tav>
                                      </p:tavLst>
                                    </p:anim>
                                  </p:childTnLst>
                                </p:cTn>
                              </p:par>
                              <p:par>
                                <p:cTn id="103" presetID="3" presetClass="entr" presetSubtype="5" fill="hold" grpId="2" nodeType="withEffect">
                                  <p:stCondLst>
                                    <p:cond delay="0"/>
                                  </p:stCondLst>
                                  <p:childTnLst>
                                    <p:set>
                                      <p:cBhvr>
                                        <p:cTn id="104" dur="1" fill="hold">
                                          <p:stCondLst>
                                            <p:cond delay="0"/>
                                          </p:stCondLst>
                                        </p:cTn>
                                        <p:tgtEl>
                                          <p:spTgt spid="5"/>
                                        </p:tgtEl>
                                        <p:attrNameLst>
                                          <p:attrName>style.visibility</p:attrName>
                                        </p:attrNameLst>
                                      </p:cBhvr>
                                      <p:to>
                                        <p:strVal val="visible"/>
                                      </p:to>
                                    </p:set>
                                    <p:animEffect transition="in" filter="blinds(vertical)">
                                      <p:cBhvr>
                                        <p:cTn id="105" dur="2000"/>
                                        <p:tgtEl>
                                          <p:spTgt spid="5"/>
                                        </p:tgtEl>
                                      </p:cBhvr>
                                    </p:animEffect>
                                  </p:childTnLst>
                                </p:cTn>
                              </p:par>
                              <p:par>
                                <p:cTn id="106" presetID="3" presetClass="entr" presetSubtype="5" fill="hold" grpId="2" nodeType="withEffect">
                                  <p:stCondLst>
                                    <p:cond delay="0"/>
                                  </p:stCondLst>
                                  <p:childTnLst>
                                    <p:set>
                                      <p:cBhvr>
                                        <p:cTn id="107" dur="1" fill="hold">
                                          <p:stCondLst>
                                            <p:cond delay="0"/>
                                          </p:stCondLst>
                                        </p:cTn>
                                        <p:tgtEl>
                                          <p:spTgt spid="6"/>
                                        </p:tgtEl>
                                        <p:attrNameLst>
                                          <p:attrName>style.visibility</p:attrName>
                                        </p:attrNameLst>
                                      </p:cBhvr>
                                      <p:to>
                                        <p:strVal val="visible"/>
                                      </p:to>
                                    </p:set>
                                    <p:animEffect transition="in" filter="blinds(vertical)">
                                      <p:cBhvr>
                                        <p:cTn id="108" dur="2000"/>
                                        <p:tgtEl>
                                          <p:spTgt spid="6"/>
                                        </p:tgtEl>
                                      </p:cBhvr>
                                    </p:animEffect>
                                  </p:childTnLst>
                                </p:cTn>
                              </p:par>
                              <p:par>
                                <p:cTn id="109" presetID="3" presetClass="entr" presetSubtype="5" fill="hold" grpId="2" nodeType="withEffect">
                                  <p:stCondLst>
                                    <p:cond delay="0"/>
                                  </p:stCondLst>
                                  <p:childTnLst>
                                    <p:set>
                                      <p:cBhvr>
                                        <p:cTn id="110" dur="1" fill="hold">
                                          <p:stCondLst>
                                            <p:cond delay="0"/>
                                          </p:stCondLst>
                                        </p:cTn>
                                        <p:tgtEl>
                                          <p:spTgt spid="7"/>
                                        </p:tgtEl>
                                        <p:attrNameLst>
                                          <p:attrName>style.visibility</p:attrName>
                                        </p:attrNameLst>
                                      </p:cBhvr>
                                      <p:to>
                                        <p:strVal val="visible"/>
                                      </p:to>
                                    </p:set>
                                    <p:animEffect transition="in" filter="blinds(vertical)">
                                      <p:cBhvr>
                                        <p:cTn id="111" dur="2000"/>
                                        <p:tgtEl>
                                          <p:spTgt spid="7"/>
                                        </p:tgtEl>
                                      </p:cBhvr>
                                    </p:animEffect>
                                  </p:childTnLst>
                                </p:cTn>
                              </p:par>
                              <p:par>
                                <p:cTn id="112" presetID="3" presetClass="entr" presetSubtype="5" fill="hold" grpId="2" nodeType="withEffect">
                                  <p:stCondLst>
                                    <p:cond delay="0"/>
                                  </p:stCondLst>
                                  <p:childTnLst>
                                    <p:set>
                                      <p:cBhvr>
                                        <p:cTn id="113" dur="1" fill="hold">
                                          <p:stCondLst>
                                            <p:cond delay="0"/>
                                          </p:stCondLst>
                                        </p:cTn>
                                        <p:tgtEl>
                                          <p:spTgt spid="8"/>
                                        </p:tgtEl>
                                        <p:attrNameLst>
                                          <p:attrName>style.visibility</p:attrName>
                                        </p:attrNameLst>
                                      </p:cBhvr>
                                      <p:to>
                                        <p:strVal val="visible"/>
                                      </p:to>
                                    </p:set>
                                    <p:animEffect transition="in" filter="blinds(vertical)">
                                      <p:cBhvr>
                                        <p:cTn id="114" dur="2000"/>
                                        <p:tgtEl>
                                          <p:spTgt spid="8"/>
                                        </p:tgtEl>
                                      </p:cBhvr>
                                    </p:animEffect>
                                  </p:childTnLst>
                                </p:cTn>
                              </p:par>
                              <p:par>
                                <p:cTn id="115" presetID="3" presetClass="entr" presetSubtype="5" fill="hold" grpId="2" nodeType="withEffect">
                                  <p:stCondLst>
                                    <p:cond delay="0"/>
                                  </p:stCondLst>
                                  <p:childTnLst>
                                    <p:set>
                                      <p:cBhvr>
                                        <p:cTn id="116" dur="1" fill="hold">
                                          <p:stCondLst>
                                            <p:cond delay="0"/>
                                          </p:stCondLst>
                                        </p:cTn>
                                        <p:tgtEl>
                                          <p:spTgt spid="9"/>
                                        </p:tgtEl>
                                        <p:attrNameLst>
                                          <p:attrName>style.visibility</p:attrName>
                                        </p:attrNameLst>
                                      </p:cBhvr>
                                      <p:to>
                                        <p:strVal val="visible"/>
                                      </p:to>
                                    </p:set>
                                    <p:animEffect transition="in" filter="blinds(vertical)">
                                      <p:cBhvr>
                                        <p:cTn id="117" dur="2000"/>
                                        <p:tgtEl>
                                          <p:spTgt spid="9"/>
                                        </p:tgtEl>
                                      </p:cBhvr>
                                    </p:animEffect>
                                  </p:childTnLst>
                                </p:cTn>
                              </p:par>
                              <p:par>
                                <p:cTn id="118" presetID="3" presetClass="entr" presetSubtype="5" fill="hold" grpId="2" nodeType="withEffect">
                                  <p:stCondLst>
                                    <p:cond delay="0"/>
                                  </p:stCondLst>
                                  <p:childTnLst>
                                    <p:set>
                                      <p:cBhvr>
                                        <p:cTn id="119" dur="1" fill="hold">
                                          <p:stCondLst>
                                            <p:cond delay="0"/>
                                          </p:stCondLst>
                                        </p:cTn>
                                        <p:tgtEl>
                                          <p:spTgt spid="10"/>
                                        </p:tgtEl>
                                        <p:attrNameLst>
                                          <p:attrName>style.visibility</p:attrName>
                                        </p:attrNameLst>
                                      </p:cBhvr>
                                      <p:to>
                                        <p:strVal val="visible"/>
                                      </p:to>
                                    </p:set>
                                    <p:animEffect transition="in" filter="blinds(vertical)">
                                      <p:cBhvr>
                                        <p:cTn id="120" dur="2000"/>
                                        <p:tgtEl>
                                          <p:spTgt spid="10"/>
                                        </p:tgtEl>
                                      </p:cBhvr>
                                    </p:animEffect>
                                  </p:childTnLst>
                                </p:cTn>
                              </p:par>
                              <p:par>
                                <p:cTn id="121" presetID="3" presetClass="entr" presetSubtype="5" fill="hold" grpId="2" nodeType="withEffect">
                                  <p:stCondLst>
                                    <p:cond delay="0"/>
                                  </p:stCondLst>
                                  <p:childTnLst>
                                    <p:set>
                                      <p:cBhvr>
                                        <p:cTn id="122" dur="1" fill="hold">
                                          <p:stCondLst>
                                            <p:cond delay="0"/>
                                          </p:stCondLst>
                                        </p:cTn>
                                        <p:tgtEl>
                                          <p:spTgt spid="11"/>
                                        </p:tgtEl>
                                        <p:attrNameLst>
                                          <p:attrName>style.visibility</p:attrName>
                                        </p:attrNameLst>
                                      </p:cBhvr>
                                      <p:to>
                                        <p:strVal val="visible"/>
                                      </p:to>
                                    </p:set>
                                    <p:animEffect transition="in" filter="blinds(vertical)">
                                      <p:cBhvr>
                                        <p:cTn id="123" dur="2000"/>
                                        <p:tgtEl>
                                          <p:spTgt spid="11"/>
                                        </p:tgtEl>
                                      </p:cBhvr>
                                    </p:animEffect>
                                  </p:childTnLst>
                                </p:cTn>
                              </p:par>
                              <p:par>
                                <p:cTn id="124" presetID="3" presetClass="entr" presetSubtype="5" fill="hold" grpId="2" nodeType="withEffect">
                                  <p:stCondLst>
                                    <p:cond delay="0"/>
                                  </p:stCondLst>
                                  <p:childTnLst>
                                    <p:set>
                                      <p:cBhvr>
                                        <p:cTn id="125" dur="1" fill="hold">
                                          <p:stCondLst>
                                            <p:cond delay="0"/>
                                          </p:stCondLst>
                                        </p:cTn>
                                        <p:tgtEl>
                                          <p:spTgt spid="12"/>
                                        </p:tgtEl>
                                        <p:attrNameLst>
                                          <p:attrName>style.visibility</p:attrName>
                                        </p:attrNameLst>
                                      </p:cBhvr>
                                      <p:to>
                                        <p:strVal val="visible"/>
                                      </p:to>
                                    </p:set>
                                    <p:animEffect transition="in" filter="blinds(vertical)">
                                      <p:cBhvr>
                                        <p:cTn id="126" dur="2000"/>
                                        <p:tgtEl>
                                          <p:spTgt spid="12"/>
                                        </p:tgtEl>
                                      </p:cBhvr>
                                    </p:animEffect>
                                  </p:childTnLst>
                                </p:cTn>
                              </p:par>
                              <p:par>
                                <p:cTn id="127" presetID="3" presetClass="entr" presetSubtype="5" fill="hold" grpId="2" nodeType="withEffect">
                                  <p:stCondLst>
                                    <p:cond delay="0"/>
                                  </p:stCondLst>
                                  <p:childTnLst>
                                    <p:set>
                                      <p:cBhvr>
                                        <p:cTn id="128" dur="1" fill="hold">
                                          <p:stCondLst>
                                            <p:cond delay="0"/>
                                          </p:stCondLst>
                                        </p:cTn>
                                        <p:tgtEl>
                                          <p:spTgt spid="13"/>
                                        </p:tgtEl>
                                        <p:attrNameLst>
                                          <p:attrName>style.visibility</p:attrName>
                                        </p:attrNameLst>
                                      </p:cBhvr>
                                      <p:to>
                                        <p:strVal val="visible"/>
                                      </p:to>
                                    </p:set>
                                    <p:animEffect transition="in" filter="blinds(vertical)">
                                      <p:cBhvr>
                                        <p:cTn id="129" dur="2000"/>
                                        <p:tgtEl>
                                          <p:spTgt spid="13"/>
                                        </p:tgtEl>
                                      </p:cBhvr>
                                    </p:animEffect>
                                  </p:childTnLst>
                                </p:cTn>
                              </p:par>
                              <p:par>
                                <p:cTn id="130" presetID="3" presetClass="entr" presetSubtype="5" fill="hold" grpId="2" nodeType="withEffect">
                                  <p:stCondLst>
                                    <p:cond delay="0"/>
                                  </p:stCondLst>
                                  <p:childTnLst>
                                    <p:set>
                                      <p:cBhvr>
                                        <p:cTn id="131" dur="1" fill="hold">
                                          <p:stCondLst>
                                            <p:cond delay="0"/>
                                          </p:stCondLst>
                                        </p:cTn>
                                        <p:tgtEl>
                                          <p:spTgt spid="14"/>
                                        </p:tgtEl>
                                        <p:attrNameLst>
                                          <p:attrName>style.visibility</p:attrName>
                                        </p:attrNameLst>
                                      </p:cBhvr>
                                      <p:to>
                                        <p:strVal val="visible"/>
                                      </p:to>
                                    </p:set>
                                    <p:animEffect transition="in" filter="blinds(vertical)">
                                      <p:cBhvr>
                                        <p:cTn id="132" dur="2000"/>
                                        <p:tgtEl>
                                          <p:spTgt spid="14"/>
                                        </p:tgtEl>
                                      </p:cBhvr>
                                    </p:animEffect>
                                  </p:childTnLst>
                                </p:cTn>
                              </p:par>
                              <p:par>
                                <p:cTn id="133" presetID="3" presetClass="entr" presetSubtype="5" fill="hold" grpId="2" nodeType="withEffect">
                                  <p:stCondLst>
                                    <p:cond delay="0"/>
                                  </p:stCondLst>
                                  <p:childTnLst>
                                    <p:set>
                                      <p:cBhvr>
                                        <p:cTn id="134" dur="1" fill="hold">
                                          <p:stCondLst>
                                            <p:cond delay="0"/>
                                          </p:stCondLst>
                                        </p:cTn>
                                        <p:tgtEl>
                                          <p:spTgt spid="15"/>
                                        </p:tgtEl>
                                        <p:attrNameLst>
                                          <p:attrName>style.visibility</p:attrName>
                                        </p:attrNameLst>
                                      </p:cBhvr>
                                      <p:to>
                                        <p:strVal val="visible"/>
                                      </p:to>
                                    </p:set>
                                    <p:animEffect transition="in" filter="blinds(vertical)">
                                      <p:cBhvr>
                                        <p:cTn id="135" dur="2000"/>
                                        <p:tgtEl>
                                          <p:spTgt spid="15"/>
                                        </p:tgtEl>
                                      </p:cBhvr>
                                    </p:animEffect>
                                  </p:childTnLst>
                                </p:cTn>
                              </p:par>
                              <p:par>
                                <p:cTn id="136" presetID="3" presetClass="entr" presetSubtype="5" fill="hold" grpId="2" nodeType="withEffect">
                                  <p:stCondLst>
                                    <p:cond delay="0"/>
                                  </p:stCondLst>
                                  <p:childTnLst>
                                    <p:set>
                                      <p:cBhvr>
                                        <p:cTn id="137" dur="1" fill="hold">
                                          <p:stCondLst>
                                            <p:cond delay="0"/>
                                          </p:stCondLst>
                                        </p:cTn>
                                        <p:tgtEl>
                                          <p:spTgt spid="16"/>
                                        </p:tgtEl>
                                        <p:attrNameLst>
                                          <p:attrName>style.visibility</p:attrName>
                                        </p:attrNameLst>
                                      </p:cBhvr>
                                      <p:to>
                                        <p:strVal val="visible"/>
                                      </p:to>
                                    </p:set>
                                    <p:animEffect transition="in" filter="blinds(vertical)">
                                      <p:cBhvr>
                                        <p:cTn id="138" dur="2000"/>
                                        <p:tgtEl>
                                          <p:spTgt spid="16"/>
                                        </p:tgtEl>
                                      </p:cBhvr>
                                    </p:animEffect>
                                  </p:childTnLst>
                                </p:cTn>
                              </p:par>
                            </p:childTnLst>
                          </p:cTn>
                        </p:par>
                        <p:par>
                          <p:cTn id="139" fill="hold">
                            <p:stCondLst>
                              <p:cond delay="2000"/>
                            </p:stCondLst>
                            <p:childTnLst>
                              <p:par>
                                <p:cTn id="140" presetID="2" presetClass="exit" presetSubtype="6" fill="hold" grpId="3" nodeType="afterEffect">
                                  <p:stCondLst>
                                    <p:cond delay="0"/>
                                  </p:stCondLst>
                                  <p:childTnLst>
                                    <p:anim calcmode="lin" valueType="num">
                                      <p:cBhvr additive="base">
                                        <p:cTn id="141" dur="2000"/>
                                        <p:tgtEl>
                                          <p:spTgt spid="7"/>
                                        </p:tgtEl>
                                        <p:attrNameLst>
                                          <p:attrName>ppt_x</p:attrName>
                                        </p:attrNameLst>
                                      </p:cBhvr>
                                      <p:tavLst>
                                        <p:tav tm="0">
                                          <p:val>
                                            <p:strVal val="ppt_x"/>
                                          </p:val>
                                        </p:tav>
                                        <p:tav tm="100000">
                                          <p:val>
                                            <p:strVal val="1+ppt_w/2"/>
                                          </p:val>
                                        </p:tav>
                                      </p:tavLst>
                                    </p:anim>
                                    <p:anim calcmode="lin" valueType="num">
                                      <p:cBhvr additive="base">
                                        <p:cTn id="142" dur="2000"/>
                                        <p:tgtEl>
                                          <p:spTgt spid="7"/>
                                        </p:tgtEl>
                                        <p:attrNameLst>
                                          <p:attrName>ppt_y</p:attrName>
                                        </p:attrNameLst>
                                      </p:cBhvr>
                                      <p:tavLst>
                                        <p:tav tm="0">
                                          <p:val>
                                            <p:strVal val="ppt_y"/>
                                          </p:val>
                                        </p:tav>
                                        <p:tav tm="100000">
                                          <p:val>
                                            <p:strVal val="1+ppt_h/2"/>
                                          </p:val>
                                        </p:tav>
                                      </p:tavLst>
                                    </p:anim>
                                    <p:set>
                                      <p:cBhvr>
                                        <p:cTn id="143" dur="1" fill="hold">
                                          <p:stCondLst>
                                            <p:cond delay="1999"/>
                                          </p:stCondLst>
                                        </p:cTn>
                                        <p:tgtEl>
                                          <p:spTgt spid="7"/>
                                        </p:tgtEl>
                                        <p:attrNameLst>
                                          <p:attrName>style.visibility</p:attrName>
                                        </p:attrNameLst>
                                      </p:cBhvr>
                                      <p:to>
                                        <p:strVal val="hidden"/>
                                      </p:to>
                                    </p:set>
                                  </p:childTnLst>
                                </p:cTn>
                              </p:par>
                              <p:par>
                                <p:cTn id="144" presetID="2" presetClass="exit" presetSubtype="6" fill="hold" grpId="3" nodeType="withEffect">
                                  <p:stCondLst>
                                    <p:cond delay="0"/>
                                  </p:stCondLst>
                                  <p:childTnLst>
                                    <p:anim calcmode="lin" valueType="num">
                                      <p:cBhvr additive="base">
                                        <p:cTn id="145" dur="2000"/>
                                        <p:tgtEl>
                                          <p:spTgt spid="10"/>
                                        </p:tgtEl>
                                        <p:attrNameLst>
                                          <p:attrName>ppt_x</p:attrName>
                                        </p:attrNameLst>
                                      </p:cBhvr>
                                      <p:tavLst>
                                        <p:tav tm="0">
                                          <p:val>
                                            <p:strVal val="ppt_x"/>
                                          </p:val>
                                        </p:tav>
                                        <p:tav tm="100000">
                                          <p:val>
                                            <p:strVal val="1+ppt_w/2"/>
                                          </p:val>
                                        </p:tav>
                                      </p:tavLst>
                                    </p:anim>
                                    <p:anim calcmode="lin" valueType="num">
                                      <p:cBhvr additive="base">
                                        <p:cTn id="146" dur="2000"/>
                                        <p:tgtEl>
                                          <p:spTgt spid="10"/>
                                        </p:tgtEl>
                                        <p:attrNameLst>
                                          <p:attrName>ppt_y</p:attrName>
                                        </p:attrNameLst>
                                      </p:cBhvr>
                                      <p:tavLst>
                                        <p:tav tm="0">
                                          <p:val>
                                            <p:strVal val="ppt_y"/>
                                          </p:val>
                                        </p:tav>
                                        <p:tav tm="100000">
                                          <p:val>
                                            <p:strVal val="1+ppt_h/2"/>
                                          </p:val>
                                        </p:tav>
                                      </p:tavLst>
                                    </p:anim>
                                    <p:set>
                                      <p:cBhvr>
                                        <p:cTn id="147" dur="1" fill="hold">
                                          <p:stCondLst>
                                            <p:cond delay="1999"/>
                                          </p:stCondLst>
                                        </p:cTn>
                                        <p:tgtEl>
                                          <p:spTgt spid="10"/>
                                        </p:tgtEl>
                                        <p:attrNameLst>
                                          <p:attrName>style.visibility</p:attrName>
                                        </p:attrNameLst>
                                      </p:cBhvr>
                                      <p:to>
                                        <p:strVal val="hidden"/>
                                      </p:to>
                                    </p:set>
                                  </p:childTnLst>
                                </p:cTn>
                              </p:par>
                              <p:par>
                                <p:cTn id="148" presetID="2" presetClass="exit" presetSubtype="6" fill="hold" grpId="3" nodeType="withEffect">
                                  <p:stCondLst>
                                    <p:cond delay="0"/>
                                  </p:stCondLst>
                                  <p:childTnLst>
                                    <p:anim calcmode="lin" valueType="num">
                                      <p:cBhvr additive="base">
                                        <p:cTn id="149" dur="2000"/>
                                        <p:tgtEl>
                                          <p:spTgt spid="13"/>
                                        </p:tgtEl>
                                        <p:attrNameLst>
                                          <p:attrName>ppt_x</p:attrName>
                                        </p:attrNameLst>
                                      </p:cBhvr>
                                      <p:tavLst>
                                        <p:tav tm="0">
                                          <p:val>
                                            <p:strVal val="ppt_x"/>
                                          </p:val>
                                        </p:tav>
                                        <p:tav tm="100000">
                                          <p:val>
                                            <p:strVal val="1+ppt_w/2"/>
                                          </p:val>
                                        </p:tav>
                                      </p:tavLst>
                                    </p:anim>
                                    <p:anim calcmode="lin" valueType="num">
                                      <p:cBhvr additive="base">
                                        <p:cTn id="150" dur="2000"/>
                                        <p:tgtEl>
                                          <p:spTgt spid="13"/>
                                        </p:tgtEl>
                                        <p:attrNameLst>
                                          <p:attrName>ppt_y</p:attrName>
                                        </p:attrNameLst>
                                      </p:cBhvr>
                                      <p:tavLst>
                                        <p:tav tm="0">
                                          <p:val>
                                            <p:strVal val="ppt_y"/>
                                          </p:val>
                                        </p:tav>
                                        <p:tav tm="100000">
                                          <p:val>
                                            <p:strVal val="1+ppt_h/2"/>
                                          </p:val>
                                        </p:tav>
                                      </p:tavLst>
                                    </p:anim>
                                    <p:set>
                                      <p:cBhvr>
                                        <p:cTn id="151" dur="1" fill="hold">
                                          <p:stCondLst>
                                            <p:cond delay="1999"/>
                                          </p:stCondLst>
                                        </p:cTn>
                                        <p:tgtEl>
                                          <p:spTgt spid="13"/>
                                        </p:tgtEl>
                                        <p:attrNameLst>
                                          <p:attrName>style.visibility</p:attrName>
                                        </p:attrNameLst>
                                      </p:cBhvr>
                                      <p:to>
                                        <p:strVal val="hidden"/>
                                      </p:to>
                                    </p:set>
                                  </p:childTnLst>
                                </p:cTn>
                              </p:par>
                              <p:par>
                                <p:cTn id="152" presetID="2" presetClass="exit" presetSubtype="12" fill="hold" grpId="3" nodeType="withEffect">
                                  <p:stCondLst>
                                    <p:cond delay="0"/>
                                  </p:stCondLst>
                                  <p:childTnLst>
                                    <p:anim calcmode="lin" valueType="num">
                                      <p:cBhvr additive="base">
                                        <p:cTn id="153" dur="2000"/>
                                        <p:tgtEl>
                                          <p:spTgt spid="8"/>
                                        </p:tgtEl>
                                        <p:attrNameLst>
                                          <p:attrName>ppt_x</p:attrName>
                                        </p:attrNameLst>
                                      </p:cBhvr>
                                      <p:tavLst>
                                        <p:tav tm="0">
                                          <p:val>
                                            <p:strVal val="ppt_x"/>
                                          </p:val>
                                        </p:tav>
                                        <p:tav tm="100000">
                                          <p:val>
                                            <p:strVal val="0-ppt_w/2"/>
                                          </p:val>
                                        </p:tav>
                                      </p:tavLst>
                                    </p:anim>
                                    <p:anim calcmode="lin" valueType="num">
                                      <p:cBhvr additive="base">
                                        <p:cTn id="154" dur="2000"/>
                                        <p:tgtEl>
                                          <p:spTgt spid="8"/>
                                        </p:tgtEl>
                                        <p:attrNameLst>
                                          <p:attrName>ppt_y</p:attrName>
                                        </p:attrNameLst>
                                      </p:cBhvr>
                                      <p:tavLst>
                                        <p:tav tm="0">
                                          <p:val>
                                            <p:strVal val="ppt_y"/>
                                          </p:val>
                                        </p:tav>
                                        <p:tav tm="100000">
                                          <p:val>
                                            <p:strVal val="1+ppt_h/2"/>
                                          </p:val>
                                        </p:tav>
                                      </p:tavLst>
                                    </p:anim>
                                    <p:set>
                                      <p:cBhvr>
                                        <p:cTn id="155" dur="1" fill="hold">
                                          <p:stCondLst>
                                            <p:cond delay="1999"/>
                                          </p:stCondLst>
                                        </p:cTn>
                                        <p:tgtEl>
                                          <p:spTgt spid="8"/>
                                        </p:tgtEl>
                                        <p:attrNameLst>
                                          <p:attrName>style.visibility</p:attrName>
                                        </p:attrNameLst>
                                      </p:cBhvr>
                                      <p:to>
                                        <p:strVal val="hidden"/>
                                      </p:to>
                                    </p:set>
                                  </p:childTnLst>
                                </p:cTn>
                              </p:par>
                              <p:par>
                                <p:cTn id="156" presetID="2" presetClass="exit" presetSubtype="12" fill="hold" grpId="3" nodeType="withEffect">
                                  <p:stCondLst>
                                    <p:cond delay="0"/>
                                  </p:stCondLst>
                                  <p:childTnLst>
                                    <p:anim calcmode="lin" valueType="num">
                                      <p:cBhvr additive="base">
                                        <p:cTn id="157" dur="2000"/>
                                        <p:tgtEl>
                                          <p:spTgt spid="11"/>
                                        </p:tgtEl>
                                        <p:attrNameLst>
                                          <p:attrName>ppt_x</p:attrName>
                                        </p:attrNameLst>
                                      </p:cBhvr>
                                      <p:tavLst>
                                        <p:tav tm="0">
                                          <p:val>
                                            <p:strVal val="ppt_x"/>
                                          </p:val>
                                        </p:tav>
                                        <p:tav tm="100000">
                                          <p:val>
                                            <p:strVal val="0-ppt_w/2"/>
                                          </p:val>
                                        </p:tav>
                                      </p:tavLst>
                                    </p:anim>
                                    <p:anim calcmode="lin" valueType="num">
                                      <p:cBhvr additive="base">
                                        <p:cTn id="158" dur="2000"/>
                                        <p:tgtEl>
                                          <p:spTgt spid="11"/>
                                        </p:tgtEl>
                                        <p:attrNameLst>
                                          <p:attrName>ppt_y</p:attrName>
                                        </p:attrNameLst>
                                      </p:cBhvr>
                                      <p:tavLst>
                                        <p:tav tm="0">
                                          <p:val>
                                            <p:strVal val="ppt_y"/>
                                          </p:val>
                                        </p:tav>
                                        <p:tav tm="100000">
                                          <p:val>
                                            <p:strVal val="1+ppt_h/2"/>
                                          </p:val>
                                        </p:tav>
                                      </p:tavLst>
                                    </p:anim>
                                    <p:set>
                                      <p:cBhvr>
                                        <p:cTn id="159" dur="1" fill="hold">
                                          <p:stCondLst>
                                            <p:cond delay="1999"/>
                                          </p:stCondLst>
                                        </p:cTn>
                                        <p:tgtEl>
                                          <p:spTgt spid="11"/>
                                        </p:tgtEl>
                                        <p:attrNameLst>
                                          <p:attrName>style.visibility</p:attrName>
                                        </p:attrNameLst>
                                      </p:cBhvr>
                                      <p:to>
                                        <p:strVal val="hidden"/>
                                      </p:to>
                                    </p:set>
                                  </p:childTnLst>
                                </p:cTn>
                              </p:par>
                              <p:par>
                                <p:cTn id="160" presetID="2" presetClass="exit" presetSubtype="12" fill="hold" grpId="3"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0-ppt_w/2"/>
                                          </p:val>
                                        </p:tav>
                                      </p:tavLst>
                                    </p:anim>
                                    <p:anim calcmode="lin" valueType="num">
                                      <p:cBhvr additive="base">
                                        <p:cTn id="162" dur="2000"/>
                                        <p:tgtEl>
                                          <p:spTgt spid="14"/>
                                        </p:tgtEl>
                                        <p:attrNameLst>
                                          <p:attrName>ppt_y</p:attrName>
                                        </p:attrNameLst>
                                      </p:cBhvr>
                                      <p:tavLst>
                                        <p:tav tm="0">
                                          <p:val>
                                            <p:strVal val="ppt_y"/>
                                          </p:val>
                                        </p:tav>
                                        <p:tav tm="100000">
                                          <p:val>
                                            <p:strVal val="1+ppt_h/2"/>
                                          </p:val>
                                        </p:tav>
                                      </p:tavLst>
                                    </p:anim>
                                    <p:set>
                                      <p:cBhvr>
                                        <p:cTn id="163" dur="1" fill="hold">
                                          <p:stCondLst>
                                            <p:cond delay="1999"/>
                                          </p:stCondLst>
                                        </p:cTn>
                                        <p:tgtEl>
                                          <p:spTgt spid="14"/>
                                        </p:tgtEl>
                                        <p:attrNameLst>
                                          <p:attrName>style.visibility</p:attrName>
                                        </p:attrNameLst>
                                      </p:cBhvr>
                                      <p:to>
                                        <p:strVal val="hidden"/>
                                      </p:to>
                                    </p:set>
                                  </p:childTnLst>
                                </p:cTn>
                              </p:par>
                              <p:par>
                                <p:cTn id="164" presetID="2" presetClass="exit" presetSubtype="9" fill="hold" grpId="3" nodeType="withEffect">
                                  <p:stCondLst>
                                    <p:cond delay="0"/>
                                  </p:stCondLst>
                                  <p:childTnLst>
                                    <p:anim calcmode="lin" valueType="num">
                                      <p:cBhvr additive="base">
                                        <p:cTn id="165" dur="2000"/>
                                        <p:tgtEl>
                                          <p:spTgt spid="5"/>
                                        </p:tgtEl>
                                        <p:attrNameLst>
                                          <p:attrName>ppt_x</p:attrName>
                                        </p:attrNameLst>
                                      </p:cBhvr>
                                      <p:tavLst>
                                        <p:tav tm="0">
                                          <p:val>
                                            <p:strVal val="ppt_x"/>
                                          </p:val>
                                        </p:tav>
                                        <p:tav tm="100000">
                                          <p:val>
                                            <p:strVal val="0-ppt_w/2"/>
                                          </p:val>
                                        </p:tav>
                                      </p:tavLst>
                                    </p:anim>
                                    <p:anim calcmode="lin" valueType="num">
                                      <p:cBhvr additive="base">
                                        <p:cTn id="166" dur="2000"/>
                                        <p:tgtEl>
                                          <p:spTgt spid="5"/>
                                        </p:tgtEl>
                                        <p:attrNameLst>
                                          <p:attrName>ppt_y</p:attrName>
                                        </p:attrNameLst>
                                      </p:cBhvr>
                                      <p:tavLst>
                                        <p:tav tm="0">
                                          <p:val>
                                            <p:strVal val="ppt_y"/>
                                          </p:val>
                                        </p:tav>
                                        <p:tav tm="100000">
                                          <p:val>
                                            <p:strVal val="0-ppt_h/2"/>
                                          </p:val>
                                        </p:tav>
                                      </p:tavLst>
                                    </p:anim>
                                    <p:set>
                                      <p:cBhvr>
                                        <p:cTn id="167" dur="1" fill="hold">
                                          <p:stCondLst>
                                            <p:cond delay="1999"/>
                                          </p:stCondLst>
                                        </p:cTn>
                                        <p:tgtEl>
                                          <p:spTgt spid="5"/>
                                        </p:tgtEl>
                                        <p:attrNameLst>
                                          <p:attrName>style.visibility</p:attrName>
                                        </p:attrNameLst>
                                      </p:cBhvr>
                                      <p:to>
                                        <p:strVal val="hidden"/>
                                      </p:to>
                                    </p:set>
                                  </p:childTnLst>
                                </p:cTn>
                              </p:par>
                              <p:par>
                                <p:cTn id="168" presetID="2" presetClass="exit" presetSubtype="9" fill="hold" grpId="3" nodeType="withEffect">
                                  <p:stCondLst>
                                    <p:cond delay="0"/>
                                  </p:stCondLst>
                                  <p:childTnLst>
                                    <p:anim calcmode="lin" valueType="num">
                                      <p:cBhvr additive="base">
                                        <p:cTn id="169" dur="2000"/>
                                        <p:tgtEl>
                                          <p:spTgt spid="9"/>
                                        </p:tgtEl>
                                        <p:attrNameLst>
                                          <p:attrName>ppt_x</p:attrName>
                                        </p:attrNameLst>
                                      </p:cBhvr>
                                      <p:tavLst>
                                        <p:tav tm="0">
                                          <p:val>
                                            <p:strVal val="ppt_x"/>
                                          </p:val>
                                        </p:tav>
                                        <p:tav tm="100000">
                                          <p:val>
                                            <p:strVal val="0-ppt_w/2"/>
                                          </p:val>
                                        </p:tav>
                                      </p:tavLst>
                                    </p:anim>
                                    <p:anim calcmode="lin" valueType="num">
                                      <p:cBhvr additive="base">
                                        <p:cTn id="170" dur="2000"/>
                                        <p:tgtEl>
                                          <p:spTgt spid="9"/>
                                        </p:tgtEl>
                                        <p:attrNameLst>
                                          <p:attrName>ppt_y</p:attrName>
                                        </p:attrNameLst>
                                      </p:cBhvr>
                                      <p:tavLst>
                                        <p:tav tm="0">
                                          <p:val>
                                            <p:strVal val="ppt_y"/>
                                          </p:val>
                                        </p:tav>
                                        <p:tav tm="100000">
                                          <p:val>
                                            <p:strVal val="0-ppt_h/2"/>
                                          </p:val>
                                        </p:tav>
                                      </p:tavLst>
                                    </p:anim>
                                    <p:set>
                                      <p:cBhvr>
                                        <p:cTn id="171" dur="1" fill="hold">
                                          <p:stCondLst>
                                            <p:cond delay="1999"/>
                                          </p:stCondLst>
                                        </p:cTn>
                                        <p:tgtEl>
                                          <p:spTgt spid="9"/>
                                        </p:tgtEl>
                                        <p:attrNameLst>
                                          <p:attrName>style.visibility</p:attrName>
                                        </p:attrNameLst>
                                      </p:cBhvr>
                                      <p:to>
                                        <p:strVal val="hidden"/>
                                      </p:to>
                                    </p:set>
                                  </p:childTnLst>
                                </p:cTn>
                              </p:par>
                              <p:par>
                                <p:cTn id="172" presetID="2" presetClass="exit" presetSubtype="9" fill="hold" grpId="3" nodeType="withEffect">
                                  <p:stCondLst>
                                    <p:cond delay="0"/>
                                  </p:stCondLst>
                                  <p:childTnLst>
                                    <p:anim calcmode="lin" valueType="num">
                                      <p:cBhvr additive="base">
                                        <p:cTn id="173" dur="2000"/>
                                        <p:tgtEl>
                                          <p:spTgt spid="15"/>
                                        </p:tgtEl>
                                        <p:attrNameLst>
                                          <p:attrName>ppt_x</p:attrName>
                                        </p:attrNameLst>
                                      </p:cBhvr>
                                      <p:tavLst>
                                        <p:tav tm="0">
                                          <p:val>
                                            <p:strVal val="ppt_x"/>
                                          </p:val>
                                        </p:tav>
                                        <p:tav tm="100000">
                                          <p:val>
                                            <p:strVal val="0-ppt_w/2"/>
                                          </p:val>
                                        </p:tav>
                                      </p:tavLst>
                                    </p:anim>
                                    <p:anim calcmode="lin" valueType="num">
                                      <p:cBhvr additive="base">
                                        <p:cTn id="174" dur="2000"/>
                                        <p:tgtEl>
                                          <p:spTgt spid="15"/>
                                        </p:tgtEl>
                                        <p:attrNameLst>
                                          <p:attrName>ppt_y</p:attrName>
                                        </p:attrNameLst>
                                      </p:cBhvr>
                                      <p:tavLst>
                                        <p:tav tm="0">
                                          <p:val>
                                            <p:strVal val="ppt_y"/>
                                          </p:val>
                                        </p:tav>
                                        <p:tav tm="100000">
                                          <p:val>
                                            <p:strVal val="0-ppt_h/2"/>
                                          </p:val>
                                        </p:tav>
                                      </p:tavLst>
                                    </p:anim>
                                    <p:set>
                                      <p:cBhvr>
                                        <p:cTn id="175" dur="1" fill="hold">
                                          <p:stCondLst>
                                            <p:cond delay="1999"/>
                                          </p:stCondLst>
                                        </p:cTn>
                                        <p:tgtEl>
                                          <p:spTgt spid="15"/>
                                        </p:tgtEl>
                                        <p:attrNameLst>
                                          <p:attrName>style.visibility</p:attrName>
                                        </p:attrNameLst>
                                      </p:cBhvr>
                                      <p:to>
                                        <p:strVal val="hidden"/>
                                      </p:to>
                                    </p:set>
                                  </p:childTnLst>
                                </p:cTn>
                              </p:par>
                              <p:par>
                                <p:cTn id="176" presetID="2" presetClass="exit" presetSubtype="3" fill="hold" grpId="3" nodeType="withEffect">
                                  <p:stCondLst>
                                    <p:cond delay="0"/>
                                  </p:stCondLst>
                                  <p:childTnLst>
                                    <p:anim calcmode="lin" valueType="num">
                                      <p:cBhvr additive="base">
                                        <p:cTn id="177" dur="2000"/>
                                        <p:tgtEl>
                                          <p:spTgt spid="6"/>
                                        </p:tgtEl>
                                        <p:attrNameLst>
                                          <p:attrName>ppt_x</p:attrName>
                                        </p:attrNameLst>
                                      </p:cBhvr>
                                      <p:tavLst>
                                        <p:tav tm="0">
                                          <p:val>
                                            <p:strVal val="ppt_x"/>
                                          </p:val>
                                        </p:tav>
                                        <p:tav tm="100000">
                                          <p:val>
                                            <p:strVal val="1+ppt_w/2"/>
                                          </p:val>
                                        </p:tav>
                                      </p:tavLst>
                                    </p:anim>
                                    <p:anim calcmode="lin" valueType="num">
                                      <p:cBhvr additive="base">
                                        <p:cTn id="178" dur="2000"/>
                                        <p:tgtEl>
                                          <p:spTgt spid="6"/>
                                        </p:tgtEl>
                                        <p:attrNameLst>
                                          <p:attrName>ppt_y</p:attrName>
                                        </p:attrNameLst>
                                      </p:cBhvr>
                                      <p:tavLst>
                                        <p:tav tm="0">
                                          <p:val>
                                            <p:strVal val="ppt_y"/>
                                          </p:val>
                                        </p:tav>
                                        <p:tav tm="100000">
                                          <p:val>
                                            <p:strVal val="0-ppt_h/2"/>
                                          </p:val>
                                        </p:tav>
                                      </p:tavLst>
                                    </p:anim>
                                    <p:set>
                                      <p:cBhvr>
                                        <p:cTn id="179" dur="1" fill="hold">
                                          <p:stCondLst>
                                            <p:cond delay="1999"/>
                                          </p:stCondLst>
                                        </p:cTn>
                                        <p:tgtEl>
                                          <p:spTgt spid="6"/>
                                        </p:tgtEl>
                                        <p:attrNameLst>
                                          <p:attrName>style.visibility</p:attrName>
                                        </p:attrNameLst>
                                      </p:cBhvr>
                                      <p:to>
                                        <p:strVal val="hidden"/>
                                      </p:to>
                                    </p:set>
                                  </p:childTnLst>
                                </p:cTn>
                              </p:par>
                              <p:par>
                                <p:cTn id="180" presetID="2" presetClass="exit" presetSubtype="3" fill="hold" grpId="3" nodeType="withEffect">
                                  <p:stCondLst>
                                    <p:cond delay="0"/>
                                  </p:stCondLst>
                                  <p:childTnLst>
                                    <p:anim calcmode="lin" valueType="num">
                                      <p:cBhvr additive="base">
                                        <p:cTn id="181" dur="2000"/>
                                        <p:tgtEl>
                                          <p:spTgt spid="12"/>
                                        </p:tgtEl>
                                        <p:attrNameLst>
                                          <p:attrName>ppt_x</p:attrName>
                                        </p:attrNameLst>
                                      </p:cBhvr>
                                      <p:tavLst>
                                        <p:tav tm="0">
                                          <p:val>
                                            <p:strVal val="ppt_x"/>
                                          </p:val>
                                        </p:tav>
                                        <p:tav tm="100000">
                                          <p:val>
                                            <p:strVal val="1+ppt_w/2"/>
                                          </p:val>
                                        </p:tav>
                                      </p:tavLst>
                                    </p:anim>
                                    <p:anim calcmode="lin" valueType="num">
                                      <p:cBhvr additive="base">
                                        <p:cTn id="182" dur="2000"/>
                                        <p:tgtEl>
                                          <p:spTgt spid="12"/>
                                        </p:tgtEl>
                                        <p:attrNameLst>
                                          <p:attrName>ppt_y</p:attrName>
                                        </p:attrNameLst>
                                      </p:cBhvr>
                                      <p:tavLst>
                                        <p:tav tm="0">
                                          <p:val>
                                            <p:strVal val="ppt_y"/>
                                          </p:val>
                                        </p:tav>
                                        <p:tav tm="100000">
                                          <p:val>
                                            <p:strVal val="0-ppt_h/2"/>
                                          </p:val>
                                        </p:tav>
                                      </p:tavLst>
                                    </p:anim>
                                    <p:set>
                                      <p:cBhvr>
                                        <p:cTn id="183" dur="1" fill="hold">
                                          <p:stCondLst>
                                            <p:cond delay="1999"/>
                                          </p:stCondLst>
                                        </p:cTn>
                                        <p:tgtEl>
                                          <p:spTgt spid="12"/>
                                        </p:tgtEl>
                                        <p:attrNameLst>
                                          <p:attrName>style.visibility</p:attrName>
                                        </p:attrNameLst>
                                      </p:cBhvr>
                                      <p:to>
                                        <p:strVal val="hidden"/>
                                      </p:to>
                                    </p:set>
                                  </p:childTnLst>
                                </p:cTn>
                              </p:par>
                              <p:par>
                                <p:cTn id="184" presetID="2" presetClass="exit" presetSubtype="3" fill="hold" grpId="3" nodeType="withEffect">
                                  <p:stCondLst>
                                    <p:cond delay="0"/>
                                  </p:stCondLst>
                                  <p:childTnLst>
                                    <p:anim calcmode="lin" valueType="num">
                                      <p:cBhvr additive="base">
                                        <p:cTn id="185" dur="2000"/>
                                        <p:tgtEl>
                                          <p:spTgt spid="16"/>
                                        </p:tgtEl>
                                        <p:attrNameLst>
                                          <p:attrName>ppt_x</p:attrName>
                                        </p:attrNameLst>
                                      </p:cBhvr>
                                      <p:tavLst>
                                        <p:tav tm="0">
                                          <p:val>
                                            <p:strVal val="ppt_x"/>
                                          </p:val>
                                        </p:tav>
                                        <p:tav tm="100000">
                                          <p:val>
                                            <p:strVal val="1+ppt_w/2"/>
                                          </p:val>
                                        </p:tav>
                                      </p:tavLst>
                                    </p:anim>
                                    <p:anim calcmode="lin" valueType="num">
                                      <p:cBhvr additive="base">
                                        <p:cTn id="186" dur="2000"/>
                                        <p:tgtEl>
                                          <p:spTgt spid="16"/>
                                        </p:tgtEl>
                                        <p:attrNameLst>
                                          <p:attrName>ppt_y</p:attrName>
                                        </p:attrNameLst>
                                      </p:cBhvr>
                                      <p:tavLst>
                                        <p:tav tm="0">
                                          <p:val>
                                            <p:strVal val="ppt_y"/>
                                          </p:val>
                                        </p:tav>
                                        <p:tav tm="100000">
                                          <p:val>
                                            <p:strVal val="0-ppt_h/2"/>
                                          </p:val>
                                        </p:tav>
                                      </p:tavLst>
                                    </p:anim>
                                    <p:set>
                                      <p:cBhvr>
                                        <p:cTn id="187" dur="1" fill="hold">
                                          <p:stCondLst>
                                            <p:cond delay="1999"/>
                                          </p:stCondLst>
                                        </p:cTn>
                                        <p:tgtEl>
                                          <p:spTgt spid="16"/>
                                        </p:tgtEl>
                                        <p:attrNameLst>
                                          <p:attrName>style.visibility</p:attrName>
                                        </p:attrNameLst>
                                      </p:cBhvr>
                                      <p:to>
                                        <p:strVal val="hidden"/>
                                      </p:to>
                                    </p:set>
                                  </p:childTnLst>
                                </p:cTn>
                              </p:par>
                              <p:par>
                                <p:cTn id="188" presetID="19" presetClass="exit" presetSubtype="10" fill="hold" grpId="4" nodeType="withEffect">
                                  <p:stCondLst>
                                    <p:cond delay="0"/>
                                  </p:stCondLst>
                                  <p:childTnLst>
                                    <p:anim calcmode="lin" valueType="num">
                                      <p:cBhvr>
                                        <p:cTn id="189" dur="2000"/>
                                        <p:tgtEl>
                                          <p:spTgt spid="5"/>
                                        </p:tgtEl>
                                        <p:attrNameLst>
                                          <p:attrName>ppt_h</p:attrName>
                                        </p:attrNameLst>
                                      </p:cBhvr>
                                      <p:tavLst>
                                        <p:tav tm="0">
                                          <p:val>
                                            <p:strVal val="ppt_h"/>
                                          </p:val>
                                        </p:tav>
                                        <p:tav tm="100000">
                                          <p:val>
                                            <p:strVal val="ppt_h"/>
                                          </p:val>
                                        </p:tav>
                                      </p:tavLst>
                                    </p:anim>
                                    <p:anim calcmode="lin" valueType="num">
                                      <p:cBhvr>
                                        <p:cTn id="190"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1" dur="1" fill="hold">
                                          <p:stCondLst>
                                            <p:cond delay="1999"/>
                                          </p:stCondLst>
                                        </p:cTn>
                                        <p:tgtEl>
                                          <p:spTgt spid="5"/>
                                        </p:tgtEl>
                                        <p:attrNameLst>
                                          <p:attrName>style.visibility</p:attrName>
                                        </p:attrNameLst>
                                      </p:cBhvr>
                                      <p:to>
                                        <p:strVal val="hidden"/>
                                      </p:to>
                                    </p:set>
                                  </p:childTnLst>
                                </p:cTn>
                              </p:par>
                              <p:par>
                                <p:cTn id="192" presetID="19" presetClass="exit" presetSubtype="10" fill="hold" grpId="4" nodeType="withEffect">
                                  <p:stCondLst>
                                    <p:cond delay="0"/>
                                  </p:stCondLst>
                                  <p:childTnLst>
                                    <p:anim calcmode="lin" valueType="num">
                                      <p:cBhvr>
                                        <p:cTn id="193" dur="2000"/>
                                        <p:tgtEl>
                                          <p:spTgt spid="6"/>
                                        </p:tgtEl>
                                        <p:attrNameLst>
                                          <p:attrName>ppt_h</p:attrName>
                                        </p:attrNameLst>
                                      </p:cBhvr>
                                      <p:tavLst>
                                        <p:tav tm="0">
                                          <p:val>
                                            <p:strVal val="ppt_h"/>
                                          </p:val>
                                        </p:tav>
                                        <p:tav tm="100000">
                                          <p:val>
                                            <p:strVal val="ppt_h"/>
                                          </p:val>
                                        </p:tav>
                                      </p:tavLst>
                                    </p:anim>
                                    <p:anim calcmode="lin" valueType="num">
                                      <p:cBhvr>
                                        <p:cTn id="194"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5" dur="1" fill="hold">
                                          <p:stCondLst>
                                            <p:cond delay="1999"/>
                                          </p:stCondLst>
                                        </p:cTn>
                                        <p:tgtEl>
                                          <p:spTgt spid="6"/>
                                        </p:tgtEl>
                                        <p:attrNameLst>
                                          <p:attrName>style.visibility</p:attrName>
                                        </p:attrNameLst>
                                      </p:cBhvr>
                                      <p:to>
                                        <p:strVal val="hidden"/>
                                      </p:to>
                                    </p:set>
                                  </p:childTnLst>
                                </p:cTn>
                              </p:par>
                              <p:par>
                                <p:cTn id="196" presetID="19" presetClass="exit" presetSubtype="10" fill="hold" grpId="4" nodeType="withEffect">
                                  <p:stCondLst>
                                    <p:cond delay="0"/>
                                  </p:stCondLst>
                                  <p:childTnLst>
                                    <p:anim calcmode="lin" valueType="num">
                                      <p:cBhvr>
                                        <p:cTn id="197" dur="2000"/>
                                        <p:tgtEl>
                                          <p:spTgt spid="7"/>
                                        </p:tgtEl>
                                        <p:attrNameLst>
                                          <p:attrName>ppt_h</p:attrName>
                                        </p:attrNameLst>
                                      </p:cBhvr>
                                      <p:tavLst>
                                        <p:tav tm="0">
                                          <p:val>
                                            <p:strVal val="ppt_h"/>
                                          </p:val>
                                        </p:tav>
                                        <p:tav tm="100000">
                                          <p:val>
                                            <p:strVal val="ppt_h"/>
                                          </p:val>
                                        </p:tav>
                                      </p:tavLst>
                                    </p:anim>
                                    <p:anim calcmode="lin" valueType="num">
                                      <p:cBhvr>
                                        <p:cTn id="198"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9" dur="1" fill="hold">
                                          <p:stCondLst>
                                            <p:cond delay="1999"/>
                                          </p:stCondLst>
                                        </p:cTn>
                                        <p:tgtEl>
                                          <p:spTgt spid="7"/>
                                        </p:tgtEl>
                                        <p:attrNameLst>
                                          <p:attrName>style.visibility</p:attrName>
                                        </p:attrNameLst>
                                      </p:cBhvr>
                                      <p:to>
                                        <p:strVal val="hidden"/>
                                      </p:to>
                                    </p:set>
                                  </p:childTnLst>
                                </p:cTn>
                              </p:par>
                              <p:par>
                                <p:cTn id="200" presetID="19" presetClass="exit" presetSubtype="10" fill="hold" grpId="4" nodeType="withEffect">
                                  <p:stCondLst>
                                    <p:cond delay="0"/>
                                  </p:stCondLst>
                                  <p:childTnLst>
                                    <p:anim calcmode="lin" valueType="num">
                                      <p:cBhvr>
                                        <p:cTn id="201" dur="2000"/>
                                        <p:tgtEl>
                                          <p:spTgt spid="8"/>
                                        </p:tgtEl>
                                        <p:attrNameLst>
                                          <p:attrName>ppt_h</p:attrName>
                                        </p:attrNameLst>
                                      </p:cBhvr>
                                      <p:tavLst>
                                        <p:tav tm="0">
                                          <p:val>
                                            <p:strVal val="ppt_h"/>
                                          </p:val>
                                        </p:tav>
                                        <p:tav tm="100000">
                                          <p:val>
                                            <p:strVal val="ppt_h"/>
                                          </p:val>
                                        </p:tav>
                                      </p:tavLst>
                                    </p:anim>
                                    <p:anim calcmode="lin" valueType="num">
                                      <p:cBhvr>
                                        <p:cTn id="202"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3" dur="1" fill="hold">
                                          <p:stCondLst>
                                            <p:cond delay="1999"/>
                                          </p:stCondLst>
                                        </p:cTn>
                                        <p:tgtEl>
                                          <p:spTgt spid="8"/>
                                        </p:tgtEl>
                                        <p:attrNameLst>
                                          <p:attrName>style.visibility</p:attrName>
                                        </p:attrNameLst>
                                      </p:cBhvr>
                                      <p:to>
                                        <p:strVal val="hidden"/>
                                      </p:to>
                                    </p:set>
                                  </p:childTnLst>
                                </p:cTn>
                              </p:par>
                              <p:par>
                                <p:cTn id="204" presetID="19" presetClass="exit" presetSubtype="10" fill="hold" grpId="4" nodeType="withEffect">
                                  <p:stCondLst>
                                    <p:cond delay="0"/>
                                  </p:stCondLst>
                                  <p:childTnLst>
                                    <p:anim calcmode="lin" valueType="num">
                                      <p:cBhvr>
                                        <p:cTn id="205" dur="2000"/>
                                        <p:tgtEl>
                                          <p:spTgt spid="9"/>
                                        </p:tgtEl>
                                        <p:attrNameLst>
                                          <p:attrName>ppt_h</p:attrName>
                                        </p:attrNameLst>
                                      </p:cBhvr>
                                      <p:tavLst>
                                        <p:tav tm="0">
                                          <p:val>
                                            <p:strVal val="ppt_h"/>
                                          </p:val>
                                        </p:tav>
                                        <p:tav tm="100000">
                                          <p:val>
                                            <p:strVal val="ppt_h"/>
                                          </p:val>
                                        </p:tav>
                                      </p:tavLst>
                                    </p:anim>
                                    <p:anim calcmode="lin" valueType="num">
                                      <p:cBhvr>
                                        <p:cTn id="206"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7" dur="1" fill="hold">
                                          <p:stCondLst>
                                            <p:cond delay="1999"/>
                                          </p:stCondLst>
                                        </p:cTn>
                                        <p:tgtEl>
                                          <p:spTgt spid="9"/>
                                        </p:tgtEl>
                                        <p:attrNameLst>
                                          <p:attrName>style.visibility</p:attrName>
                                        </p:attrNameLst>
                                      </p:cBhvr>
                                      <p:to>
                                        <p:strVal val="hidden"/>
                                      </p:to>
                                    </p:set>
                                  </p:childTnLst>
                                </p:cTn>
                              </p:par>
                              <p:par>
                                <p:cTn id="208" presetID="19" presetClass="exit" presetSubtype="10" fill="hold" grpId="4" nodeType="withEffect">
                                  <p:stCondLst>
                                    <p:cond delay="0"/>
                                  </p:stCondLst>
                                  <p:childTnLst>
                                    <p:anim calcmode="lin" valueType="num">
                                      <p:cBhvr>
                                        <p:cTn id="209" dur="2000"/>
                                        <p:tgtEl>
                                          <p:spTgt spid="10"/>
                                        </p:tgtEl>
                                        <p:attrNameLst>
                                          <p:attrName>ppt_h</p:attrName>
                                        </p:attrNameLst>
                                      </p:cBhvr>
                                      <p:tavLst>
                                        <p:tav tm="0">
                                          <p:val>
                                            <p:strVal val="ppt_h"/>
                                          </p:val>
                                        </p:tav>
                                        <p:tav tm="100000">
                                          <p:val>
                                            <p:strVal val="ppt_h"/>
                                          </p:val>
                                        </p:tav>
                                      </p:tavLst>
                                    </p:anim>
                                    <p:anim calcmode="lin" valueType="num">
                                      <p:cBhvr>
                                        <p:cTn id="210"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1" dur="1" fill="hold">
                                          <p:stCondLst>
                                            <p:cond delay="1999"/>
                                          </p:stCondLst>
                                        </p:cTn>
                                        <p:tgtEl>
                                          <p:spTgt spid="10"/>
                                        </p:tgtEl>
                                        <p:attrNameLst>
                                          <p:attrName>style.visibility</p:attrName>
                                        </p:attrNameLst>
                                      </p:cBhvr>
                                      <p:to>
                                        <p:strVal val="hidden"/>
                                      </p:to>
                                    </p:set>
                                  </p:childTnLst>
                                </p:cTn>
                              </p:par>
                              <p:par>
                                <p:cTn id="212" presetID="19" presetClass="exit" presetSubtype="10" fill="hold" grpId="4" nodeType="withEffect">
                                  <p:stCondLst>
                                    <p:cond delay="0"/>
                                  </p:stCondLst>
                                  <p:childTnLst>
                                    <p:anim calcmode="lin" valueType="num">
                                      <p:cBhvr>
                                        <p:cTn id="213" dur="2000"/>
                                        <p:tgtEl>
                                          <p:spTgt spid="11"/>
                                        </p:tgtEl>
                                        <p:attrNameLst>
                                          <p:attrName>ppt_h</p:attrName>
                                        </p:attrNameLst>
                                      </p:cBhvr>
                                      <p:tavLst>
                                        <p:tav tm="0">
                                          <p:val>
                                            <p:strVal val="ppt_h"/>
                                          </p:val>
                                        </p:tav>
                                        <p:tav tm="100000">
                                          <p:val>
                                            <p:strVal val="ppt_h"/>
                                          </p:val>
                                        </p:tav>
                                      </p:tavLst>
                                    </p:anim>
                                    <p:anim calcmode="lin" valueType="num">
                                      <p:cBhvr>
                                        <p:cTn id="214"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5" dur="1" fill="hold">
                                          <p:stCondLst>
                                            <p:cond delay="1999"/>
                                          </p:stCondLst>
                                        </p:cTn>
                                        <p:tgtEl>
                                          <p:spTgt spid="11"/>
                                        </p:tgtEl>
                                        <p:attrNameLst>
                                          <p:attrName>style.visibility</p:attrName>
                                        </p:attrNameLst>
                                      </p:cBhvr>
                                      <p:to>
                                        <p:strVal val="hidden"/>
                                      </p:to>
                                    </p:set>
                                  </p:childTnLst>
                                </p:cTn>
                              </p:par>
                              <p:par>
                                <p:cTn id="216" presetID="19" presetClass="exit" presetSubtype="10" fill="hold" grpId="4" nodeType="withEffect">
                                  <p:stCondLst>
                                    <p:cond delay="0"/>
                                  </p:stCondLst>
                                  <p:childTnLst>
                                    <p:anim calcmode="lin" valueType="num">
                                      <p:cBhvr>
                                        <p:cTn id="217" dur="2000"/>
                                        <p:tgtEl>
                                          <p:spTgt spid="12"/>
                                        </p:tgtEl>
                                        <p:attrNameLst>
                                          <p:attrName>ppt_h</p:attrName>
                                        </p:attrNameLst>
                                      </p:cBhvr>
                                      <p:tavLst>
                                        <p:tav tm="0">
                                          <p:val>
                                            <p:strVal val="ppt_h"/>
                                          </p:val>
                                        </p:tav>
                                        <p:tav tm="100000">
                                          <p:val>
                                            <p:strVal val="ppt_h"/>
                                          </p:val>
                                        </p:tav>
                                      </p:tavLst>
                                    </p:anim>
                                    <p:anim calcmode="lin" valueType="num">
                                      <p:cBhvr>
                                        <p:cTn id="218"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9" dur="1" fill="hold">
                                          <p:stCondLst>
                                            <p:cond delay="1999"/>
                                          </p:stCondLst>
                                        </p:cTn>
                                        <p:tgtEl>
                                          <p:spTgt spid="12"/>
                                        </p:tgtEl>
                                        <p:attrNameLst>
                                          <p:attrName>style.visibility</p:attrName>
                                        </p:attrNameLst>
                                      </p:cBhvr>
                                      <p:to>
                                        <p:strVal val="hidden"/>
                                      </p:to>
                                    </p:set>
                                  </p:childTnLst>
                                </p:cTn>
                              </p:par>
                              <p:par>
                                <p:cTn id="220" presetID="19" presetClass="exit" presetSubtype="10" fill="hold" grpId="4" nodeType="withEffect">
                                  <p:stCondLst>
                                    <p:cond delay="0"/>
                                  </p:stCondLst>
                                  <p:childTnLst>
                                    <p:anim calcmode="lin" valueType="num">
                                      <p:cBhvr>
                                        <p:cTn id="221" dur="2000"/>
                                        <p:tgtEl>
                                          <p:spTgt spid="13"/>
                                        </p:tgtEl>
                                        <p:attrNameLst>
                                          <p:attrName>ppt_h</p:attrName>
                                        </p:attrNameLst>
                                      </p:cBhvr>
                                      <p:tavLst>
                                        <p:tav tm="0">
                                          <p:val>
                                            <p:strVal val="ppt_h"/>
                                          </p:val>
                                        </p:tav>
                                        <p:tav tm="100000">
                                          <p:val>
                                            <p:strVal val="ppt_h"/>
                                          </p:val>
                                        </p:tav>
                                      </p:tavLst>
                                    </p:anim>
                                    <p:anim calcmode="lin" valueType="num">
                                      <p:cBhvr>
                                        <p:cTn id="222"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3" dur="1" fill="hold">
                                          <p:stCondLst>
                                            <p:cond delay="1999"/>
                                          </p:stCondLst>
                                        </p:cTn>
                                        <p:tgtEl>
                                          <p:spTgt spid="13"/>
                                        </p:tgtEl>
                                        <p:attrNameLst>
                                          <p:attrName>style.visibility</p:attrName>
                                        </p:attrNameLst>
                                      </p:cBhvr>
                                      <p:to>
                                        <p:strVal val="hidden"/>
                                      </p:to>
                                    </p:set>
                                  </p:childTnLst>
                                </p:cTn>
                              </p:par>
                              <p:par>
                                <p:cTn id="224" presetID="19" presetClass="exit" presetSubtype="10" fill="hold" grpId="4" nodeType="withEffect">
                                  <p:stCondLst>
                                    <p:cond delay="0"/>
                                  </p:stCondLst>
                                  <p:childTnLst>
                                    <p:anim calcmode="lin" valueType="num">
                                      <p:cBhvr>
                                        <p:cTn id="225" dur="2000"/>
                                        <p:tgtEl>
                                          <p:spTgt spid="14"/>
                                        </p:tgtEl>
                                        <p:attrNameLst>
                                          <p:attrName>ppt_h</p:attrName>
                                        </p:attrNameLst>
                                      </p:cBhvr>
                                      <p:tavLst>
                                        <p:tav tm="0">
                                          <p:val>
                                            <p:strVal val="ppt_h"/>
                                          </p:val>
                                        </p:tav>
                                        <p:tav tm="100000">
                                          <p:val>
                                            <p:strVal val="ppt_h"/>
                                          </p:val>
                                        </p:tav>
                                      </p:tavLst>
                                    </p:anim>
                                    <p:anim calcmode="lin" valueType="num">
                                      <p:cBhvr>
                                        <p:cTn id="226"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7" dur="1" fill="hold">
                                          <p:stCondLst>
                                            <p:cond delay="1999"/>
                                          </p:stCondLst>
                                        </p:cTn>
                                        <p:tgtEl>
                                          <p:spTgt spid="14"/>
                                        </p:tgtEl>
                                        <p:attrNameLst>
                                          <p:attrName>style.visibility</p:attrName>
                                        </p:attrNameLst>
                                      </p:cBhvr>
                                      <p:to>
                                        <p:strVal val="hidden"/>
                                      </p:to>
                                    </p:set>
                                  </p:childTnLst>
                                </p:cTn>
                              </p:par>
                              <p:par>
                                <p:cTn id="228" presetID="19" presetClass="exit" presetSubtype="10" fill="hold" grpId="4" nodeType="withEffect">
                                  <p:stCondLst>
                                    <p:cond delay="0"/>
                                  </p:stCondLst>
                                  <p:childTnLst>
                                    <p:anim calcmode="lin" valueType="num">
                                      <p:cBhvr>
                                        <p:cTn id="229" dur="2000"/>
                                        <p:tgtEl>
                                          <p:spTgt spid="15"/>
                                        </p:tgtEl>
                                        <p:attrNameLst>
                                          <p:attrName>ppt_h</p:attrName>
                                        </p:attrNameLst>
                                      </p:cBhvr>
                                      <p:tavLst>
                                        <p:tav tm="0">
                                          <p:val>
                                            <p:strVal val="ppt_h"/>
                                          </p:val>
                                        </p:tav>
                                        <p:tav tm="100000">
                                          <p:val>
                                            <p:strVal val="ppt_h"/>
                                          </p:val>
                                        </p:tav>
                                      </p:tavLst>
                                    </p:anim>
                                    <p:anim calcmode="lin" valueType="num">
                                      <p:cBhvr>
                                        <p:cTn id="230"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1" dur="1" fill="hold">
                                          <p:stCondLst>
                                            <p:cond delay="1999"/>
                                          </p:stCondLst>
                                        </p:cTn>
                                        <p:tgtEl>
                                          <p:spTgt spid="15"/>
                                        </p:tgtEl>
                                        <p:attrNameLst>
                                          <p:attrName>style.visibility</p:attrName>
                                        </p:attrNameLst>
                                      </p:cBhvr>
                                      <p:to>
                                        <p:strVal val="hidden"/>
                                      </p:to>
                                    </p:set>
                                  </p:childTnLst>
                                </p:cTn>
                              </p:par>
                              <p:par>
                                <p:cTn id="232" presetID="19" presetClass="exit" presetSubtype="10" fill="hold" grpId="4" nodeType="withEffect">
                                  <p:stCondLst>
                                    <p:cond delay="0"/>
                                  </p:stCondLst>
                                  <p:childTnLst>
                                    <p:anim calcmode="lin" valueType="num">
                                      <p:cBhvr>
                                        <p:cTn id="233" dur="2000"/>
                                        <p:tgtEl>
                                          <p:spTgt spid="16"/>
                                        </p:tgtEl>
                                        <p:attrNameLst>
                                          <p:attrName>ppt_h</p:attrName>
                                        </p:attrNameLst>
                                      </p:cBhvr>
                                      <p:tavLst>
                                        <p:tav tm="0">
                                          <p:val>
                                            <p:strVal val="ppt_h"/>
                                          </p:val>
                                        </p:tav>
                                        <p:tav tm="100000">
                                          <p:val>
                                            <p:strVal val="ppt_h"/>
                                          </p:val>
                                        </p:tav>
                                      </p:tavLst>
                                    </p:anim>
                                    <p:anim calcmode="lin" valueType="num">
                                      <p:cBhvr>
                                        <p:cTn id="234"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5" dur="1" fill="hold">
                                          <p:stCondLst>
                                            <p:cond delay="1999"/>
                                          </p:stCondLst>
                                        </p:cTn>
                                        <p:tgtEl>
                                          <p:spTgt spid="16"/>
                                        </p:tgtEl>
                                        <p:attrNameLst>
                                          <p:attrName>style.visibility</p:attrName>
                                        </p:attrNameLst>
                                      </p:cBhvr>
                                      <p:to>
                                        <p:strVal val="hidden"/>
                                      </p:to>
                                    </p:set>
                                  </p:childTnLst>
                                </p:cTn>
                              </p:par>
                              <p:par>
                                <p:cTn id="236" presetID="23" presetClass="entr" presetSubtype="288" fill="hold" nodeType="withEffect">
                                  <p:stCondLst>
                                    <p:cond delay="0"/>
                                  </p:stCondLst>
                                  <p:childTnLst>
                                    <p:set>
                                      <p:cBhvr>
                                        <p:cTn id="237" dur="1" fill="hold">
                                          <p:stCondLst>
                                            <p:cond delay="0"/>
                                          </p:stCondLst>
                                        </p:cTn>
                                        <p:tgtEl>
                                          <p:spTgt spid="4"/>
                                        </p:tgtEl>
                                        <p:attrNameLst>
                                          <p:attrName>style.visibility</p:attrName>
                                        </p:attrNameLst>
                                      </p:cBhvr>
                                      <p:to>
                                        <p:strVal val="visible"/>
                                      </p:to>
                                    </p:set>
                                    <p:anim calcmode="lin" valueType="num">
                                      <p:cBhvr>
                                        <p:cTn id="238" dur="2000" fill="hold"/>
                                        <p:tgtEl>
                                          <p:spTgt spid="4"/>
                                        </p:tgtEl>
                                        <p:attrNameLst>
                                          <p:attrName>ppt_w</p:attrName>
                                        </p:attrNameLst>
                                      </p:cBhvr>
                                      <p:tavLst>
                                        <p:tav tm="0">
                                          <p:val>
                                            <p:strVal val="4/3*#ppt_w"/>
                                          </p:val>
                                        </p:tav>
                                        <p:tav tm="100000">
                                          <p:val>
                                            <p:strVal val="#ppt_w"/>
                                          </p:val>
                                        </p:tav>
                                      </p:tavLst>
                                    </p:anim>
                                    <p:anim calcmode="lin" valueType="num">
                                      <p:cBhvr>
                                        <p:cTn id="239" dur="2000" fill="hold"/>
                                        <p:tgtEl>
                                          <p:spTgt spid="4"/>
                                        </p:tgtEl>
                                        <p:attrNameLst>
                                          <p:attrName>ppt_h</p:attrName>
                                        </p:attrNameLst>
                                      </p:cBhvr>
                                      <p:tavLst>
                                        <p:tav tm="0">
                                          <p:val>
                                            <p:strVal val="4/3*#ppt_h"/>
                                          </p:val>
                                        </p:tav>
                                        <p:tav tm="100000">
                                          <p:val>
                                            <p:strVal val="#ppt_h"/>
                                          </p:val>
                                        </p:tav>
                                      </p:tavLst>
                                    </p:anim>
                                  </p:childTnLst>
                                </p:cTn>
                              </p:par>
                              <p:par>
                                <p:cTn id="240" presetID="4" presetClass="entr" presetSubtype="32" fill="hold" nodeType="withEffect">
                                  <p:stCondLst>
                                    <p:cond delay="0"/>
                                  </p:stCondLst>
                                  <p:childTnLst>
                                    <p:set>
                                      <p:cBhvr>
                                        <p:cTn id="241" dur="1" fill="hold">
                                          <p:stCondLst>
                                            <p:cond delay="0"/>
                                          </p:stCondLst>
                                        </p:cTn>
                                        <p:tgtEl>
                                          <p:spTgt spid="4"/>
                                        </p:tgtEl>
                                        <p:attrNameLst>
                                          <p:attrName>style.visibility</p:attrName>
                                        </p:attrNameLst>
                                      </p:cBhvr>
                                      <p:to>
                                        <p:strVal val="visible"/>
                                      </p:to>
                                    </p:set>
                                    <p:animEffect transition="in" filter="box(out)">
                                      <p:cBhvr>
                                        <p:cTn id="24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3" name="2 Imagen" descr="cadre_pour_video_1_by_kidpaddleetcie-d97hc1z.pn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a:off x="4857752" y="714362"/>
            <a:ext cx="3571901" cy="3416320"/>
          </a:xfrm>
          <a:prstGeom prst="rect">
            <a:avLst/>
          </a:prstGeom>
          <a:noFill/>
        </p:spPr>
        <p:txBody>
          <a:bodyPr wrap="square" rtlCol="0">
            <a:spAutoFit/>
          </a:bodyPr>
          <a:lstStyle/>
          <a:p>
            <a:pPr algn="ctr"/>
            <a:r>
              <a:rPr lang="es-PE" b="1" dirty="0" smtClean="0">
                <a:ln w="900" cmpd="sng">
                  <a:solidFill>
                    <a:sysClr val="windowText" lastClr="000000">
                      <a:alpha val="55000"/>
                    </a:sysClr>
                  </a:solidFill>
                  <a:prstDash val="solid"/>
                </a:ln>
                <a:solidFill>
                  <a:schemeClr val="accent1">
                    <a:satMod val="200000"/>
                    <a:tint val="3000"/>
                  </a:schemeClr>
                </a:solidFill>
                <a:effectLst>
                  <a:outerShdw blurRad="38100" dist="38100" dir="2700000" algn="tl">
                    <a:srgbClr val="000000">
                      <a:alpha val="43137"/>
                    </a:srgbClr>
                  </a:outerShdw>
                </a:effectLst>
              </a:rPr>
              <a:t>Estas personas se distinguen con facilidad, sus ojos brillan diferente, sus manos tocan distinto, sus abrazos no se sienten igual, tienen la capacidad de encontrar soluciones sencillas a problemas complicados, están siempre listos para ayudar y nunca los escuchas emitiendo de los demás juicios ligeros que perjudiquen a alguien o empeoren una situación.</a:t>
            </a:r>
          </a:p>
          <a:p>
            <a:pPr algn="ctr"/>
            <a:endParaRPr lang="es-PE" b="1" dirty="0">
              <a:ln w="900" cmpd="sng">
                <a:solidFill>
                  <a:sysClr val="windowText" lastClr="000000">
                    <a:alpha val="55000"/>
                  </a:sysClr>
                </a:solidFill>
                <a:prstDash val="solid"/>
              </a:ln>
              <a:solidFill>
                <a:schemeClr val="accent1">
                  <a:satMod val="200000"/>
                  <a:tint val="3000"/>
                </a:schemeClr>
              </a:solidFill>
              <a:effectLst>
                <a:outerShdw blurRad="38100" dist="38100" dir="2700000" algn="tl">
                  <a:srgbClr val="000000">
                    <a:alpha val="43137"/>
                  </a:srgbClr>
                </a:outerShdw>
              </a:effectLst>
            </a:endParaRPr>
          </a:p>
        </p:txBody>
      </p:sp>
      <p:pic>
        <p:nvPicPr>
          <p:cNvPr id="5" name="4 Imagen" descr="2267b48656225a08f48c4fc63f8dcc29.png"/>
          <p:cNvPicPr>
            <a:picLocks noChangeAspect="1"/>
          </p:cNvPicPr>
          <p:nvPr/>
        </p:nvPicPr>
        <p:blipFill>
          <a:blip r:embed="rId3">
            <a:lum bright="-10000" contrast="20000"/>
          </a:blip>
          <a:stretch>
            <a:fillRect/>
          </a:stretch>
        </p:blipFill>
        <p:spPr>
          <a:xfrm rot="20568063">
            <a:off x="214282" y="357172"/>
            <a:ext cx="3973784" cy="4500594"/>
          </a:xfrm>
          <a:prstGeom prst="rect">
            <a:avLst/>
          </a:prstGeom>
        </p:spPr>
      </p:pic>
      <p:sp>
        <p:nvSpPr>
          <p:cNvPr id="6" name="5 Rectángulo"/>
          <p:cNvSpPr/>
          <p:nvPr/>
        </p:nvSpPr>
        <p:spPr>
          <a:xfrm>
            <a:off x="-357222" y="-142894"/>
            <a:ext cx="9787006" cy="5500726"/>
          </a:xfrm>
          <a:prstGeom prst="rect">
            <a:avLst/>
          </a:prstGeom>
          <a:gradFill>
            <a:gsLst>
              <a:gs pos="0">
                <a:srgbClr val="002060"/>
              </a:gs>
              <a:gs pos="39999">
                <a:srgbClr val="85C2FF"/>
              </a:gs>
              <a:gs pos="70000">
                <a:srgbClr val="C4D6EB"/>
              </a:gs>
              <a:gs pos="100000">
                <a:srgbClr val="FFEBFA"/>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0"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Effect transition="in" filter="fade">
                                      <p:cBhvr>
                                        <p:cTn id="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00000"/>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s-PE"/>
          </a:p>
        </p:txBody>
      </p:sp>
      <p:sp>
        <p:nvSpPr>
          <p:cNvPr id="3" name="2 Subtítulo"/>
          <p:cNvSpPr>
            <a:spLocks noGrp="1"/>
          </p:cNvSpPr>
          <p:nvPr>
            <p:ph type="subTitle" idx="1"/>
          </p:nvPr>
        </p:nvSpPr>
        <p:spPr/>
        <p:txBody>
          <a:bodyPr/>
          <a:lstStyle/>
          <a:p>
            <a:endParaRPr lang="es-PE"/>
          </a:p>
        </p:txBody>
      </p:sp>
      <p:pic>
        <p:nvPicPr>
          <p:cNvPr id="4" name="3 Imagen" descr="girl-2748687_960_720.jpg"/>
          <p:cNvPicPr>
            <a:picLocks noChangeAspect="1"/>
          </p:cNvPicPr>
          <p:nvPr/>
        </p:nvPicPr>
        <p:blipFill>
          <a:blip r:embed="rId2"/>
          <a:stretch>
            <a:fillRect/>
          </a:stretch>
        </p:blipFill>
        <p:spPr>
          <a:xfrm>
            <a:off x="0" y="0"/>
            <a:ext cx="9131011" cy="5143500"/>
          </a:xfrm>
          <a:prstGeom prst="rect">
            <a:avLst/>
          </a:prstGeom>
        </p:spPr>
      </p:pic>
      <p:sp>
        <p:nvSpPr>
          <p:cNvPr id="5" name="4 Rombo"/>
          <p:cNvSpPr/>
          <p:nvPr/>
        </p:nvSpPr>
        <p:spPr>
          <a:xfrm rot="16200000">
            <a:off x="4107635" y="-321471"/>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rot="16200000">
            <a:off x="4107635" y="-607223"/>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rot="16200000">
            <a:off x="4107635" y="-964413"/>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rot="16200000">
            <a:off x="4107635" y="-1250165"/>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rot="16200000">
            <a:off x="4107635" y="-1607355"/>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rot="16200000">
            <a:off x="4036206" y="-2035974"/>
            <a:ext cx="1071552"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rot="16200000">
            <a:off x="4107635" y="678661"/>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rot="16200000">
            <a:off x="4107635" y="964413"/>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rot="16200000">
            <a:off x="4107635" y="1250165"/>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rot="16200000">
            <a:off x="4107635" y="1535917"/>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rot="16200000">
            <a:off x="4107635" y="1821669"/>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rot="16200000">
            <a:off x="4107635" y="2107403"/>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57222" y="-142894"/>
            <a:ext cx="9787006" cy="5500726"/>
          </a:xfrm>
          <a:prstGeom prst="rect">
            <a:avLst/>
          </a:prstGeom>
          <a:gradFill>
            <a:gsLst>
              <a:gs pos="0">
                <a:srgbClr val="002060"/>
              </a:gs>
              <a:gs pos="39999">
                <a:srgbClr val="85C2FF"/>
              </a:gs>
              <a:gs pos="70000">
                <a:srgbClr val="C4D6EB"/>
              </a:gs>
              <a:gs pos="100000">
                <a:srgbClr val="FFEBFA"/>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ppt_x"/>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ppt_x"/>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ppt_x"/>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ppt_x"/>
                                          </p:val>
                                        </p:tav>
                                        <p:tav tm="100000">
                                          <p:val>
                                            <p:strVal val="#ppt_x"/>
                                          </p:val>
                                        </p:tav>
                                      </p:tavLst>
                                    </p:anim>
                                    <p:anim calcmode="lin" valueType="num">
                                      <p:cBhvr additive="base">
                                        <p:cTn id="34" dur="2000" fill="hold"/>
                                        <p:tgtEl>
                                          <p:spTgt spid="11"/>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ppt_x"/>
                                          </p:val>
                                        </p:tav>
                                        <p:tav tm="100000">
                                          <p:val>
                                            <p:strVal val="#ppt_x"/>
                                          </p:val>
                                        </p:tav>
                                      </p:tavLst>
                                    </p:anim>
                                    <p:anim calcmode="lin" valueType="num">
                                      <p:cBhvr additive="base">
                                        <p:cTn id="38" dur="2000" fill="hold"/>
                                        <p:tgtEl>
                                          <p:spTgt spid="12"/>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ppt_x"/>
                                          </p:val>
                                        </p:tav>
                                        <p:tav tm="100000">
                                          <p:val>
                                            <p:strVal val="#ppt_x"/>
                                          </p:val>
                                        </p:tav>
                                      </p:tavLst>
                                    </p:anim>
                                    <p:anim calcmode="lin" valueType="num">
                                      <p:cBhvr additive="base">
                                        <p:cTn id="42" dur="2000" fill="hold"/>
                                        <p:tgtEl>
                                          <p:spTgt spid="13"/>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ppt_x"/>
                                          </p:val>
                                        </p:tav>
                                        <p:tav tm="100000">
                                          <p:val>
                                            <p:strVal val="#ppt_x"/>
                                          </p:val>
                                        </p:tav>
                                      </p:tavLst>
                                    </p:anim>
                                    <p:anim calcmode="lin" valueType="num">
                                      <p:cBhvr additive="base">
                                        <p:cTn id="46" dur="2000" fill="hold"/>
                                        <p:tgtEl>
                                          <p:spTgt spid="14"/>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ppt_x"/>
                                          </p:val>
                                        </p:tav>
                                        <p:tav tm="100000">
                                          <p:val>
                                            <p:strVal val="#ppt_x"/>
                                          </p:val>
                                        </p:tav>
                                      </p:tavLst>
                                    </p:anim>
                                    <p:anim calcmode="lin" valueType="num">
                                      <p:cBhvr additive="base">
                                        <p:cTn id="50" dur="2000" fill="hold"/>
                                        <p:tgtEl>
                                          <p:spTgt spid="15"/>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ppt_x"/>
                                          </p:val>
                                        </p:tav>
                                        <p:tav tm="100000">
                                          <p:val>
                                            <p:strVal val="#ppt_x"/>
                                          </p:val>
                                        </p:tav>
                                      </p:tavLst>
                                    </p:anim>
                                    <p:anim calcmode="lin" valueType="num">
                                      <p:cBhvr additive="base">
                                        <p:cTn id="54" dur="2000" fill="hold"/>
                                        <p:tgtEl>
                                          <p:spTgt spid="16"/>
                                        </p:tgtEl>
                                        <p:attrNameLst>
                                          <p:attrName>ppt_y</p:attrName>
                                        </p:attrNameLst>
                                      </p:cBhvr>
                                      <p:tavLst>
                                        <p:tav tm="0">
                                          <p:val>
                                            <p:strVal val="0-#ppt_h/2"/>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5"/>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7"/>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8"/>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9"/>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0"/>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11"/>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2"/>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3"/>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4"/>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5"/>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6"/>
                                        </p:tgtEl>
                                        <p:attrNameLst>
                                          <p:attrName>r</p:attrName>
                                        </p:attrNameLst>
                                      </p:cBhvr>
                                    </p:animRot>
                                  </p:childTnLst>
                                </p:cTn>
                              </p:par>
                            </p:childTnLst>
                          </p:cTn>
                        </p:par>
                        <p:par>
                          <p:cTn id="79" fill="hold">
                            <p:stCondLst>
                              <p:cond delay="2000"/>
                            </p:stCondLst>
                            <p:childTnLst>
                              <p:par>
                                <p:cTn id="80" presetID="2" presetClass="exit" presetSubtype="4" fill="hold" grpId="2" nodeType="after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ppt_x"/>
                                          </p:val>
                                        </p:tav>
                                      </p:tavLst>
                                    </p:anim>
                                    <p:anim calcmode="lin" valueType="num">
                                      <p:cBhvr additive="base">
                                        <p:cTn id="82" dur="2000"/>
                                        <p:tgtEl>
                                          <p:spTgt spid="5"/>
                                        </p:tgtEl>
                                        <p:attrNameLst>
                                          <p:attrName>ppt_y</p:attrName>
                                        </p:attrNameLst>
                                      </p:cBhvr>
                                      <p:tavLst>
                                        <p:tav tm="0">
                                          <p:val>
                                            <p:strVal val="ppt_y"/>
                                          </p:val>
                                        </p:tav>
                                        <p:tav tm="100000">
                                          <p:val>
                                            <p:strVal val="1+ppt_h/2"/>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4" fill="hold" grpId="2"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ppt_x"/>
                                          </p:val>
                                        </p:tav>
                                      </p:tavLst>
                                    </p:anim>
                                    <p:anim calcmode="lin" valueType="num">
                                      <p:cBhvr additive="base">
                                        <p:cTn id="86" dur="2000"/>
                                        <p:tgtEl>
                                          <p:spTgt spid="6"/>
                                        </p:tgtEl>
                                        <p:attrNameLst>
                                          <p:attrName>ppt_y</p:attrName>
                                        </p:attrNameLst>
                                      </p:cBhvr>
                                      <p:tavLst>
                                        <p:tav tm="0">
                                          <p:val>
                                            <p:strVal val="ppt_y"/>
                                          </p:val>
                                        </p:tav>
                                        <p:tav tm="100000">
                                          <p:val>
                                            <p:strVal val="1+ppt_h/2"/>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4" fill="hold" grpId="2"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ppt_x"/>
                                          </p:val>
                                        </p:tav>
                                      </p:tavLst>
                                    </p:anim>
                                    <p:anim calcmode="lin" valueType="num">
                                      <p:cBhvr additive="base">
                                        <p:cTn id="90" dur="2000"/>
                                        <p:tgtEl>
                                          <p:spTgt spid="7"/>
                                        </p:tgtEl>
                                        <p:attrNameLst>
                                          <p:attrName>ppt_y</p:attrName>
                                        </p:attrNameLst>
                                      </p:cBhvr>
                                      <p:tavLst>
                                        <p:tav tm="0">
                                          <p:val>
                                            <p:strVal val="ppt_y"/>
                                          </p:val>
                                        </p:tav>
                                        <p:tav tm="100000">
                                          <p:val>
                                            <p:strVal val="1+ppt_h/2"/>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4" fill="hold" grpId="2" nodeType="withEffect">
                                  <p:stCondLst>
                                    <p:cond delay="0"/>
                                  </p:stCondLst>
                                  <p:childTnLst>
                                    <p:anim calcmode="lin" valueType="num">
                                      <p:cBhvr additive="base">
                                        <p:cTn id="93" dur="2000"/>
                                        <p:tgtEl>
                                          <p:spTgt spid="8"/>
                                        </p:tgtEl>
                                        <p:attrNameLst>
                                          <p:attrName>ppt_x</p:attrName>
                                        </p:attrNameLst>
                                      </p:cBhvr>
                                      <p:tavLst>
                                        <p:tav tm="0">
                                          <p:val>
                                            <p:strVal val="ppt_x"/>
                                          </p:val>
                                        </p:tav>
                                        <p:tav tm="100000">
                                          <p:val>
                                            <p:strVal val="ppt_x"/>
                                          </p:val>
                                        </p:tav>
                                      </p:tavLst>
                                    </p:anim>
                                    <p:anim calcmode="lin" valueType="num">
                                      <p:cBhvr additive="base">
                                        <p:cTn id="94" dur="2000"/>
                                        <p:tgtEl>
                                          <p:spTgt spid="8"/>
                                        </p:tgtEl>
                                        <p:attrNameLst>
                                          <p:attrName>ppt_y</p:attrName>
                                        </p:attrNameLst>
                                      </p:cBhvr>
                                      <p:tavLst>
                                        <p:tav tm="0">
                                          <p:val>
                                            <p:strVal val="ppt_y"/>
                                          </p:val>
                                        </p:tav>
                                        <p:tav tm="100000">
                                          <p:val>
                                            <p:strVal val="1+ppt_h/2"/>
                                          </p:val>
                                        </p:tav>
                                      </p:tavLst>
                                    </p:anim>
                                    <p:set>
                                      <p:cBhvr>
                                        <p:cTn id="95" dur="1" fill="hold">
                                          <p:stCondLst>
                                            <p:cond delay="1999"/>
                                          </p:stCondLst>
                                        </p:cTn>
                                        <p:tgtEl>
                                          <p:spTgt spid="8"/>
                                        </p:tgtEl>
                                        <p:attrNameLst>
                                          <p:attrName>style.visibility</p:attrName>
                                        </p:attrNameLst>
                                      </p:cBhvr>
                                      <p:to>
                                        <p:strVal val="hidden"/>
                                      </p:to>
                                    </p:set>
                                  </p:childTnLst>
                                </p:cTn>
                              </p:par>
                              <p:par>
                                <p:cTn id="96" presetID="2" presetClass="exit" presetSubtype="4" fill="hold" grpId="2" nodeType="withEffect">
                                  <p:stCondLst>
                                    <p:cond delay="0"/>
                                  </p:stCondLst>
                                  <p:childTnLst>
                                    <p:anim calcmode="lin" valueType="num">
                                      <p:cBhvr additive="base">
                                        <p:cTn id="97" dur="2000"/>
                                        <p:tgtEl>
                                          <p:spTgt spid="9"/>
                                        </p:tgtEl>
                                        <p:attrNameLst>
                                          <p:attrName>ppt_x</p:attrName>
                                        </p:attrNameLst>
                                      </p:cBhvr>
                                      <p:tavLst>
                                        <p:tav tm="0">
                                          <p:val>
                                            <p:strVal val="ppt_x"/>
                                          </p:val>
                                        </p:tav>
                                        <p:tav tm="100000">
                                          <p:val>
                                            <p:strVal val="ppt_x"/>
                                          </p:val>
                                        </p:tav>
                                      </p:tavLst>
                                    </p:anim>
                                    <p:anim calcmode="lin" valueType="num">
                                      <p:cBhvr additive="base">
                                        <p:cTn id="98" dur="2000"/>
                                        <p:tgtEl>
                                          <p:spTgt spid="9"/>
                                        </p:tgtEl>
                                        <p:attrNameLst>
                                          <p:attrName>ppt_y</p:attrName>
                                        </p:attrNameLst>
                                      </p:cBhvr>
                                      <p:tavLst>
                                        <p:tav tm="0">
                                          <p:val>
                                            <p:strVal val="ppt_y"/>
                                          </p:val>
                                        </p:tav>
                                        <p:tav tm="100000">
                                          <p:val>
                                            <p:strVal val="1+ppt_h/2"/>
                                          </p:val>
                                        </p:tav>
                                      </p:tavLst>
                                    </p:anim>
                                    <p:set>
                                      <p:cBhvr>
                                        <p:cTn id="99" dur="1" fill="hold">
                                          <p:stCondLst>
                                            <p:cond delay="1999"/>
                                          </p:stCondLst>
                                        </p:cTn>
                                        <p:tgtEl>
                                          <p:spTgt spid="9"/>
                                        </p:tgtEl>
                                        <p:attrNameLst>
                                          <p:attrName>style.visibility</p:attrName>
                                        </p:attrNameLst>
                                      </p:cBhvr>
                                      <p:to>
                                        <p:strVal val="hidden"/>
                                      </p:to>
                                    </p:set>
                                  </p:childTnLst>
                                </p:cTn>
                              </p:par>
                              <p:par>
                                <p:cTn id="100" presetID="2" presetClass="exit" presetSubtype="4" fill="hold" grpId="2"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ppt_x"/>
                                          </p:val>
                                        </p:tav>
                                      </p:tavLst>
                                    </p:anim>
                                    <p:anim calcmode="lin" valueType="num">
                                      <p:cBhvr additive="base">
                                        <p:cTn id="102" dur="2000"/>
                                        <p:tgtEl>
                                          <p:spTgt spid="10"/>
                                        </p:tgtEl>
                                        <p:attrNameLst>
                                          <p:attrName>ppt_y</p:attrName>
                                        </p:attrNameLst>
                                      </p:cBhvr>
                                      <p:tavLst>
                                        <p:tav tm="0">
                                          <p:val>
                                            <p:strVal val="ppt_y"/>
                                          </p:val>
                                        </p:tav>
                                        <p:tav tm="100000">
                                          <p:val>
                                            <p:strVal val="1+ppt_h/2"/>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1" fill="hold" grpId="2" nodeType="withEffect">
                                  <p:stCondLst>
                                    <p:cond delay="0"/>
                                  </p:stCondLst>
                                  <p:childTnLst>
                                    <p:anim calcmode="lin" valueType="num">
                                      <p:cBhvr additive="base">
                                        <p:cTn id="105" dur="2000"/>
                                        <p:tgtEl>
                                          <p:spTgt spid="11"/>
                                        </p:tgtEl>
                                        <p:attrNameLst>
                                          <p:attrName>ppt_x</p:attrName>
                                        </p:attrNameLst>
                                      </p:cBhvr>
                                      <p:tavLst>
                                        <p:tav tm="0">
                                          <p:val>
                                            <p:strVal val="ppt_x"/>
                                          </p:val>
                                        </p:tav>
                                        <p:tav tm="100000">
                                          <p:val>
                                            <p:strVal val="ppt_x"/>
                                          </p:val>
                                        </p:tav>
                                      </p:tavLst>
                                    </p:anim>
                                    <p:anim calcmode="lin" valueType="num">
                                      <p:cBhvr additive="base">
                                        <p:cTn id="106" dur="2000"/>
                                        <p:tgtEl>
                                          <p:spTgt spid="11"/>
                                        </p:tgtEl>
                                        <p:attrNameLst>
                                          <p:attrName>ppt_y</p:attrName>
                                        </p:attrNameLst>
                                      </p:cBhvr>
                                      <p:tavLst>
                                        <p:tav tm="0">
                                          <p:val>
                                            <p:strVal val="ppt_y"/>
                                          </p:val>
                                        </p:tav>
                                        <p:tav tm="100000">
                                          <p:val>
                                            <p:strVal val="0-ppt_h/2"/>
                                          </p:val>
                                        </p:tav>
                                      </p:tavLst>
                                    </p:anim>
                                    <p:set>
                                      <p:cBhvr>
                                        <p:cTn id="107" dur="1" fill="hold">
                                          <p:stCondLst>
                                            <p:cond delay="1999"/>
                                          </p:stCondLst>
                                        </p:cTn>
                                        <p:tgtEl>
                                          <p:spTgt spid="11"/>
                                        </p:tgtEl>
                                        <p:attrNameLst>
                                          <p:attrName>style.visibility</p:attrName>
                                        </p:attrNameLst>
                                      </p:cBhvr>
                                      <p:to>
                                        <p:strVal val="hidden"/>
                                      </p:to>
                                    </p:set>
                                  </p:childTnLst>
                                </p:cTn>
                              </p:par>
                              <p:par>
                                <p:cTn id="108" presetID="2" presetClass="exit" presetSubtype="1" fill="hold" grpId="2"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ppt_x"/>
                                          </p:val>
                                        </p:tav>
                                      </p:tavLst>
                                    </p:anim>
                                    <p:anim calcmode="lin" valueType="num">
                                      <p:cBhvr additive="base">
                                        <p:cTn id="110" dur="2000"/>
                                        <p:tgtEl>
                                          <p:spTgt spid="12"/>
                                        </p:tgtEl>
                                        <p:attrNameLst>
                                          <p:attrName>ppt_y</p:attrName>
                                        </p:attrNameLst>
                                      </p:cBhvr>
                                      <p:tavLst>
                                        <p:tav tm="0">
                                          <p:val>
                                            <p:strVal val="ppt_y"/>
                                          </p:val>
                                        </p:tav>
                                        <p:tav tm="100000">
                                          <p:val>
                                            <p:strVal val="0-ppt_h/2"/>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1" fill="hold" grpId="2"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ppt_x"/>
                                          </p:val>
                                        </p:tav>
                                      </p:tavLst>
                                    </p:anim>
                                    <p:anim calcmode="lin" valueType="num">
                                      <p:cBhvr additive="base">
                                        <p:cTn id="114" dur="2000"/>
                                        <p:tgtEl>
                                          <p:spTgt spid="13"/>
                                        </p:tgtEl>
                                        <p:attrNameLst>
                                          <p:attrName>ppt_y</p:attrName>
                                        </p:attrNameLst>
                                      </p:cBhvr>
                                      <p:tavLst>
                                        <p:tav tm="0">
                                          <p:val>
                                            <p:strVal val="ppt_y"/>
                                          </p:val>
                                        </p:tav>
                                        <p:tav tm="100000">
                                          <p:val>
                                            <p:strVal val="0-ppt_h/2"/>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1" fill="hold" grpId="2" nodeType="withEffect">
                                  <p:stCondLst>
                                    <p:cond delay="0"/>
                                  </p:stCondLst>
                                  <p:childTnLst>
                                    <p:anim calcmode="lin" valueType="num">
                                      <p:cBhvr additive="base">
                                        <p:cTn id="117" dur="2000"/>
                                        <p:tgtEl>
                                          <p:spTgt spid="14"/>
                                        </p:tgtEl>
                                        <p:attrNameLst>
                                          <p:attrName>ppt_x</p:attrName>
                                        </p:attrNameLst>
                                      </p:cBhvr>
                                      <p:tavLst>
                                        <p:tav tm="0">
                                          <p:val>
                                            <p:strVal val="ppt_x"/>
                                          </p:val>
                                        </p:tav>
                                        <p:tav tm="100000">
                                          <p:val>
                                            <p:strVal val="ppt_x"/>
                                          </p:val>
                                        </p:tav>
                                      </p:tavLst>
                                    </p:anim>
                                    <p:anim calcmode="lin" valueType="num">
                                      <p:cBhvr additive="base">
                                        <p:cTn id="118" dur="2000"/>
                                        <p:tgtEl>
                                          <p:spTgt spid="14"/>
                                        </p:tgtEl>
                                        <p:attrNameLst>
                                          <p:attrName>ppt_y</p:attrName>
                                        </p:attrNameLst>
                                      </p:cBhvr>
                                      <p:tavLst>
                                        <p:tav tm="0">
                                          <p:val>
                                            <p:strVal val="ppt_y"/>
                                          </p:val>
                                        </p:tav>
                                        <p:tav tm="100000">
                                          <p:val>
                                            <p:strVal val="0-ppt_h/2"/>
                                          </p:val>
                                        </p:tav>
                                      </p:tavLst>
                                    </p:anim>
                                    <p:set>
                                      <p:cBhvr>
                                        <p:cTn id="119" dur="1" fill="hold">
                                          <p:stCondLst>
                                            <p:cond delay="1999"/>
                                          </p:stCondLst>
                                        </p:cTn>
                                        <p:tgtEl>
                                          <p:spTgt spid="14"/>
                                        </p:tgtEl>
                                        <p:attrNameLst>
                                          <p:attrName>style.visibility</p:attrName>
                                        </p:attrNameLst>
                                      </p:cBhvr>
                                      <p:to>
                                        <p:strVal val="hidden"/>
                                      </p:to>
                                    </p:set>
                                  </p:childTnLst>
                                </p:cTn>
                              </p:par>
                              <p:par>
                                <p:cTn id="120" presetID="2" presetClass="exit" presetSubtype="1" fill="hold" grpId="2" nodeType="withEffect">
                                  <p:stCondLst>
                                    <p:cond delay="0"/>
                                  </p:stCondLst>
                                  <p:childTnLst>
                                    <p:anim calcmode="lin" valueType="num">
                                      <p:cBhvr additive="base">
                                        <p:cTn id="121" dur="2000"/>
                                        <p:tgtEl>
                                          <p:spTgt spid="15"/>
                                        </p:tgtEl>
                                        <p:attrNameLst>
                                          <p:attrName>ppt_x</p:attrName>
                                        </p:attrNameLst>
                                      </p:cBhvr>
                                      <p:tavLst>
                                        <p:tav tm="0">
                                          <p:val>
                                            <p:strVal val="ppt_x"/>
                                          </p:val>
                                        </p:tav>
                                        <p:tav tm="100000">
                                          <p:val>
                                            <p:strVal val="ppt_x"/>
                                          </p:val>
                                        </p:tav>
                                      </p:tavLst>
                                    </p:anim>
                                    <p:anim calcmode="lin" valueType="num">
                                      <p:cBhvr additive="base">
                                        <p:cTn id="122" dur="2000"/>
                                        <p:tgtEl>
                                          <p:spTgt spid="15"/>
                                        </p:tgtEl>
                                        <p:attrNameLst>
                                          <p:attrName>ppt_y</p:attrName>
                                        </p:attrNameLst>
                                      </p:cBhvr>
                                      <p:tavLst>
                                        <p:tav tm="0">
                                          <p:val>
                                            <p:strVal val="ppt_y"/>
                                          </p:val>
                                        </p:tav>
                                        <p:tav tm="100000">
                                          <p:val>
                                            <p:strVal val="0-ppt_h/2"/>
                                          </p:val>
                                        </p:tav>
                                      </p:tavLst>
                                    </p:anim>
                                    <p:set>
                                      <p:cBhvr>
                                        <p:cTn id="123" dur="1" fill="hold">
                                          <p:stCondLst>
                                            <p:cond delay="1999"/>
                                          </p:stCondLst>
                                        </p:cTn>
                                        <p:tgtEl>
                                          <p:spTgt spid="15"/>
                                        </p:tgtEl>
                                        <p:attrNameLst>
                                          <p:attrName>style.visibility</p:attrName>
                                        </p:attrNameLst>
                                      </p:cBhvr>
                                      <p:to>
                                        <p:strVal val="hidden"/>
                                      </p:to>
                                    </p:set>
                                  </p:childTnLst>
                                </p:cTn>
                              </p:par>
                              <p:par>
                                <p:cTn id="124" presetID="2" presetClass="exit" presetSubtype="1" fill="hold" grpId="2" nodeType="withEffect">
                                  <p:stCondLst>
                                    <p:cond delay="0"/>
                                  </p:stCondLst>
                                  <p:childTnLst>
                                    <p:anim calcmode="lin" valueType="num">
                                      <p:cBhvr additive="base">
                                        <p:cTn id="125" dur="2000"/>
                                        <p:tgtEl>
                                          <p:spTgt spid="16"/>
                                        </p:tgtEl>
                                        <p:attrNameLst>
                                          <p:attrName>ppt_x</p:attrName>
                                        </p:attrNameLst>
                                      </p:cBhvr>
                                      <p:tavLst>
                                        <p:tav tm="0">
                                          <p:val>
                                            <p:strVal val="ppt_x"/>
                                          </p:val>
                                        </p:tav>
                                        <p:tav tm="100000">
                                          <p:val>
                                            <p:strVal val="ppt_x"/>
                                          </p:val>
                                        </p:tav>
                                      </p:tavLst>
                                    </p:anim>
                                    <p:anim calcmode="lin" valueType="num">
                                      <p:cBhvr additive="base">
                                        <p:cTn id="126" dur="2000"/>
                                        <p:tgtEl>
                                          <p:spTgt spid="16"/>
                                        </p:tgtEl>
                                        <p:attrNameLst>
                                          <p:attrName>ppt_y</p:attrName>
                                        </p:attrNameLst>
                                      </p:cBhvr>
                                      <p:tavLst>
                                        <p:tav tm="0">
                                          <p:val>
                                            <p:strVal val="ppt_y"/>
                                          </p:val>
                                        </p:tav>
                                        <p:tav tm="100000">
                                          <p:val>
                                            <p:strVal val="0-ppt_h/2"/>
                                          </p:val>
                                        </p:tav>
                                      </p:tavLst>
                                    </p:anim>
                                    <p:set>
                                      <p:cBhvr>
                                        <p:cTn id="127" dur="1" fill="hold">
                                          <p:stCondLst>
                                            <p:cond delay="1999"/>
                                          </p:stCondLst>
                                        </p:cTn>
                                        <p:tgtEl>
                                          <p:spTgt spid="16"/>
                                        </p:tgtEl>
                                        <p:attrNameLst>
                                          <p:attrName>style.visibility</p:attrName>
                                        </p:attrNameLst>
                                      </p:cBhvr>
                                      <p:to>
                                        <p:strVal val="hidden"/>
                                      </p:to>
                                    </p:set>
                                  </p:childTnLst>
                                </p:cTn>
                              </p:par>
                              <p:par>
                                <p:cTn id="128" presetID="19" presetClass="exit" presetSubtype="10" fill="hold" grpId="3" nodeType="withEffect">
                                  <p:stCondLst>
                                    <p:cond delay="0"/>
                                  </p:stCondLst>
                                  <p:childTnLst>
                                    <p:anim calcmode="lin" valueType="num">
                                      <p:cBhvr>
                                        <p:cTn id="129" dur="2000"/>
                                        <p:tgtEl>
                                          <p:spTgt spid="5"/>
                                        </p:tgtEl>
                                        <p:attrNameLst>
                                          <p:attrName>ppt_h</p:attrName>
                                        </p:attrNameLst>
                                      </p:cBhvr>
                                      <p:tavLst>
                                        <p:tav tm="0">
                                          <p:val>
                                            <p:strVal val="ppt_h"/>
                                          </p:val>
                                        </p:tav>
                                        <p:tav tm="100000">
                                          <p:val>
                                            <p:strVal val="ppt_h"/>
                                          </p:val>
                                        </p:tav>
                                      </p:tavLst>
                                    </p:anim>
                                    <p:anim calcmode="lin" valueType="num">
                                      <p:cBhvr>
                                        <p:cTn id="130"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1" dur="1" fill="hold">
                                          <p:stCondLst>
                                            <p:cond delay="1999"/>
                                          </p:stCondLst>
                                        </p:cTn>
                                        <p:tgtEl>
                                          <p:spTgt spid="5"/>
                                        </p:tgtEl>
                                        <p:attrNameLst>
                                          <p:attrName>style.visibility</p:attrName>
                                        </p:attrNameLst>
                                      </p:cBhvr>
                                      <p:to>
                                        <p:strVal val="hidden"/>
                                      </p:to>
                                    </p:set>
                                  </p:childTnLst>
                                </p:cTn>
                              </p:par>
                              <p:par>
                                <p:cTn id="132" presetID="19" presetClass="exit" presetSubtype="5" fill="hold" grpId="3" nodeType="withEffect">
                                  <p:stCondLst>
                                    <p:cond delay="0"/>
                                  </p:stCondLst>
                                  <p:childTnLst>
                                    <p:anim calcmode="lin" valueType="num">
                                      <p:cBhvr>
                                        <p:cTn id="133" dur="2000"/>
                                        <p:tgtEl>
                                          <p:spTgt spid="6"/>
                                        </p:tgtEl>
                                        <p:attrNameLst>
                                          <p:attrName>ppt_w</p:attrName>
                                        </p:attrNameLst>
                                      </p:cBhvr>
                                      <p:tavLst>
                                        <p:tav tm="0">
                                          <p:val>
                                            <p:strVal val="ppt_w"/>
                                          </p:val>
                                        </p:tav>
                                        <p:tav tm="100000">
                                          <p:val>
                                            <p:strVal val="ppt_w"/>
                                          </p:val>
                                        </p:tav>
                                      </p:tavLst>
                                    </p:anim>
                                    <p:anim calcmode="lin" valueType="num">
                                      <p:cBhvr>
                                        <p:cTn id="134"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5" dur="1" fill="hold">
                                          <p:stCondLst>
                                            <p:cond delay="1999"/>
                                          </p:stCondLst>
                                        </p:cTn>
                                        <p:tgtEl>
                                          <p:spTgt spid="6"/>
                                        </p:tgtEl>
                                        <p:attrNameLst>
                                          <p:attrName>style.visibility</p:attrName>
                                        </p:attrNameLst>
                                      </p:cBhvr>
                                      <p:to>
                                        <p:strVal val="hidden"/>
                                      </p:to>
                                    </p:set>
                                  </p:childTnLst>
                                </p:cTn>
                              </p:par>
                              <p:par>
                                <p:cTn id="136" presetID="19" presetClass="exit" presetSubtype="10" fill="hold" grpId="3" nodeType="withEffect">
                                  <p:stCondLst>
                                    <p:cond delay="0"/>
                                  </p:stCondLst>
                                  <p:childTnLst>
                                    <p:anim calcmode="lin" valueType="num">
                                      <p:cBhvr>
                                        <p:cTn id="137" dur="2000"/>
                                        <p:tgtEl>
                                          <p:spTgt spid="7"/>
                                        </p:tgtEl>
                                        <p:attrNameLst>
                                          <p:attrName>ppt_h</p:attrName>
                                        </p:attrNameLst>
                                      </p:cBhvr>
                                      <p:tavLst>
                                        <p:tav tm="0">
                                          <p:val>
                                            <p:strVal val="ppt_h"/>
                                          </p:val>
                                        </p:tav>
                                        <p:tav tm="100000">
                                          <p:val>
                                            <p:strVal val="ppt_h"/>
                                          </p:val>
                                        </p:tav>
                                      </p:tavLst>
                                    </p:anim>
                                    <p:anim calcmode="lin" valueType="num">
                                      <p:cBhvr>
                                        <p:cTn id="138"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9" dur="1" fill="hold">
                                          <p:stCondLst>
                                            <p:cond delay="1999"/>
                                          </p:stCondLst>
                                        </p:cTn>
                                        <p:tgtEl>
                                          <p:spTgt spid="7"/>
                                        </p:tgtEl>
                                        <p:attrNameLst>
                                          <p:attrName>style.visibility</p:attrName>
                                        </p:attrNameLst>
                                      </p:cBhvr>
                                      <p:to>
                                        <p:strVal val="hidden"/>
                                      </p:to>
                                    </p:set>
                                  </p:childTnLst>
                                </p:cTn>
                              </p:par>
                              <p:par>
                                <p:cTn id="140" presetID="19" presetClass="exit" presetSubtype="5" fill="hold" grpId="3" nodeType="withEffect">
                                  <p:stCondLst>
                                    <p:cond delay="0"/>
                                  </p:stCondLst>
                                  <p:childTnLst>
                                    <p:anim calcmode="lin" valueType="num">
                                      <p:cBhvr>
                                        <p:cTn id="141" dur="2000"/>
                                        <p:tgtEl>
                                          <p:spTgt spid="8"/>
                                        </p:tgtEl>
                                        <p:attrNameLst>
                                          <p:attrName>ppt_w</p:attrName>
                                        </p:attrNameLst>
                                      </p:cBhvr>
                                      <p:tavLst>
                                        <p:tav tm="0">
                                          <p:val>
                                            <p:strVal val="ppt_w"/>
                                          </p:val>
                                        </p:tav>
                                        <p:tav tm="100000">
                                          <p:val>
                                            <p:strVal val="ppt_w"/>
                                          </p:val>
                                        </p:tav>
                                      </p:tavLst>
                                    </p:anim>
                                    <p:anim calcmode="lin" valueType="num">
                                      <p:cBhvr>
                                        <p:cTn id="142"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3" dur="1" fill="hold">
                                          <p:stCondLst>
                                            <p:cond delay="1999"/>
                                          </p:stCondLst>
                                        </p:cTn>
                                        <p:tgtEl>
                                          <p:spTgt spid="8"/>
                                        </p:tgtEl>
                                        <p:attrNameLst>
                                          <p:attrName>style.visibility</p:attrName>
                                        </p:attrNameLst>
                                      </p:cBhvr>
                                      <p:to>
                                        <p:strVal val="hidden"/>
                                      </p:to>
                                    </p:set>
                                  </p:childTnLst>
                                </p:cTn>
                              </p:par>
                              <p:par>
                                <p:cTn id="144" presetID="19" presetClass="exit" presetSubtype="10" fill="hold" grpId="3" nodeType="withEffect">
                                  <p:stCondLst>
                                    <p:cond delay="0"/>
                                  </p:stCondLst>
                                  <p:childTnLst>
                                    <p:anim calcmode="lin" valueType="num">
                                      <p:cBhvr>
                                        <p:cTn id="145" dur="2000"/>
                                        <p:tgtEl>
                                          <p:spTgt spid="9"/>
                                        </p:tgtEl>
                                        <p:attrNameLst>
                                          <p:attrName>ppt_h</p:attrName>
                                        </p:attrNameLst>
                                      </p:cBhvr>
                                      <p:tavLst>
                                        <p:tav tm="0">
                                          <p:val>
                                            <p:strVal val="ppt_h"/>
                                          </p:val>
                                        </p:tav>
                                        <p:tav tm="100000">
                                          <p:val>
                                            <p:strVal val="ppt_h"/>
                                          </p:val>
                                        </p:tav>
                                      </p:tavLst>
                                    </p:anim>
                                    <p:anim calcmode="lin" valueType="num">
                                      <p:cBhvr>
                                        <p:cTn id="146"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7" dur="1" fill="hold">
                                          <p:stCondLst>
                                            <p:cond delay="1999"/>
                                          </p:stCondLst>
                                        </p:cTn>
                                        <p:tgtEl>
                                          <p:spTgt spid="9"/>
                                        </p:tgtEl>
                                        <p:attrNameLst>
                                          <p:attrName>style.visibility</p:attrName>
                                        </p:attrNameLst>
                                      </p:cBhvr>
                                      <p:to>
                                        <p:strVal val="hidden"/>
                                      </p:to>
                                    </p:set>
                                  </p:childTnLst>
                                </p:cTn>
                              </p:par>
                              <p:par>
                                <p:cTn id="148" presetID="19" presetClass="exit" presetSubtype="5" fill="hold" grpId="3" nodeType="withEffect">
                                  <p:stCondLst>
                                    <p:cond delay="0"/>
                                  </p:stCondLst>
                                  <p:childTnLst>
                                    <p:anim calcmode="lin" valueType="num">
                                      <p:cBhvr>
                                        <p:cTn id="149" dur="2000"/>
                                        <p:tgtEl>
                                          <p:spTgt spid="10"/>
                                        </p:tgtEl>
                                        <p:attrNameLst>
                                          <p:attrName>ppt_w</p:attrName>
                                        </p:attrNameLst>
                                      </p:cBhvr>
                                      <p:tavLst>
                                        <p:tav tm="0">
                                          <p:val>
                                            <p:strVal val="ppt_w"/>
                                          </p:val>
                                        </p:tav>
                                        <p:tav tm="100000">
                                          <p:val>
                                            <p:strVal val="ppt_w"/>
                                          </p:val>
                                        </p:tav>
                                      </p:tavLst>
                                    </p:anim>
                                    <p:anim calcmode="lin" valueType="num">
                                      <p:cBhvr>
                                        <p:cTn id="150"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1" dur="1" fill="hold">
                                          <p:stCondLst>
                                            <p:cond delay="1999"/>
                                          </p:stCondLst>
                                        </p:cTn>
                                        <p:tgtEl>
                                          <p:spTgt spid="10"/>
                                        </p:tgtEl>
                                        <p:attrNameLst>
                                          <p:attrName>style.visibility</p:attrName>
                                        </p:attrNameLst>
                                      </p:cBhvr>
                                      <p:to>
                                        <p:strVal val="hidden"/>
                                      </p:to>
                                    </p:set>
                                  </p:childTnLst>
                                </p:cTn>
                              </p:par>
                              <p:par>
                                <p:cTn id="152" presetID="19" presetClass="exit" presetSubtype="10" fill="hold" grpId="3" nodeType="withEffect">
                                  <p:stCondLst>
                                    <p:cond delay="0"/>
                                  </p:stCondLst>
                                  <p:childTnLst>
                                    <p:anim calcmode="lin" valueType="num">
                                      <p:cBhvr>
                                        <p:cTn id="153" dur="2000"/>
                                        <p:tgtEl>
                                          <p:spTgt spid="11"/>
                                        </p:tgtEl>
                                        <p:attrNameLst>
                                          <p:attrName>ppt_h</p:attrName>
                                        </p:attrNameLst>
                                      </p:cBhvr>
                                      <p:tavLst>
                                        <p:tav tm="0">
                                          <p:val>
                                            <p:strVal val="ppt_h"/>
                                          </p:val>
                                        </p:tav>
                                        <p:tav tm="100000">
                                          <p:val>
                                            <p:strVal val="ppt_h"/>
                                          </p:val>
                                        </p:tav>
                                      </p:tavLst>
                                    </p:anim>
                                    <p:anim calcmode="lin" valueType="num">
                                      <p:cBhvr>
                                        <p:cTn id="154"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5" dur="1" fill="hold">
                                          <p:stCondLst>
                                            <p:cond delay="1999"/>
                                          </p:stCondLst>
                                        </p:cTn>
                                        <p:tgtEl>
                                          <p:spTgt spid="11"/>
                                        </p:tgtEl>
                                        <p:attrNameLst>
                                          <p:attrName>style.visibility</p:attrName>
                                        </p:attrNameLst>
                                      </p:cBhvr>
                                      <p:to>
                                        <p:strVal val="hidden"/>
                                      </p:to>
                                    </p:set>
                                  </p:childTnLst>
                                </p:cTn>
                              </p:par>
                              <p:par>
                                <p:cTn id="156" presetID="19" presetClass="exit" presetSubtype="5" fill="hold" grpId="3" nodeType="withEffect">
                                  <p:stCondLst>
                                    <p:cond delay="0"/>
                                  </p:stCondLst>
                                  <p:childTnLst>
                                    <p:anim calcmode="lin" valueType="num">
                                      <p:cBhvr>
                                        <p:cTn id="157" dur="2000"/>
                                        <p:tgtEl>
                                          <p:spTgt spid="12"/>
                                        </p:tgtEl>
                                        <p:attrNameLst>
                                          <p:attrName>ppt_w</p:attrName>
                                        </p:attrNameLst>
                                      </p:cBhvr>
                                      <p:tavLst>
                                        <p:tav tm="0">
                                          <p:val>
                                            <p:strVal val="ppt_w"/>
                                          </p:val>
                                        </p:tav>
                                        <p:tav tm="100000">
                                          <p:val>
                                            <p:strVal val="ppt_w"/>
                                          </p:val>
                                        </p:tav>
                                      </p:tavLst>
                                    </p:anim>
                                    <p:anim calcmode="lin" valueType="num">
                                      <p:cBhvr>
                                        <p:cTn id="158"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9" dur="1" fill="hold">
                                          <p:stCondLst>
                                            <p:cond delay="1999"/>
                                          </p:stCondLst>
                                        </p:cTn>
                                        <p:tgtEl>
                                          <p:spTgt spid="12"/>
                                        </p:tgtEl>
                                        <p:attrNameLst>
                                          <p:attrName>style.visibility</p:attrName>
                                        </p:attrNameLst>
                                      </p:cBhvr>
                                      <p:to>
                                        <p:strVal val="hidden"/>
                                      </p:to>
                                    </p:set>
                                  </p:childTnLst>
                                </p:cTn>
                              </p:par>
                              <p:par>
                                <p:cTn id="160" presetID="19" presetClass="exit" presetSubtype="10" fill="hold" grpId="3" nodeType="withEffect">
                                  <p:stCondLst>
                                    <p:cond delay="0"/>
                                  </p:stCondLst>
                                  <p:childTnLst>
                                    <p:anim calcmode="lin" valueType="num">
                                      <p:cBhvr>
                                        <p:cTn id="161" dur="2000"/>
                                        <p:tgtEl>
                                          <p:spTgt spid="13"/>
                                        </p:tgtEl>
                                        <p:attrNameLst>
                                          <p:attrName>ppt_h</p:attrName>
                                        </p:attrNameLst>
                                      </p:cBhvr>
                                      <p:tavLst>
                                        <p:tav tm="0">
                                          <p:val>
                                            <p:strVal val="ppt_h"/>
                                          </p:val>
                                        </p:tav>
                                        <p:tav tm="100000">
                                          <p:val>
                                            <p:strVal val="ppt_h"/>
                                          </p:val>
                                        </p:tav>
                                      </p:tavLst>
                                    </p:anim>
                                    <p:anim calcmode="lin" valueType="num">
                                      <p:cBhvr>
                                        <p:cTn id="162"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1999"/>
                                          </p:stCondLst>
                                        </p:cTn>
                                        <p:tgtEl>
                                          <p:spTgt spid="13"/>
                                        </p:tgtEl>
                                        <p:attrNameLst>
                                          <p:attrName>style.visibility</p:attrName>
                                        </p:attrNameLst>
                                      </p:cBhvr>
                                      <p:to>
                                        <p:strVal val="hidden"/>
                                      </p:to>
                                    </p:set>
                                  </p:childTnLst>
                                </p:cTn>
                              </p:par>
                              <p:par>
                                <p:cTn id="164" presetID="19" presetClass="exit" presetSubtype="5" fill="hold" grpId="3" nodeType="withEffect">
                                  <p:stCondLst>
                                    <p:cond delay="0"/>
                                  </p:stCondLst>
                                  <p:childTnLst>
                                    <p:anim calcmode="lin" valueType="num">
                                      <p:cBhvr>
                                        <p:cTn id="165" dur="2000"/>
                                        <p:tgtEl>
                                          <p:spTgt spid="14"/>
                                        </p:tgtEl>
                                        <p:attrNameLst>
                                          <p:attrName>ppt_w</p:attrName>
                                        </p:attrNameLst>
                                      </p:cBhvr>
                                      <p:tavLst>
                                        <p:tav tm="0">
                                          <p:val>
                                            <p:strVal val="ppt_w"/>
                                          </p:val>
                                        </p:tav>
                                        <p:tav tm="100000">
                                          <p:val>
                                            <p:strVal val="ppt_w"/>
                                          </p:val>
                                        </p:tav>
                                      </p:tavLst>
                                    </p:anim>
                                    <p:anim calcmode="lin" valueType="num">
                                      <p:cBhvr>
                                        <p:cTn id="166"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7" dur="1" fill="hold">
                                          <p:stCondLst>
                                            <p:cond delay="1999"/>
                                          </p:stCondLst>
                                        </p:cTn>
                                        <p:tgtEl>
                                          <p:spTgt spid="14"/>
                                        </p:tgtEl>
                                        <p:attrNameLst>
                                          <p:attrName>style.visibility</p:attrName>
                                        </p:attrNameLst>
                                      </p:cBhvr>
                                      <p:to>
                                        <p:strVal val="hidden"/>
                                      </p:to>
                                    </p:set>
                                  </p:childTnLst>
                                </p:cTn>
                              </p:par>
                              <p:par>
                                <p:cTn id="168" presetID="19" presetClass="exit" presetSubtype="10" fill="hold" grpId="3" nodeType="withEffect">
                                  <p:stCondLst>
                                    <p:cond delay="0"/>
                                  </p:stCondLst>
                                  <p:childTnLst>
                                    <p:anim calcmode="lin" valueType="num">
                                      <p:cBhvr>
                                        <p:cTn id="169" dur="2000"/>
                                        <p:tgtEl>
                                          <p:spTgt spid="15"/>
                                        </p:tgtEl>
                                        <p:attrNameLst>
                                          <p:attrName>ppt_h</p:attrName>
                                        </p:attrNameLst>
                                      </p:cBhvr>
                                      <p:tavLst>
                                        <p:tav tm="0">
                                          <p:val>
                                            <p:strVal val="ppt_h"/>
                                          </p:val>
                                        </p:tav>
                                        <p:tav tm="100000">
                                          <p:val>
                                            <p:strVal val="ppt_h"/>
                                          </p:val>
                                        </p:tav>
                                      </p:tavLst>
                                    </p:anim>
                                    <p:anim calcmode="lin" valueType="num">
                                      <p:cBhvr>
                                        <p:cTn id="170"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1999"/>
                                          </p:stCondLst>
                                        </p:cTn>
                                        <p:tgtEl>
                                          <p:spTgt spid="15"/>
                                        </p:tgtEl>
                                        <p:attrNameLst>
                                          <p:attrName>style.visibility</p:attrName>
                                        </p:attrNameLst>
                                      </p:cBhvr>
                                      <p:to>
                                        <p:strVal val="hidden"/>
                                      </p:to>
                                    </p:set>
                                  </p:childTnLst>
                                </p:cTn>
                              </p:par>
                              <p:par>
                                <p:cTn id="172" presetID="19" presetClass="exit" presetSubtype="5" fill="hold" grpId="3" nodeType="withEffect">
                                  <p:stCondLst>
                                    <p:cond delay="0"/>
                                  </p:stCondLst>
                                  <p:childTnLst>
                                    <p:anim calcmode="lin" valueType="num">
                                      <p:cBhvr>
                                        <p:cTn id="173" dur="2000"/>
                                        <p:tgtEl>
                                          <p:spTgt spid="16"/>
                                        </p:tgtEl>
                                        <p:attrNameLst>
                                          <p:attrName>ppt_w</p:attrName>
                                        </p:attrNameLst>
                                      </p:cBhvr>
                                      <p:tavLst>
                                        <p:tav tm="0">
                                          <p:val>
                                            <p:strVal val="ppt_w"/>
                                          </p:val>
                                        </p:tav>
                                        <p:tav tm="100000">
                                          <p:val>
                                            <p:strVal val="ppt_w"/>
                                          </p:val>
                                        </p:tav>
                                      </p:tavLst>
                                    </p:anim>
                                    <p:anim calcmode="lin" valueType="num">
                                      <p:cBhvr>
                                        <p:cTn id="174"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5" dur="1" fill="hold">
                                          <p:stCondLst>
                                            <p:cond delay="1999"/>
                                          </p:stCondLst>
                                        </p:cTn>
                                        <p:tgtEl>
                                          <p:spTgt spid="16"/>
                                        </p:tgtEl>
                                        <p:attrNameLst>
                                          <p:attrName>style.visibility</p:attrName>
                                        </p:attrNameLst>
                                      </p:cBhvr>
                                      <p:to>
                                        <p:strVal val="hidden"/>
                                      </p:to>
                                    </p:set>
                                  </p:childTnLst>
                                </p:cTn>
                              </p:par>
                              <p:par>
                                <p:cTn id="176" presetID="23" presetClass="entr" presetSubtype="288" fill="hold" nodeType="withEffect">
                                  <p:stCondLst>
                                    <p:cond delay="0"/>
                                  </p:stCondLst>
                                  <p:childTnLst>
                                    <p:set>
                                      <p:cBhvr>
                                        <p:cTn id="177" dur="1" fill="hold">
                                          <p:stCondLst>
                                            <p:cond delay="0"/>
                                          </p:stCondLst>
                                        </p:cTn>
                                        <p:tgtEl>
                                          <p:spTgt spid="4"/>
                                        </p:tgtEl>
                                        <p:attrNameLst>
                                          <p:attrName>style.visibility</p:attrName>
                                        </p:attrNameLst>
                                      </p:cBhvr>
                                      <p:to>
                                        <p:strVal val="visible"/>
                                      </p:to>
                                    </p:set>
                                    <p:anim calcmode="lin" valueType="num">
                                      <p:cBhvr>
                                        <p:cTn id="178" dur="2000" fill="hold"/>
                                        <p:tgtEl>
                                          <p:spTgt spid="4"/>
                                        </p:tgtEl>
                                        <p:attrNameLst>
                                          <p:attrName>ppt_w</p:attrName>
                                        </p:attrNameLst>
                                      </p:cBhvr>
                                      <p:tavLst>
                                        <p:tav tm="0">
                                          <p:val>
                                            <p:strVal val="4/3*#ppt_w"/>
                                          </p:val>
                                        </p:tav>
                                        <p:tav tm="100000">
                                          <p:val>
                                            <p:strVal val="#ppt_w"/>
                                          </p:val>
                                        </p:tav>
                                      </p:tavLst>
                                    </p:anim>
                                    <p:anim calcmode="lin" valueType="num">
                                      <p:cBhvr>
                                        <p:cTn id="179" dur="2000" fill="hold"/>
                                        <p:tgtEl>
                                          <p:spTgt spid="4"/>
                                        </p:tgtEl>
                                        <p:attrNameLst>
                                          <p:attrName>ppt_h</p:attrName>
                                        </p:attrNameLst>
                                      </p:cBhvr>
                                      <p:tavLst>
                                        <p:tav tm="0">
                                          <p:val>
                                            <p:strVal val="4/3*#ppt_h"/>
                                          </p:val>
                                        </p:tav>
                                        <p:tav tm="100000">
                                          <p:val>
                                            <p:strVal val="#ppt_h"/>
                                          </p:val>
                                        </p:tav>
                                      </p:tavLst>
                                    </p:anim>
                                  </p:childTnLst>
                                </p:cTn>
                              </p:par>
                              <p:par>
                                <p:cTn id="180" presetID="16" presetClass="entr" presetSubtype="42" fill="hold" nodeType="withEffect">
                                  <p:stCondLst>
                                    <p:cond delay="0"/>
                                  </p:stCondLst>
                                  <p:childTnLst>
                                    <p:set>
                                      <p:cBhvr>
                                        <p:cTn id="181" dur="1" fill="hold">
                                          <p:stCondLst>
                                            <p:cond delay="0"/>
                                          </p:stCondLst>
                                        </p:cTn>
                                        <p:tgtEl>
                                          <p:spTgt spid="4"/>
                                        </p:tgtEl>
                                        <p:attrNameLst>
                                          <p:attrName>style.visibility</p:attrName>
                                        </p:attrNameLst>
                                      </p:cBhvr>
                                      <p:to>
                                        <p:strVal val="visible"/>
                                      </p:to>
                                    </p:set>
                                    <p:animEffect transition="in" filter="barn(outHorizontal)">
                                      <p:cBhvr>
                                        <p:cTn id="18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pic>
        <p:nvPicPr>
          <p:cNvPr id="4" name="3 Imagen" descr="gh.jpg"/>
          <p:cNvPicPr>
            <a:picLocks noChangeAspect="1"/>
          </p:cNvPicPr>
          <p:nvPr/>
        </p:nvPicPr>
        <p:blipFill>
          <a:blip r:embed="rId2"/>
          <a:stretch>
            <a:fillRect/>
          </a:stretch>
        </p:blipFill>
        <p:spPr>
          <a:xfrm>
            <a:off x="0" y="0"/>
            <a:ext cx="9144000" cy="5144756"/>
          </a:xfrm>
          <a:prstGeom prst="rect">
            <a:avLst/>
          </a:prstGeom>
        </p:spPr>
      </p:pic>
      <p:sp>
        <p:nvSpPr>
          <p:cNvPr id="21" name="20 Rectángulo"/>
          <p:cNvSpPr/>
          <p:nvPr/>
        </p:nvSpPr>
        <p:spPr>
          <a:xfrm rot="20637084">
            <a:off x="139126" y="190709"/>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20637084">
            <a:off x="782036" y="190709"/>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637084">
            <a:off x="1496449" y="190707"/>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20637084">
            <a:off x="2139359" y="190707"/>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637084">
            <a:off x="2782331" y="190711"/>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20637084">
            <a:off x="3425241" y="190711"/>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20637084">
            <a:off x="4139654" y="190709"/>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20637084">
            <a:off x="4782564" y="190709"/>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20637084">
            <a:off x="5354100" y="190712"/>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20637084">
            <a:off x="5997010" y="190712"/>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20637084">
            <a:off x="6711423" y="190710"/>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20637084">
            <a:off x="7354333" y="190710"/>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20637084">
            <a:off x="7886882" y="190708"/>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20637084">
            <a:off x="139128" y="1047965"/>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20637084">
            <a:off x="782038" y="1047965"/>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20637084">
            <a:off x="1496451" y="1047963"/>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20637084">
            <a:off x="2139361" y="1047963"/>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20637084">
            <a:off x="2782333" y="1047967"/>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20637084">
            <a:off x="3425243" y="1047967"/>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20637084">
            <a:off x="4139656" y="1047965"/>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20637084">
            <a:off x="4782566" y="1047965"/>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20637084">
            <a:off x="5354102" y="1047968"/>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20637084">
            <a:off x="5997012" y="1047968"/>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20637084">
            <a:off x="6711425" y="1047966"/>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20637084">
            <a:off x="7354335" y="1047966"/>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20637084">
            <a:off x="7886884" y="1047964"/>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20637084">
            <a:off x="139127" y="1905222"/>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20637084">
            <a:off x="782037" y="1905222"/>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20637084">
            <a:off x="1496450" y="1905220"/>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20637084">
            <a:off x="2139360" y="1905220"/>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20637084">
            <a:off x="2782332" y="1905224"/>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20637084">
            <a:off x="3425242" y="1905224"/>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20637084">
            <a:off x="4139655" y="1905222"/>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20637084">
            <a:off x="4782565" y="1905222"/>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20637084">
            <a:off x="5354101" y="1905225"/>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20637084">
            <a:off x="5997011" y="1905225"/>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20637084">
            <a:off x="6711424" y="1905223"/>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20637084">
            <a:off x="7354334" y="1905223"/>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20637084">
            <a:off x="7886883" y="1905221"/>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20637084">
            <a:off x="139127" y="2905353"/>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20637084">
            <a:off x="782037" y="2905353"/>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20637084">
            <a:off x="1496450" y="2905351"/>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20637084">
            <a:off x="2139360" y="2905351"/>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20637084">
            <a:off x="2782332" y="2905355"/>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20637084">
            <a:off x="3425242" y="2905355"/>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20637084">
            <a:off x="4139655" y="2905353"/>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20637084">
            <a:off x="4782565" y="2905353"/>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rot="20637084">
            <a:off x="5354101" y="2905356"/>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rot="20637084">
            <a:off x="5997011" y="2905356"/>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rot="20637084">
            <a:off x="6711424" y="2905354"/>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rot="20637084">
            <a:off x="7354334" y="2905354"/>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rot="20637084">
            <a:off x="7886883" y="2905352"/>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rot="20637084">
            <a:off x="139126" y="3905487"/>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rot="20637084">
            <a:off x="782036" y="3905487"/>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rot="20637084">
            <a:off x="1496449" y="3905485"/>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rot="20637084">
            <a:off x="2139359" y="3905485"/>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rot="20637084">
            <a:off x="2782331" y="3905489"/>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rot="20637084">
            <a:off x="3425241" y="3905489"/>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rot="20637084">
            <a:off x="4139654" y="3905487"/>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rot="20637084">
            <a:off x="4782564" y="3905487"/>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rot="20637084">
            <a:off x="5354100" y="3905490"/>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rot="20637084">
            <a:off x="5997010" y="3905490"/>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rot="20637084">
            <a:off x="6711423" y="3905488"/>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rot="20637084">
            <a:off x="7354333" y="3905488"/>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Rectángulo"/>
          <p:cNvSpPr/>
          <p:nvPr/>
        </p:nvSpPr>
        <p:spPr>
          <a:xfrm rot="20637084">
            <a:off x="7886882" y="3905486"/>
            <a:ext cx="1403744" cy="170766"/>
          </a:xfrm>
          <a:prstGeom prst="rect">
            <a:avLst/>
          </a:prstGeom>
          <a:blipFill>
            <a:blip r:embed="rId3" cstate="print">
              <a:duotone>
                <a:prstClr val="black"/>
                <a:srgbClr val="FF0000">
                  <a:tint val="45000"/>
                  <a:satMod val="400000"/>
                </a:srgb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Rectángulo"/>
          <p:cNvSpPr/>
          <p:nvPr/>
        </p:nvSpPr>
        <p:spPr>
          <a:xfrm>
            <a:off x="-357222" y="-142894"/>
            <a:ext cx="9787006" cy="5500726"/>
          </a:xfrm>
          <a:prstGeom prst="rect">
            <a:avLst/>
          </a:prstGeom>
          <a:gradFill>
            <a:gsLst>
              <a:gs pos="0">
                <a:srgbClr val="002060"/>
              </a:gs>
              <a:gs pos="39999">
                <a:srgbClr val="85C2FF"/>
              </a:gs>
              <a:gs pos="70000">
                <a:srgbClr val="C4D6EB"/>
              </a:gs>
              <a:gs pos="100000">
                <a:srgbClr val="FFEBFA"/>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6"/>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21"/>
                                        </p:tgtEl>
                                        <p:attrNameLst>
                                          <p:attrName>style.visibility</p:attrName>
                                        </p:attrNameLst>
                                      </p:cBhvr>
                                      <p:to>
                                        <p:strVal val="visible"/>
                                      </p:to>
                                    </p:set>
                                    <p:anim calcmode="lin" valueType="num">
                                      <p:cBhvr additive="base">
                                        <p:cTn id="9" dur="2000" fill="hold"/>
                                        <p:tgtEl>
                                          <p:spTgt spid="21"/>
                                        </p:tgtEl>
                                        <p:attrNameLst>
                                          <p:attrName>ppt_x</p:attrName>
                                        </p:attrNameLst>
                                      </p:cBhvr>
                                      <p:tavLst>
                                        <p:tav tm="0">
                                          <p:val>
                                            <p:strVal val="#ppt_x"/>
                                          </p:val>
                                        </p:tav>
                                        <p:tav tm="100000">
                                          <p:val>
                                            <p:strVal val="#ppt_x"/>
                                          </p:val>
                                        </p:tav>
                                      </p:tavLst>
                                    </p:anim>
                                    <p:anim calcmode="lin" valueType="num">
                                      <p:cBhvr additive="base">
                                        <p:cTn id="10" dur="2000" fill="hold"/>
                                        <p:tgtEl>
                                          <p:spTgt spid="21"/>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 calcmode="lin" valueType="num">
                                      <p:cBhvr additive="base">
                                        <p:cTn id="13" dur="2000" fill="hold"/>
                                        <p:tgtEl>
                                          <p:spTgt spid="22"/>
                                        </p:tgtEl>
                                        <p:attrNameLst>
                                          <p:attrName>ppt_x</p:attrName>
                                        </p:attrNameLst>
                                      </p:cBhvr>
                                      <p:tavLst>
                                        <p:tav tm="0">
                                          <p:val>
                                            <p:strVal val="#ppt_x"/>
                                          </p:val>
                                        </p:tav>
                                        <p:tav tm="100000">
                                          <p:val>
                                            <p:strVal val="#ppt_x"/>
                                          </p:val>
                                        </p:tav>
                                      </p:tavLst>
                                    </p:anim>
                                    <p:anim calcmode="lin" valueType="num">
                                      <p:cBhvr additive="base">
                                        <p:cTn id="14" dur="2000" fill="hold"/>
                                        <p:tgtEl>
                                          <p:spTgt spid="22"/>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additive="base">
                                        <p:cTn id="17" dur="2000" fill="hold"/>
                                        <p:tgtEl>
                                          <p:spTgt spid="23"/>
                                        </p:tgtEl>
                                        <p:attrNameLst>
                                          <p:attrName>ppt_x</p:attrName>
                                        </p:attrNameLst>
                                      </p:cBhvr>
                                      <p:tavLst>
                                        <p:tav tm="0">
                                          <p:val>
                                            <p:strVal val="#ppt_x"/>
                                          </p:val>
                                        </p:tav>
                                        <p:tav tm="100000">
                                          <p:val>
                                            <p:strVal val="#ppt_x"/>
                                          </p:val>
                                        </p:tav>
                                      </p:tavLst>
                                    </p:anim>
                                    <p:anim calcmode="lin" valueType="num">
                                      <p:cBhvr additive="base">
                                        <p:cTn id="18" dur="2000" fill="hold"/>
                                        <p:tgtEl>
                                          <p:spTgt spid="23"/>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additive="base">
                                        <p:cTn id="21" dur="2000" fill="hold"/>
                                        <p:tgtEl>
                                          <p:spTgt spid="24"/>
                                        </p:tgtEl>
                                        <p:attrNameLst>
                                          <p:attrName>ppt_x</p:attrName>
                                        </p:attrNameLst>
                                      </p:cBhvr>
                                      <p:tavLst>
                                        <p:tav tm="0">
                                          <p:val>
                                            <p:strVal val="#ppt_x"/>
                                          </p:val>
                                        </p:tav>
                                        <p:tav tm="100000">
                                          <p:val>
                                            <p:strVal val="#ppt_x"/>
                                          </p:val>
                                        </p:tav>
                                      </p:tavLst>
                                    </p:anim>
                                    <p:anim calcmode="lin" valueType="num">
                                      <p:cBhvr additive="base">
                                        <p:cTn id="22" dur="2000" fill="hold"/>
                                        <p:tgtEl>
                                          <p:spTgt spid="24"/>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5"/>
                                        </p:tgtEl>
                                        <p:attrNameLst>
                                          <p:attrName>style.visibility</p:attrName>
                                        </p:attrNameLst>
                                      </p:cBhvr>
                                      <p:to>
                                        <p:strVal val="visible"/>
                                      </p:to>
                                    </p:set>
                                    <p:anim calcmode="lin" valueType="num">
                                      <p:cBhvr additive="base">
                                        <p:cTn id="25" dur="2000" fill="hold"/>
                                        <p:tgtEl>
                                          <p:spTgt spid="25"/>
                                        </p:tgtEl>
                                        <p:attrNameLst>
                                          <p:attrName>ppt_x</p:attrName>
                                        </p:attrNameLst>
                                      </p:cBhvr>
                                      <p:tavLst>
                                        <p:tav tm="0">
                                          <p:val>
                                            <p:strVal val="#ppt_x"/>
                                          </p:val>
                                        </p:tav>
                                        <p:tav tm="100000">
                                          <p:val>
                                            <p:strVal val="#ppt_x"/>
                                          </p:val>
                                        </p:tav>
                                      </p:tavLst>
                                    </p:anim>
                                    <p:anim calcmode="lin" valueType="num">
                                      <p:cBhvr additive="base">
                                        <p:cTn id="26" dur="2000" fill="hold"/>
                                        <p:tgtEl>
                                          <p:spTgt spid="25"/>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26"/>
                                        </p:tgtEl>
                                        <p:attrNameLst>
                                          <p:attrName>style.visibility</p:attrName>
                                        </p:attrNameLst>
                                      </p:cBhvr>
                                      <p:to>
                                        <p:strVal val="visible"/>
                                      </p:to>
                                    </p:set>
                                    <p:anim calcmode="lin" valueType="num">
                                      <p:cBhvr additive="base">
                                        <p:cTn id="29" dur="2000" fill="hold"/>
                                        <p:tgtEl>
                                          <p:spTgt spid="26"/>
                                        </p:tgtEl>
                                        <p:attrNameLst>
                                          <p:attrName>ppt_x</p:attrName>
                                        </p:attrNameLst>
                                      </p:cBhvr>
                                      <p:tavLst>
                                        <p:tav tm="0">
                                          <p:val>
                                            <p:strVal val="#ppt_x"/>
                                          </p:val>
                                        </p:tav>
                                        <p:tav tm="100000">
                                          <p:val>
                                            <p:strVal val="#ppt_x"/>
                                          </p:val>
                                        </p:tav>
                                      </p:tavLst>
                                    </p:anim>
                                    <p:anim calcmode="lin" valueType="num">
                                      <p:cBhvr additive="base">
                                        <p:cTn id="30" dur="2000" fill="hold"/>
                                        <p:tgtEl>
                                          <p:spTgt spid="26"/>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27"/>
                                        </p:tgtEl>
                                        <p:attrNameLst>
                                          <p:attrName>style.visibility</p:attrName>
                                        </p:attrNameLst>
                                      </p:cBhvr>
                                      <p:to>
                                        <p:strVal val="visible"/>
                                      </p:to>
                                    </p:set>
                                    <p:anim calcmode="lin" valueType="num">
                                      <p:cBhvr additive="base">
                                        <p:cTn id="33" dur="2000" fill="hold"/>
                                        <p:tgtEl>
                                          <p:spTgt spid="27"/>
                                        </p:tgtEl>
                                        <p:attrNameLst>
                                          <p:attrName>ppt_x</p:attrName>
                                        </p:attrNameLst>
                                      </p:cBhvr>
                                      <p:tavLst>
                                        <p:tav tm="0">
                                          <p:val>
                                            <p:strVal val="#ppt_x"/>
                                          </p:val>
                                        </p:tav>
                                        <p:tav tm="100000">
                                          <p:val>
                                            <p:strVal val="#ppt_x"/>
                                          </p:val>
                                        </p:tav>
                                      </p:tavLst>
                                    </p:anim>
                                    <p:anim calcmode="lin" valueType="num">
                                      <p:cBhvr additive="base">
                                        <p:cTn id="34" dur="2000" fill="hold"/>
                                        <p:tgtEl>
                                          <p:spTgt spid="27"/>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additive="base">
                                        <p:cTn id="37" dur="2000" fill="hold"/>
                                        <p:tgtEl>
                                          <p:spTgt spid="28"/>
                                        </p:tgtEl>
                                        <p:attrNameLst>
                                          <p:attrName>ppt_x</p:attrName>
                                        </p:attrNameLst>
                                      </p:cBhvr>
                                      <p:tavLst>
                                        <p:tav tm="0">
                                          <p:val>
                                            <p:strVal val="#ppt_x"/>
                                          </p:val>
                                        </p:tav>
                                        <p:tav tm="100000">
                                          <p:val>
                                            <p:strVal val="#ppt_x"/>
                                          </p:val>
                                        </p:tav>
                                      </p:tavLst>
                                    </p:anim>
                                    <p:anim calcmode="lin" valueType="num">
                                      <p:cBhvr additive="base">
                                        <p:cTn id="38" dur="2000" fill="hold"/>
                                        <p:tgtEl>
                                          <p:spTgt spid="28"/>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9"/>
                                        </p:tgtEl>
                                        <p:attrNameLst>
                                          <p:attrName>style.visibility</p:attrName>
                                        </p:attrNameLst>
                                      </p:cBhvr>
                                      <p:to>
                                        <p:strVal val="visible"/>
                                      </p:to>
                                    </p:set>
                                    <p:anim calcmode="lin" valueType="num">
                                      <p:cBhvr additive="base">
                                        <p:cTn id="41" dur="2000" fill="hold"/>
                                        <p:tgtEl>
                                          <p:spTgt spid="29"/>
                                        </p:tgtEl>
                                        <p:attrNameLst>
                                          <p:attrName>ppt_x</p:attrName>
                                        </p:attrNameLst>
                                      </p:cBhvr>
                                      <p:tavLst>
                                        <p:tav tm="0">
                                          <p:val>
                                            <p:strVal val="#ppt_x"/>
                                          </p:val>
                                        </p:tav>
                                        <p:tav tm="100000">
                                          <p:val>
                                            <p:strVal val="#ppt_x"/>
                                          </p:val>
                                        </p:tav>
                                      </p:tavLst>
                                    </p:anim>
                                    <p:anim calcmode="lin" valueType="num">
                                      <p:cBhvr additive="base">
                                        <p:cTn id="42" dur="2000" fill="hold"/>
                                        <p:tgtEl>
                                          <p:spTgt spid="29"/>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2000" fill="hold"/>
                                        <p:tgtEl>
                                          <p:spTgt spid="30"/>
                                        </p:tgtEl>
                                        <p:attrNameLst>
                                          <p:attrName>ppt_x</p:attrName>
                                        </p:attrNameLst>
                                      </p:cBhvr>
                                      <p:tavLst>
                                        <p:tav tm="0">
                                          <p:val>
                                            <p:strVal val="#ppt_x"/>
                                          </p:val>
                                        </p:tav>
                                        <p:tav tm="100000">
                                          <p:val>
                                            <p:strVal val="#ppt_x"/>
                                          </p:val>
                                        </p:tav>
                                      </p:tavLst>
                                    </p:anim>
                                    <p:anim calcmode="lin" valueType="num">
                                      <p:cBhvr additive="base">
                                        <p:cTn id="46" dur="2000" fill="hold"/>
                                        <p:tgtEl>
                                          <p:spTgt spid="30"/>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31"/>
                                        </p:tgtEl>
                                        <p:attrNameLst>
                                          <p:attrName>style.visibility</p:attrName>
                                        </p:attrNameLst>
                                      </p:cBhvr>
                                      <p:to>
                                        <p:strVal val="visible"/>
                                      </p:to>
                                    </p:set>
                                    <p:anim calcmode="lin" valueType="num">
                                      <p:cBhvr additive="base">
                                        <p:cTn id="49" dur="2000" fill="hold"/>
                                        <p:tgtEl>
                                          <p:spTgt spid="31"/>
                                        </p:tgtEl>
                                        <p:attrNameLst>
                                          <p:attrName>ppt_x</p:attrName>
                                        </p:attrNameLst>
                                      </p:cBhvr>
                                      <p:tavLst>
                                        <p:tav tm="0">
                                          <p:val>
                                            <p:strVal val="#ppt_x"/>
                                          </p:val>
                                        </p:tav>
                                        <p:tav tm="100000">
                                          <p:val>
                                            <p:strVal val="#ppt_x"/>
                                          </p:val>
                                        </p:tav>
                                      </p:tavLst>
                                    </p:anim>
                                    <p:anim calcmode="lin" valueType="num">
                                      <p:cBhvr additive="base">
                                        <p:cTn id="50" dur="2000" fill="hold"/>
                                        <p:tgtEl>
                                          <p:spTgt spid="31"/>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32"/>
                                        </p:tgtEl>
                                        <p:attrNameLst>
                                          <p:attrName>style.visibility</p:attrName>
                                        </p:attrNameLst>
                                      </p:cBhvr>
                                      <p:to>
                                        <p:strVal val="visible"/>
                                      </p:to>
                                    </p:set>
                                    <p:anim calcmode="lin" valueType="num">
                                      <p:cBhvr additive="base">
                                        <p:cTn id="53" dur="2000" fill="hold"/>
                                        <p:tgtEl>
                                          <p:spTgt spid="32"/>
                                        </p:tgtEl>
                                        <p:attrNameLst>
                                          <p:attrName>ppt_x</p:attrName>
                                        </p:attrNameLst>
                                      </p:cBhvr>
                                      <p:tavLst>
                                        <p:tav tm="0">
                                          <p:val>
                                            <p:strVal val="#ppt_x"/>
                                          </p:val>
                                        </p:tav>
                                        <p:tav tm="100000">
                                          <p:val>
                                            <p:strVal val="#ppt_x"/>
                                          </p:val>
                                        </p:tav>
                                      </p:tavLst>
                                    </p:anim>
                                    <p:anim calcmode="lin" valueType="num">
                                      <p:cBhvr additive="base">
                                        <p:cTn id="54" dur="2000" fill="hold"/>
                                        <p:tgtEl>
                                          <p:spTgt spid="32"/>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33"/>
                                        </p:tgtEl>
                                        <p:attrNameLst>
                                          <p:attrName>style.visibility</p:attrName>
                                        </p:attrNameLst>
                                      </p:cBhvr>
                                      <p:to>
                                        <p:strVal val="visible"/>
                                      </p:to>
                                    </p:set>
                                    <p:anim calcmode="lin" valueType="num">
                                      <p:cBhvr additive="base">
                                        <p:cTn id="57" dur="2000" fill="hold"/>
                                        <p:tgtEl>
                                          <p:spTgt spid="33"/>
                                        </p:tgtEl>
                                        <p:attrNameLst>
                                          <p:attrName>ppt_x</p:attrName>
                                        </p:attrNameLst>
                                      </p:cBhvr>
                                      <p:tavLst>
                                        <p:tav tm="0">
                                          <p:val>
                                            <p:strVal val="#ppt_x"/>
                                          </p:val>
                                        </p:tav>
                                        <p:tav tm="100000">
                                          <p:val>
                                            <p:strVal val="#ppt_x"/>
                                          </p:val>
                                        </p:tav>
                                      </p:tavLst>
                                    </p:anim>
                                    <p:anim calcmode="lin" valueType="num">
                                      <p:cBhvr additive="base">
                                        <p:cTn id="58" dur="2000" fill="hold"/>
                                        <p:tgtEl>
                                          <p:spTgt spid="33"/>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34"/>
                                        </p:tgtEl>
                                        <p:attrNameLst>
                                          <p:attrName>style.visibility</p:attrName>
                                        </p:attrNameLst>
                                      </p:cBhvr>
                                      <p:to>
                                        <p:strVal val="visible"/>
                                      </p:to>
                                    </p:set>
                                    <p:anim calcmode="lin" valueType="num">
                                      <p:cBhvr additive="base">
                                        <p:cTn id="61" dur="2000" fill="hold"/>
                                        <p:tgtEl>
                                          <p:spTgt spid="34"/>
                                        </p:tgtEl>
                                        <p:attrNameLst>
                                          <p:attrName>ppt_x</p:attrName>
                                        </p:attrNameLst>
                                      </p:cBhvr>
                                      <p:tavLst>
                                        <p:tav tm="0">
                                          <p:val>
                                            <p:strVal val="#ppt_x"/>
                                          </p:val>
                                        </p:tav>
                                        <p:tav tm="100000">
                                          <p:val>
                                            <p:strVal val="#ppt_x"/>
                                          </p:val>
                                        </p:tav>
                                      </p:tavLst>
                                    </p:anim>
                                    <p:anim calcmode="lin" valueType="num">
                                      <p:cBhvr additive="base">
                                        <p:cTn id="62" dur="2000" fill="hold"/>
                                        <p:tgtEl>
                                          <p:spTgt spid="34"/>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35"/>
                                        </p:tgtEl>
                                        <p:attrNameLst>
                                          <p:attrName>style.visibility</p:attrName>
                                        </p:attrNameLst>
                                      </p:cBhvr>
                                      <p:to>
                                        <p:strVal val="visible"/>
                                      </p:to>
                                    </p:set>
                                    <p:anim calcmode="lin" valueType="num">
                                      <p:cBhvr additive="base">
                                        <p:cTn id="65" dur="2000" fill="hold"/>
                                        <p:tgtEl>
                                          <p:spTgt spid="35"/>
                                        </p:tgtEl>
                                        <p:attrNameLst>
                                          <p:attrName>ppt_x</p:attrName>
                                        </p:attrNameLst>
                                      </p:cBhvr>
                                      <p:tavLst>
                                        <p:tav tm="0">
                                          <p:val>
                                            <p:strVal val="#ppt_x"/>
                                          </p:val>
                                        </p:tav>
                                        <p:tav tm="100000">
                                          <p:val>
                                            <p:strVal val="#ppt_x"/>
                                          </p:val>
                                        </p:tav>
                                      </p:tavLst>
                                    </p:anim>
                                    <p:anim calcmode="lin" valueType="num">
                                      <p:cBhvr additive="base">
                                        <p:cTn id="66" dur="2000" fill="hold"/>
                                        <p:tgtEl>
                                          <p:spTgt spid="35"/>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36"/>
                                        </p:tgtEl>
                                        <p:attrNameLst>
                                          <p:attrName>style.visibility</p:attrName>
                                        </p:attrNameLst>
                                      </p:cBhvr>
                                      <p:to>
                                        <p:strVal val="visible"/>
                                      </p:to>
                                    </p:set>
                                    <p:anim calcmode="lin" valueType="num">
                                      <p:cBhvr additive="base">
                                        <p:cTn id="69" dur="2000" fill="hold"/>
                                        <p:tgtEl>
                                          <p:spTgt spid="36"/>
                                        </p:tgtEl>
                                        <p:attrNameLst>
                                          <p:attrName>ppt_x</p:attrName>
                                        </p:attrNameLst>
                                      </p:cBhvr>
                                      <p:tavLst>
                                        <p:tav tm="0">
                                          <p:val>
                                            <p:strVal val="#ppt_x"/>
                                          </p:val>
                                        </p:tav>
                                        <p:tav tm="100000">
                                          <p:val>
                                            <p:strVal val="#ppt_x"/>
                                          </p:val>
                                        </p:tav>
                                      </p:tavLst>
                                    </p:anim>
                                    <p:anim calcmode="lin" valueType="num">
                                      <p:cBhvr additive="base">
                                        <p:cTn id="70" dur="2000" fill="hold"/>
                                        <p:tgtEl>
                                          <p:spTgt spid="36"/>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37"/>
                                        </p:tgtEl>
                                        <p:attrNameLst>
                                          <p:attrName>style.visibility</p:attrName>
                                        </p:attrNameLst>
                                      </p:cBhvr>
                                      <p:to>
                                        <p:strVal val="visible"/>
                                      </p:to>
                                    </p:set>
                                    <p:anim calcmode="lin" valueType="num">
                                      <p:cBhvr additive="base">
                                        <p:cTn id="73" dur="2000" fill="hold"/>
                                        <p:tgtEl>
                                          <p:spTgt spid="37"/>
                                        </p:tgtEl>
                                        <p:attrNameLst>
                                          <p:attrName>ppt_x</p:attrName>
                                        </p:attrNameLst>
                                      </p:cBhvr>
                                      <p:tavLst>
                                        <p:tav tm="0">
                                          <p:val>
                                            <p:strVal val="#ppt_x"/>
                                          </p:val>
                                        </p:tav>
                                        <p:tav tm="100000">
                                          <p:val>
                                            <p:strVal val="#ppt_x"/>
                                          </p:val>
                                        </p:tav>
                                      </p:tavLst>
                                    </p:anim>
                                    <p:anim calcmode="lin" valueType="num">
                                      <p:cBhvr additive="base">
                                        <p:cTn id="74" dur="2000" fill="hold"/>
                                        <p:tgtEl>
                                          <p:spTgt spid="37"/>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cBhvr additive="base">
                                        <p:cTn id="77" dur="2000" fill="hold"/>
                                        <p:tgtEl>
                                          <p:spTgt spid="38"/>
                                        </p:tgtEl>
                                        <p:attrNameLst>
                                          <p:attrName>ppt_x</p:attrName>
                                        </p:attrNameLst>
                                      </p:cBhvr>
                                      <p:tavLst>
                                        <p:tav tm="0">
                                          <p:val>
                                            <p:strVal val="#ppt_x"/>
                                          </p:val>
                                        </p:tav>
                                        <p:tav tm="100000">
                                          <p:val>
                                            <p:strVal val="#ppt_x"/>
                                          </p:val>
                                        </p:tav>
                                      </p:tavLst>
                                    </p:anim>
                                    <p:anim calcmode="lin" valueType="num">
                                      <p:cBhvr additive="base">
                                        <p:cTn id="78" dur="2000" fill="hold"/>
                                        <p:tgtEl>
                                          <p:spTgt spid="38"/>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39"/>
                                        </p:tgtEl>
                                        <p:attrNameLst>
                                          <p:attrName>style.visibility</p:attrName>
                                        </p:attrNameLst>
                                      </p:cBhvr>
                                      <p:to>
                                        <p:strVal val="visible"/>
                                      </p:to>
                                    </p:set>
                                    <p:anim calcmode="lin" valueType="num">
                                      <p:cBhvr additive="base">
                                        <p:cTn id="81" dur="2000" fill="hold"/>
                                        <p:tgtEl>
                                          <p:spTgt spid="39"/>
                                        </p:tgtEl>
                                        <p:attrNameLst>
                                          <p:attrName>ppt_x</p:attrName>
                                        </p:attrNameLst>
                                      </p:cBhvr>
                                      <p:tavLst>
                                        <p:tav tm="0">
                                          <p:val>
                                            <p:strVal val="#ppt_x"/>
                                          </p:val>
                                        </p:tav>
                                        <p:tav tm="100000">
                                          <p:val>
                                            <p:strVal val="#ppt_x"/>
                                          </p:val>
                                        </p:tav>
                                      </p:tavLst>
                                    </p:anim>
                                    <p:anim calcmode="lin" valueType="num">
                                      <p:cBhvr additive="base">
                                        <p:cTn id="82" dur="2000" fill="hold"/>
                                        <p:tgtEl>
                                          <p:spTgt spid="39"/>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40"/>
                                        </p:tgtEl>
                                        <p:attrNameLst>
                                          <p:attrName>style.visibility</p:attrName>
                                        </p:attrNameLst>
                                      </p:cBhvr>
                                      <p:to>
                                        <p:strVal val="visible"/>
                                      </p:to>
                                    </p:set>
                                    <p:anim calcmode="lin" valueType="num">
                                      <p:cBhvr additive="base">
                                        <p:cTn id="85" dur="2000" fill="hold"/>
                                        <p:tgtEl>
                                          <p:spTgt spid="40"/>
                                        </p:tgtEl>
                                        <p:attrNameLst>
                                          <p:attrName>ppt_x</p:attrName>
                                        </p:attrNameLst>
                                      </p:cBhvr>
                                      <p:tavLst>
                                        <p:tav tm="0">
                                          <p:val>
                                            <p:strVal val="#ppt_x"/>
                                          </p:val>
                                        </p:tav>
                                        <p:tav tm="100000">
                                          <p:val>
                                            <p:strVal val="#ppt_x"/>
                                          </p:val>
                                        </p:tav>
                                      </p:tavLst>
                                    </p:anim>
                                    <p:anim calcmode="lin" valueType="num">
                                      <p:cBhvr additive="base">
                                        <p:cTn id="86" dur="2000" fill="hold"/>
                                        <p:tgtEl>
                                          <p:spTgt spid="40"/>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41"/>
                                        </p:tgtEl>
                                        <p:attrNameLst>
                                          <p:attrName>style.visibility</p:attrName>
                                        </p:attrNameLst>
                                      </p:cBhvr>
                                      <p:to>
                                        <p:strVal val="visible"/>
                                      </p:to>
                                    </p:set>
                                    <p:anim calcmode="lin" valueType="num">
                                      <p:cBhvr additive="base">
                                        <p:cTn id="89" dur="2000" fill="hold"/>
                                        <p:tgtEl>
                                          <p:spTgt spid="41"/>
                                        </p:tgtEl>
                                        <p:attrNameLst>
                                          <p:attrName>ppt_x</p:attrName>
                                        </p:attrNameLst>
                                      </p:cBhvr>
                                      <p:tavLst>
                                        <p:tav tm="0">
                                          <p:val>
                                            <p:strVal val="#ppt_x"/>
                                          </p:val>
                                        </p:tav>
                                        <p:tav tm="100000">
                                          <p:val>
                                            <p:strVal val="#ppt_x"/>
                                          </p:val>
                                        </p:tav>
                                      </p:tavLst>
                                    </p:anim>
                                    <p:anim calcmode="lin" valueType="num">
                                      <p:cBhvr additive="base">
                                        <p:cTn id="90" dur="2000" fill="hold"/>
                                        <p:tgtEl>
                                          <p:spTgt spid="41"/>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42"/>
                                        </p:tgtEl>
                                        <p:attrNameLst>
                                          <p:attrName>style.visibility</p:attrName>
                                        </p:attrNameLst>
                                      </p:cBhvr>
                                      <p:to>
                                        <p:strVal val="visible"/>
                                      </p:to>
                                    </p:set>
                                    <p:anim calcmode="lin" valueType="num">
                                      <p:cBhvr additive="base">
                                        <p:cTn id="93" dur="2000" fill="hold"/>
                                        <p:tgtEl>
                                          <p:spTgt spid="42"/>
                                        </p:tgtEl>
                                        <p:attrNameLst>
                                          <p:attrName>ppt_x</p:attrName>
                                        </p:attrNameLst>
                                      </p:cBhvr>
                                      <p:tavLst>
                                        <p:tav tm="0">
                                          <p:val>
                                            <p:strVal val="#ppt_x"/>
                                          </p:val>
                                        </p:tav>
                                        <p:tav tm="100000">
                                          <p:val>
                                            <p:strVal val="#ppt_x"/>
                                          </p:val>
                                        </p:tav>
                                      </p:tavLst>
                                    </p:anim>
                                    <p:anim calcmode="lin" valueType="num">
                                      <p:cBhvr additive="base">
                                        <p:cTn id="94" dur="2000" fill="hold"/>
                                        <p:tgtEl>
                                          <p:spTgt spid="42"/>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43"/>
                                        </p:tgtEl>
                                        <p:attrNameLst>
                                          <p:attrName>style.visibility</p:attrName>
                                        </p:attrNameLst>
                                      </p:cBhvr>
                                      <p:to>
                                        <p:strVal val="visible"/>
                                      </p:to>
                                    </p:set>
                                    <p:anim calcmode="lin" valueType="num">
                                      <p:cBhvr additive="base">
                                        <p:cTn id="97" dur="2000" fill="hold"/>
                                        <p:tgtEl>
                                          <p:spTgt spid="43"/>
                                        </p:tgtEl>
                                        <p:attrNameLst>
                                          <p:attrName>ppt_x</p:attrName>
                                        </p:attrNameLst>
                                      </p:cBhvr>
                                      <p:tavLst>
                                        <p:tav tm="0">
                                          <p:val>
                                            <p:strVal val="#ppt_x"/>
                                          </p:val>
                                        </p:tav>
                                        <p:tav tm="100000">
                                          <p:val>
                                            <p:strVal val="#ppt_x"/>
                                          </p:val>
                                        </p:tav>
                                      </p:tavLst>
                                    </p:anim>
                                    <p:anim calcmode="lin" valueType="num">
                                      <p:cBhvr additive="base">
                                        <p:cTn id="98" dur="2000" fill="hold"/>
                                        <p:tgtEl>
                                          <p:spTgt spid="43"/>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44"/>
                                        </p:tgtEl>
                                        <p:attrNameLst>
                                          <p:attrName>style.visibility</p:attrName>
                                        </p:attrNameLst>
                                      </p:cBhvr>
                                      <p:to>
                                        <p:strVal val="visible"/>
                                      </p:to>
                                    </p:set>
                                    <p:anim calcmode="lin" valueType="num">
                                      <p:cBhvr additive="base">
                                        <p:cTn id="101" dur="2000" fill="hold"/>
                                        <p:tgtEl>
                                          <p:spTgt spid="44"/>
                                        </p:tgtEl>
                                        <p:attrNameLst>
                                          <p:attrName>ppt_x</p:attrName>
                                        </p:attrNameLst>
                                      </p:cBhvr>
                                      <p:tavLst>
                                        <p:tav tm="0">
                                          <p:val>
                                            <p:strVal val="#ppt_x"/>
                                          </p:val>
                                        </p:tav>
                                        <p:tav tm="100000">
                                          <p:val>
                                            <p:strVal val="#ppt_x"/>
                                          </p:val>
                                        </p:tav>
                                      </p:tavLst>
                                    </p:anim>
                                    <p:anim calcmode="lin" valueType="num">
                                      <p:cBhvr additive="base">
                                        <p:cTn id="102" dur="2000" fill="hold"/>
                                        <p:tgtEl>
                                          <p:spTgt spid="44"/>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45"/>
                                        </p:tgtEl>
                                        <p:attrNameLst>
                                          <p:attrName>style.visibility</p:attrName>
                                        </p:attrNameLst>
                                      </p:cBhvr>
                                      <p:to>
                                        <p:strVal val="visible"/>
                                      </p:to>
                                    </p:set>
                                    <p:anim calcmode="lin" valueType="num">
                                      <p:cBhvr additive="base">
                                        <p:cTn id="105" dur="2000" fill="hold"/>
                                        <p:tgtEl>
                                          <p:spTgt spid="45"/>
                                        </p:tgtEl>
                                        <p:attrNameLst>
                                          <p:attrName>ppt_x</p:attrName>
                                        </p:attrNameLst>
                                      </p:cBhvr>
                                      <p:tavLst>
                                        <p:tav tm="0">
                                          <p:val>
                                            <p:strVal val="#ppt_x"/>
                                          </p:val>
                                        </p:tav>
                                        <p:tav tm="100000">
                                          <p:val>
                                            <p:strVal val="#ppt_x"/>
                                          </p:val>
                                        </p:tav>
                                      </p:tavLst>
                                    </p:anim>
                                    <p:anim calcmode="lin" valueType="num">
                                      <p:cBhvr additive="base">
                                        <p:cTn id="106" dur="2000" fill="hold"/>
                                        <p:tgtEl>
                                          <p:spTgt spid="45"/>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46"/>
                                        </p:tgtEl>
                                        <p:attrNameLst>
                                          <p:attrName>style.visibility</p:attrName>
                                        </p:attrNameLst>
                                      </p:cBhvr>
                                      <p:to>
                                        <p:strVal val="visible"/>
                                      </p:to>
                                    </p:set>
                                    <p:anim calcmode="lin" valueType="num">
                                      <p:cBhvr additive="base">
                                        <p:cTn id="109" dur="2000" fill="hold"/>
                                        <p:tgtEl>
                                          <p:spTgt spid="46"/>
                                        </p:tgtEl>
                                        <p:attrNameLst>
                                          <p:attrName>ppt_x</p:attrName>
                                        </p:attrNameLst>
                                      </p:cBhvr>
                                      <p:tavLst>
                                        <p:tav tm="0">
                                          <p:val>
                                            <p:strVal val="#ppt_x"/>
                                          </p:val>
                                        </p:tav>
                                        <p:tav tm="100000">
                                          <p:val>
                                            <p:strVal val="#ppt_x"/>
                                          </p:val>
                                        </p:tav>
                                      </p:tavLst>
                                    </p:anim>
                                    <p:anim calcmode="lin" valueType="num">
                                      <p:cBhvr additive="base">
                                        <p:cTn id="110" dur="2000" fill="hold"/>
                                        <p:tgtEl>
                                          <p:spTgt spid="46"/>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47"/>
                                        </p:tgtEl>
                                        <p:attrNameLst>
                                          <p:attrName>style.visibility</p:attrName>
                                        </p:attrNameLst>
                                      </p:cBhvr>
                                      <p:to>
                                        <p:strVal val="visible"/>
                                      </p:to>
                                    </p:set>
                                    <p:anim calcmode="lin" valueType="num">
                                      <p:cBhvr additive="base">
                                        <p:cTn id="113" dur="2000" fill="hold"/>
                                        <p:tgtEl>
                                          <p:spTgt spid="47"/>
                                        </p:tgtEl>
                                        <p:attrNameLst>
                                          <p:attrName>ppt_x</p:attrName>
                                        </p:attrNameLst>
                                      </p:cBhvr>
                                      <p:tavLst>
                                        <p:tav tm="0">
                                          <p:val>
                                            <p:strVal val="#ppt_x"/>
                                          </p:val>
                                        </p:tav>
                                        <p:tav tm="100000">
                                          <p:val>
                                            <p:strVal val="#ppt_x"/>
                                          </p:val>
                                        </p:tav>
                                      </p:tavLst>
                                    </p:anim>
                                    <p:anim calcmode="lin" valueType="num">
                                      <p:cBhvr additive="base">
                                        <p:cTn id="114" dur="2000" fill="hold"/>
                                        <p:tgtEl>
                                          <p:spTgt spid="47"/>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48"/>
                                        </p:tgtEl>
                                        <p:attrNameLst>
                                          <p:attrName>style.visibility</p:attrName>
                                        </p:attrNameLst>
                                      </p:cBhvr>
                                      <p:to>
                                        <p:strVal val="visible"/>
                                      </p:to>
                                    </p:set>
                                    <p:anim calcmode="lin" valueType="num">
                                      <p:cBhvr additive="base">
                                        <p:cTn id="117" dur="2000" fill="hold"/>
                                        <p:tgtEl>
                                          <p:spTgt spid="48"/>
                                        </p:tgtEl>
                                        <p:attrNameLst>
                                          <p:attrName>ppt_x</p:attrName>
                                        </p:attrNameLst>
                                      </p:cBhvr>
                                      <p:tavLst>
                                        <p:tav tm="0">
                                          <p:val>
                                            <p:strVal val="#ppt_x"/>
                                          </p:val>
                                        </p:tav>
                                        <p:tav tm="100000">
                                          <p:val>
                                            <p:strVal val="#ppt_x"/>
                                          </p:val>
                                        </p:tav>
                                      </p:tavLst>
                                    </p:anim>
                                    <p:anim calcmode="lin" valueType="num">
                                      <p:cBhvr additive="base">
                                        <p:cTn id="118" dur="2000" fill="hold"/>
                                        <p:tgtEl>
                                          <p:spTgt spid="48"/>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49"/>
                                        </p:tgtEl>
                                        <p:attrNameLst>
                                          <p:attrName>style.visibility</p:attrName>
                                        </p:attrNameLst>
                                      </p:cBhvr>
                                      <p:to>
                                        <p:strVal val="visible"/>
                                      </p:to>
                                    </p:set>
                                    <p:anim calcmode="lin" valueType="num">
                                      <p:cBhvr additive="base">
                                        <p:cTn id="121" dur="2000" fill="hold"/>
                                        <p:tgtEl>
                                          <p:spTgt spid="49"/>
                                        </p:tgtEl>
                                        <p:attrNameLst>
                                          <p:attrName>ppt_x</p:attrName>
                                        </p:attrNameLst>
                                      </p:cBhvr>
                                      <p:tavLst>
                                        <p:tav tm="0">
                                          <p:val>
                                            <p:strVal val="#ppt_x"/>
                                          </p:val>
                                        </p:tav>
                                        <p:tav tm="100000">
                                          <p:val>
                                            <p:strVal val="#ppt_x"/>
                                          </p:val>
                                        </p:tav>
                                      </p:tavLst>
                                    </p:anim>
                                    <p:anim calcmode="lin" valueType="num">
                                      <p:cBhvr additive="base">
                                        <p:cTn id="122" dur="2000" fill="hold"/>
                                        <p:tgtEl>
                                          <p:spTgt spid="49"/>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50"/>
                                        </p:tgtEl>
                                        <p:attrNameLst>
                                          <p:attrName>style.visibility</p:attrName>
                                        </p:attrNameLst>
                                      </p:cBhvr>
                                      <p:to>
                                        <p:strVal val="visible"/>
                                      </p:to>
                                    </p:set>
                                    <p:anim calcmode="lin" valueType="num">
                                      <p:cBhvr additive="base">
                                        <p:cTn id="125" dur="2000" fill="hold"/>
                                        <p:tgtEl>
                                          <p:spTgt spid="50"/>
                                        </p:tgtEl>
                                        <p:attrNameLst>
                                          <p:attrName>ppt_x</p:attrName>
                                        </p:attrNameLst>
                                      </p:cBhvr>
                                      <p:tavLst>
                                        <p:tav tm="0">
                                          <p:val>
                                            <p:strVal val="#ppt_x"/>
                                          </p:val>
                                        </p:tav>
                                        <p:tav tm="100000">
                                          <p:val>
                                            <p:strVal val="#ppt_x"/>
                                          </p:val>
                                        </p:tav>
                                      </p:tavLst>
                                    </p:anim>
                                    <p:anim calcmode="lin" valueType="num">
                                      <p:cBhvr additive="base">
                                        <p:cTn id="126" dur="2000" fill="hold"/>
                                        <p:tgtEl>
                                          <p:spTgt spid="50"/>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51"/>
                                        </p:tgtEl>
                                        <p:attrNameLst>
                                          <p:attrName>style.visibility</p:attrName>
                                        </p:attrNameLst>
                                      </p:cBhvr>
                                      <p:to>
                                        <p:strVal val="visible"/>
                                      </p:to>
                                    </p:set>
                                    <p:anim calcmode="lin" valueType="num">
                                      <p:cBhvr additive="base">
                                        <p:cTn id="129" dur="2000" fill="hold"/>
                                        <p:tgtEl>
                                          <p:spTgt spid="51"/>
                                        </p:tgtEl>
                                        <p:attrNameLst>
                                          <p:attrName>ppt_x</p:attrName>
                                        </p:attrNameLst>
                                      </p:cBhvr>
                                      <p:tavLst>
                                        <p:tav tm="0">
                                          <p:val>
                                            <p:strVal val="#ppt_x"/>
                                          </p:val>
                                        </p:tav>
                                        <p:tav tm="100000">
                                          <p:val>
                                            <p:strVal val="#ppt_x"/>
                                          </p:val>
                                        </p:tav>
                                      </p:tavLst>
                                    </p:anim>
                                    <p:anim calcmode="lin" valueType="num">
                                      <p:cBhvr additive="base">
                                        <p:cTn id="130" dur="2000" fill="hold"/>
                                        <p:tgtEl>
                                          <p:spTgt spid="51"/>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52"/>
                                        </p:tgtEl>
                                        <p:attrNameLst>
                                          <p:attrName>style.visibility</p:attrName>
                                        </p:attrNameLst>
                                      </p:cBhvr>
                                      <p:to>
                                        <p:strVal val="visible"/>
                                      </p:to>
                                    </p:set>
                                    <p:anim calcmode="lin" valueType="num">
                                      <p:cBhvr additive="base">
                                        <p:cTn id="133" dur="2000" fill="hold"/>
                                        <p:tgtEl>
                                          <p:spTgt spid="52"/>
                                        </p:tgtEl>
                                        <p:attrNameLst>
                                          <p:attrName>ppt_x</p:attrName>
                                        </p:attrNameLst>
                                      </p:cBhvr>
                                      <p:tavLst>
                                        <p:tav tm="0">
                                          <p:val>
                                            <p:strVal val="#ppt_x"/>
                                          </p:val>
                                        </p:tav>
                                        <p:tav tm="100000">
                                          <p:val>
                                            <p:strVal val="#ppt_x"/>
                                          </p:val>
                                        </p:tav>
                                      </p:tavLst>
                                    </p:anim>
                                    <p:anim calcmode="lin" valueType="num">
                                      <p:cBhvr additive="base">
                                        <p:cTn id="134" dur="2000" fill="hold"/>
                                        <p:tgtEl>
                                          <p:spTgt spid="52"/>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53"/>
                                        </p:tgtEl>
                                        <p:attrNameLst>
                                          <p:attrName>style.visibility</p:attrName>
                                        </p:attrNameLst>
                                      </p:cBhvr>
                                      <p:to>
                                        <p:strVal val="visible"/>
                                      </p:to>
                                    </p:set>
                                    <p:anim calcmode="lin" valueType="num">
                                      <p:cBhvr additive="base">
                                        <p:cTn id="137" dur="2000" fill="hold"/>
                                        <p:tgtEl>
                                          <p:spTgt spid="53"/>
                                        </p:tgtEl>
                                        <p:attrNameLst>
                                          <p:attrName>ppt_x</p:attrName>
                                        </p:attrNameLst>
                                      </p:cBhvr>
                                      <p:tavLst>
                                        <p:tav tm="0">
                                          <p:val>
                                            <p:strVal val="#ppt_x"/>
                                          </p:val>
                                        </p:tav>
                                        <p:tav tm="100000">
                                          <p:val>
                                            <p:strVal val="#ppt_x"/>
                                          </p:val>
                                        </p:tav>
                                      </p:tavLst>
                                    </p:anim>
                                    <p:anim calcmode="lin" valueType="num">
                                      <p:cBhvr additive="base">
                                        <p:cTn id="138" dur="2000" fill="hold"/>
                                        <p:tgtEl>
                                          <p:spTgt spid="53"/>
                                        </p:tgtEl>
                                        <p:attrNameLst>
                                          <p:attrName>ppt_y</p:attrName>
                                        </p:attrNameLst>
                                      </p:cBhvr>
                                      <p:tavLst>
                                        <p:tav tm="0">
                                          <p:val>
                                            <p:strVal val="1+#ppt_h/2"/>
                                          </p:val>
                                        </p:tav>
                                        <p:tav tm="100000">
                                          <p:val>
                                            <p:strVal val="#ppt_y"/>
                                          </p:val>
                                        </p:tav>
                                      </p:tavLst>
                                    </p:anim>
                                  </p:childTnLst>
                                </p:cTn>
                              </p:par>
                              <p:par>
                                <p:cTn id="139" presetID="2" presetClass="entr" presetSubtype="4" fill="hold" grpId="0" nodeType="withEffect">
                                  <p:stCondLst>
                                    <p:cond delay="0"/>
                                  </p:stCondLst>
                                  <p:childTnLst>
                                    <p:set>
                                      <p:cBhvr>
                                        <p:cTn id="140" dur="1" fill="hold">
                                          <p:stCondLst>
                                            <p:cond delay="0"/>
                                          </p:stCondLst>
                                        </p:cTn>
                                        <p:tgtEl>
                                          <p:spTgt spid="54"/>
                                        </p:tgtEl>
                                        <p:attrNameLst>
                                          <p:attrName>style.visibility</p:attrName>
                                        </p:attrNameLst>
                                      </p:cBhvr>
                                      <p:to>
                                        <p:strVal val="visible"/>
                                      </p:to>
                                    </p:set>
                                    <p:anim calcmode="lin" valueType="num">
                                      <p:cBhvr additive="base">
                                        <p:cTn id="141" dur="2000" fill="hold"/>
                                        <p:tgtEl>
                                          <p:spTgt spid="54"/>
                                        </p:tgtEl>
                                        <p:attrNameLst>
                                          <p:attrName>ppt_x</p:attrName>
                                        </p:attrNameLst>
                                      </p:cBhvr>
                                      <p:tavLst>
                                        <p:tav tm="0">
                                          <p:val>
                                            <p:strVal val="#ppt_x"/>
                                          </p:val>
                                        </p:tav>
                                        <p:tav tm="100000">
                                          <p:val>
                                            <p:strVal val="#ppt_x"/>
                                          </p:val>
                                        </p:tav>
                                      </p:tavLst>
                                    </p:anim>
                                    <p:anim calcmode="lin" valueType="num">
                                      <p:cBhvr additive="base">
                                        <p:cTn id="142" dur="2000" fill="hold"/>
                                        <p:tgtEl>
                                          <p:spTgt spid="54"/>
                                        </p:tgtEl>
                                        <p:attrNameLst>
                                          <p:attrName>ppt_y</p:attrName>
                                        </p:attrNameLst>
                                      </p:cBhvr>
                                      <p:tavLst>
                                        <p:tav tm="0">
                                          <p:val>
                                            <p:strVal val="1+#ppt_h/2"/>
                                          </p:val>
                                        </p:tav>
                                        <p:tav tm="100000">
                                          <p:val>
                                            <p:strVal val="#ppt_y"/>
                                          </p:val>
                                        </p:tav>
                                      </p:tavLst>
                                    </p:anim>
                                  </p:childTnLst>
                                </p:cTn>
                              </p:par>
                              <p:par>
                                <p:cTn id="143" presetID="2" presetClass="entr" presetSubtype="4" fill="hold" grpId="0" nodeType="withEffect">
                                  <p:stCondLst>
                                    <p:cond delay="0"/>
                                  </p:stCondLst>
                                  <p:childTnLst>
                                    <p:set>
                                      <p:cBhvr>
                                        <p:cTn id="144" dur="1" fill="hold">
                                          <p:stCondLst>
                                            <p:cond delay="0"/>
                                          </p:stCondLst>
                                        </p:cTn>
                                        <p:tgtEl>
                                          <p:spTgt spid="55"/>
                                        </p:tgtEl>
                                        <p:attrNameLst>
                                          <p:attrName>style.visibility</p:attrName>
                                        </p:attrNameLst>
                                      </p:cBhvr>
                                      <p:to>
                                        <p:strVal val="visible"/>
                                      </p:to>
                                    </p:set>
                                    <p:anim calcmode="lin" valueType="num">
                                      <p:cBhvr additive="base">
                                        <p:cTn id="145" dur="2000" fill="hold"/>
                                        <p:tgtEl>
                                          <p:spTgt spid="55"/>
                                        </p:tgtEl>
                                        <p:attrNameLst>
                                          <p:attrName>ppt_x</p:attrName>
                                        </p:attrNameLst>
                                      </p:cBhvr>
                                      <p:tavLst>
                                        <p:tav tm="0">
                                          <p:val>
                                            <p:strVal val="#ppt_x"/>
                                          </p:val>
                                        </p:tav>
                                        <p:tav tm="100000">
                                          <p:val>
                                            <p:strVal val="#ppt_x"/>
                                          </p:val>
                                        </p:tav>
                                      </p:tavLst>
                                    </p:anim>
                                    <p:anim calcmode="lin" valueType="num">
                                      <p:cBhvr additive="base">
                                        <p:cTn id="146" dur="2000" fill="hold"/>
                                        <p:tgtEl>
                                          <p:spTgt spid="55"/>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56"/>
                                        </p:tgtEl>
                                        <p:attrNameLst>
                                          <p:attrName>style.visibility</p:attrName>
                                        </p:attrNameLst>
                                      </p:cBhvr>
                                      <p:to>
                                        <p:strVal val="visible"/>
                                      </p:to>
                                    </p:set>
                                    <p:anim calcmode="lin" valueType="num">
                                      <p:cBhvr additive="base">
                                        <p:cTn id="149" dur="2000" fill="hold"/>
                                        <p:tgtEl>
                                          <p:spTgt spid="56"/>
                                        </p:tgtEl>
                                        <p:attrNameLst>
                                          <p:attrName>ppt_x</p:attrName>
                                        </p:attrNameLst>
                                      </p:cBhvr>
                                      <p:tavLst>
                                        <p:tav tm="0">
                                          <p:val>
                                            <p:strVal val="#ppt_x"/>
                                          </p:val>
                                        </p:tav>
                                        <p:tav tm="100000">
                                          <p:val>
                                            <p:strVal val="#ppt_x"/>
                                          </p:val>
                                        </p:tav>
                                      </p:tavLst>
                                    </p:anim>
                                    <p:anim calcmode="lin" valueType="num">
                                      <p:cBhvr additive="base">
                                        <p:cTn id="150" dur="2000" fill="hold"/>
                                        <p:tgtEl>
                                          <p:spTgt spid="56"/>
                                        </p:tgtEl>
                                        <p:attrNameLst>
                                          <p:attrName>ppt_y</p:attrName>
                                        </p:attrNameLst>
                                      </p:cBhvr>
                                      <p:tavLst>
                                        <p:tav tm="0">
                                          <p:val>
                                            <p:strVal val="1+#ppt_h/2"/>
                                          </p:val>
                                        </p:tav>
                                        <p:tav tm="100000">
                                          <p:val>
                                            <p:strVal val="#ppt_y"/>
                                          </p:val>
                                        </p:tav>
                                      </p:tavLst>
                                    </p:anim>
                                  </p:childTnLst>
                                </p:cTn>
                              </p:par>
                              <p:par>
                                <p:cTn id="151" presetID="2" presetClass="entr" presetSubtype="4" fill="hold" grpId="0" nodeType="withEffect">
                                  <p:stCondLst>
                                    <p:cond delay="0"/>
                                  </p:stCondLst>
                                  <p:childTnLst>
                                    <p:set>
                                      <p:cBhvr>
                                        <p:cTn id="152" dur="1" fill="hold">
                                          <p:stCondLst>
                                            <p:cond delay="0"/>
                                          </p:stCondLst>
                                        </p:cTn>
                                        <p:tgtEl>
                                          <p:spTgt spid="57"/>
                                        </p:tgtEl>
                                        <p:attrNameLst>
                                          <p:attrName>style.visibility</p:attrName>
                                        </p:attrNameLst>
                                      </p:cBhvr>
                                      <p:to>
                                        <p:strVal val="visible"/>
                                      </p:to>
                                    </p:set>
                                    <p:anim calcmode="lin" valueType="num">
                                      <p:cBhvr additive="base">
                                        <p:cTn id="153" dur="2000" fill="hold"/>
                                        <p:tgtEl>
                                          <p:spTgt spid="57"/>
                                        </p:tgtEl>
                                        <p:attrNameLst>
                                          <p:attrName>ppt_x</p:attrName>
                                        </p:attrNameLst>
                                      </p:cBhvr>
                                      <p:tavLst>
                                        <p:tav tm="0">
                                          <p:val>
                                            <p:strVal val="#ppt_x"/>
                                          </p:val>
                                        </p:tav>
                                        <p:tav tm="100000">
                                          <p:val>
                                            <p:strVal val="#ppt_x"/>
                                          </p:val>
                                        </p:tav>
                                      </p:tavLst>
                                    </p:anim>
                                    <p:anim calcmode="lin" valueType="num">
                                      <p:cBhvr additive="base">
                                        <p:cTn id="154" dur="2000" fill="hold"/>
                                        <p:tgtEl>
                                          <p:spTgt spid="57"/>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58"/>
                                        </p:tgtEl>
                                        <p:attrNameLst>
                                          <p:attrName>style.visibility</p:attrName>
                                        </p:attrNameLst>
                                      </p:cBhvr>
                                      <p:to>
                                        <p:strVal val="visible"/>
                                      </p:to>
                                    </p:set>
                                    <p:anim calcmode="lin" valueType="num">
                                      <p:cBhvr additive="base">
                                        <p:cTn id="157" dur="2000" fill="hold"/>
                                        <p:tgtEl>
                                          <p:spTgt spid="58"/>
                                        </p:tgtEl>
                                        <p:attrNameLst>
                                          <p:attrName>ppt_x</p:attrName>
                                        </p:attrNameLst>
                                      </p:cBhvr>
                                      <p:tavLst>
                                        <p:tav tm="0">
                                          <p:val>
                                            <p:strVal val="#ppt_x"/>
                                          </p:val>
                                        </p:tav>
                                        <p:tav tm="100000">
                                          <p:val>
                                            <p:strVal val="#ppt_x"/>
                                          </p:val>
                                        </p:tav>
                                      </p:tavLst>
                                    </p:anim>
                                    <p:anim calcmode="lin" valueType="num">
                                      <p:cBhvr additive="base">
                                        <p:cTn id="158" dur="2000" fill="hold"/>
                                        <p:tgtEl>
                                          <p:spTgt spid="58"/>
                                        </p:tgtEl>
                                        <p:attrNameLst>
                                          <p:attrName>ppt_y</p:attrName>
                                        </p:attrNameLst>
                                      </p:cBhvr>
                                      <p:tavLst>
                                        <p:tav tm="0">
                                          <p:val>
                                            <p:strVal val="1+#ppt_h/2"/>
                                          </p:val>
                                        </p:tav>
                                        <p:tav tm="100000">
                                          <p:val>
                                            <p:strVal val="#ppt_y"/>
                                          </p:val>
                                        </p:tav>
                                      </p:tavLst>
                                    </p:anim>
                                  </p:childTnLst>
                                </p:cTn>
                              </p:par>
                              <p:par>
                                <p:cTn id="159" presetID="2" presetClass="entr" presetSubtype="4" fill="hold" grpId="0" nodeType="withEffect">
                                  <p:stCondLst>
                                    <p:cond delay="0"/>
                                  </p:stCondLst>
                                  <p:childTnLst>
                                    <p:set>
                                      <p:cBhvr>
                                        <p:cTn id="160" dur="1" fill="hold">
                                          <p:stCondLst>
                                            <p:cond delay="0"/>
                                          </p:stCondLst>
                                        </p:cTn>
                                        <p:tgtEl>
                                          <p:spTgt spid="59"/>
                                        </p:tgtEl>
                                        <p:attrNameLst>
                                          <p:attrName>style.visibility</p:attrName>
                                        </p:attrNameLst>
                                      </p:cBhvr>
                                      <p:to>
                                        <p:strVal val="visible"/>
                                      </p:to>
                                    </p:set>
                                    <p:anim calcmode="lin" valueType="num">
                                      <p:cBhvr additive="base">
                                        <p:cTn id="161" dur="2000" fill="hold"/>
                                        <p:tgtEl>
                                          <p:spTgt spid="59"/>
                                        </p:tgtEl>
                                        <p:attrNameLst>
                                          <p:attrName>ppt_x</p:attrName>
                                        </p:attrNameLst>
                                      </p:cBhvr>
                                      <p:tavLst>
                                        <p:tav tm="0">
                                          <p:val>
                                            <p:strVal val="#ppt_x"/>
                                          </p:val>
                                        </p:tav>
                                        <p:tav tm="100000">
                                          <p:val>
                                            <p:strVal val="#ppt_x"/>
                                          </p:val>
                                        </p:tav>
                                      </p:tavLst>
                                    </p:anim>
                                    <p:anim calcmode="lin" valueType="num">
                                      <p:cBhvr additive="base">
                                        <p:cTn id="162" dur="2000" fill="hold"/>
                                        <p:tgtEl>
                                          <p:spTgt spid="59"/>
                                        </p:tgtEl>
                                        <p:attrNameLst>
                                          <p:attrName>ppt_y</p:attrName>
                                        </p:attrNameLst>
                                      </p:cBhvr>
                                      <p:tavLst>
                                        <p:tav tm="0">
                                          <p:val>
                                            <p:strVal val="1+#ppt_h/2"/>
                                          </p:val>
                                        </p:tav>
                                        <p:tav tm="100000">
                                          <p:val>
                                            <p:strVal val="#ppt_y"/>
                                          </p:val>
                                        </p:tav>
                                      </p:tavLst>
                                    </p:anim>
                                  </p:childTnLst>
                                </p:cTn>
                              </p:par>
                              <p:par>
                                <p:cTn id="163" presetID="2" presetClass="entr" presetSubtype="4" fill="hold" grpId="0" nodeType="withEffect">
                                  <p:stCondLst>
                                    <p:cond delay="0"/>
                                  </p:stCondLst>
                                  <p:childTnLst>
                                    <p:set>
                                      <p:cBhvr>
                                        <p:cTn id="164" dur="1" fill="hold">
                                          <p:stCondLst>
                                            <p:cond delay="0"/>
                                          </p:stCondLst>
                                        </p:cTn>
                                        <p:tgtEl>
                                          <p:spTgt spid="60"/>
                                        </p:tgtEl>
                                        <p:attrNameLst>
                                          <p:attrName>style.visibility</p:attrName>
                                        </p:attrNameLst>
                                      </p:cBhvr>
                                      <p:to>
                                        <p:strVal val="visible"/>
                                      </p:to>
                                    </p:set>
                                    <p:anim calcmode="lin" valueType="num">
                                      <p:cBhvr additive="base">
                                        <p:cTn id="165" dur="2000" fill="hold"/>
                                        <p:tgtEl>
                                          <p:spTgt spid="60"/>
                                        </p:tgtEl>
                                        <p:attrNameLst>
                                          <p:attrName>ppt_x</p:attrName>
                                        </p:attrNameLst>
                                      </p:cBhvr>
                                      <p:tavLst>
                                        <p:tav tm="0">
                                          <p:val>
                                            <p:strVal val="#ppt_x"/>
                                          </p:val>
                                        </p:tav>
                                        <p:tav tm="100000">
                                          <p:val>
                                            <p:strVal val="#ppt_x"/>
                                          </p:val>
                                        </p:tav>
                                      </p:tavLst>
                                    </p:anim>
                                    <p:anim calcmode="lin" valueType="num">
                                      <p:cBhvr additive="base">
                                        <p:cTn id="166" dur="2000" fill="hold"/>
                                        <p:tgtEl>
                                          <p:spTgt spid="60"/>
                                        </p:tgtEl>
                                        <p:attrNameLst>
                                          <p:attrName>ppt_y</p:attrName>
                                        </p:attrNameLst>
                                      </p:cBhvr>
                                      <p:tavLst>
                                        <p:tav tm="0">
                                          <p:val>
                                            <p:strVal val="1+#ppt_h/2"/>
                                          </p:val>
                                        </p:tav>
                                        <p:tav tm="100000">
                                          <p:val>
                                            <p:strVal val="#ppt_y"/>
                                          </p:val>
                                        </p:tav>
                                      </p:tavLst>
                                    </p:anim>
                                  </p:childTnLst>
                                </p:cTn>
                              </p:par>
                              <p:par>
                                <p:cTn id="167" presetID="2" presetClass="entr" presetSubtype="4" fill="hold" grpId="0" nodeType="withEffect">
                                  <p:stCondLst>
                                    <p:cond delay="0"/>
                                  </p:stCondLst>
                                  <p:childTnLst>
                                    <p:set>
                                      <p:cBhvr>
                                        <p:cTn id="168" dur="1" fill="hold">
                                          <p:stCondLst>
                                            <p:cond delay="0"/>
                                          </p:stCondLst>
                                        </p:cTn>
                                        <p:tgtEl>
                                          <p:spTgt spid="61"/>
                                        </p:tgtEl>
                                        <p:attrNameLst>
                                          <p:attrName>style.visibility</p:attrName>
                                        </p:attrNameLst>
                                      </p:cBhvr>
                                      <p:to>
                                        <p:strVal val="visible"/>
                                      </p:to>
                                    </p:set>
                                    <p:anim calcmode="lin" valueType="num">
                                      <p:cBhvr additive="base">
                                        <p:cTn id="169" dur="2000" fill="hold"/>
                                        <p:tgtEl>
                                          <p:spTgt spid="61"/>
                                        </p:tgtEl>
                                        <p:attrNameLst>
                                          <p:attrName>ppt_x</p:attrName>
                                        </p:attrNameLst>
                                      </p:cBhvr>
                                      <p:tavLst>
                                        <p:tav tm="0">
                                          <p:val>
                                            <p:strVal val="#ppt_x"/>
                                          </p:val>
                                        </p:tav>
                                        <p:tav tm="100000">
                                          <p:val>
                                            <p:strVal val="#ppt_x"/>
                                          </p:val>
                                        </p:tav>
                                      </p:tavLst>
                                    </p:anim>
                                    <p:anim calcmode="lin" valueType="num">
                                      <p:cBhvr additive="base">
                                        <p:cTn id="170" dur="2000" fill="hold"/>
                                        <p:tgtEl>
                                          <p:spTgt spid="61"/>
                                        </p:tgtEl>
                                        <p:attrNameLst>
                                          <p:attrName>ppt_y</p:attrName>
                                        </p:attrNameLst>
                                      </p:cBhvr>
                                      <p:tavLst>
                                        <p:tav tm="0">
                                          <p:val>
                                            <p:strVal val="1+#ppt_h/2"/>
                                          </p:val>
                                        </p:tav>
                                        <p:tav tm="100000">
                                          <p:val>
                                            <p:strVal val="#ppt_y"/>
                                          </p:val>
                                        </p:tav>
                                      </p:tavLst>
                                    </p:anim>
                                  </p:childTnLst>
                                </p:cTn>
                              </p:par>
                              <p:par>
                                <p:cTn id="171" presetID="2" presetClass="entr" presetSubtype="4" fill="hold" grpId="0" nodeType="withEffect">
                                  <p:stCondLst>
                                    <p:cond delay="0"/>
                                  </p:stCondLst>
                                  <p:childTnLst>
                                    <p:set>
                                      <p:cBhvr>
                                        <p:cTn id="172" dur="1" fill="hold">
                                          <p:stCondLst>
                                            <p:cond delay="0"/>
                                          </p:stCondLst>
                                        </p:cTn>
                                        <p:tgtEl>
                                          <p:spTgt spid="62"/>
                                        </p:tgtEl>
                                        <p:attrNameLst>
                                          <p:attrName>style.visibility</p:attrName>
                                        </p:attrNameLst>
                                      </p:cBhvr>
                                      <p:to>
                                        <p:strVal val="visible"/>
                                      </p:to>
                                    </p:set>
                                    <p:anim calcmode="lin" valueType="num">
                                      <p:cBhvr additive="base">
                                        <p:cTn id="173" dur="2000" fill="hold"/>
                                        <p:tgtEl>
                                          <p:spTgt spid="62"/>
                                        </p:tgtEl>
                                        <p:attrNameLst>
                                          <p:attrName>ppt_x</p:attrName>
                                        </p:attrNameLst>
                                      </p:cBhvr>
                                      <p:tavLst>
                                        <p:tav tm="0">
                                          <p:val>
                                            <p:strVal val="#ppt_x"/>
                                          </p:val>
                                        </p:tav>
                                        <p:tav tm="100000">
                                          <p:val>
                                            <p:strVal val="#ppt_x"/>
                                          </p:val>
                                        </p:tav>
                                      </p:tavLst>
                                    </p:anim>
                                    <p:anim calcmode="lin" valueType="num">
                                      <p:cBhvr additive="base">
                                        <p:cTn id="174" dur="2000" fill="hold"/>
                                        <p:tgtEl>
                                          <p:spTgt spid="62"/>
                                        </p:tgtEl>
                                        <p:attrNameLst>
                                          <p:attrName>ppt_y</p:attrName>
                                        </p:attrNameLst>
                                      </p:cBhvr>
                                      <p:tavLst>
                                        <p:tav tm="0">
                                          <p:val>
                                            <p:strVal val="1+#ppt_h/2"/>
                                          </p:val>
                                        </p:tav>
                                        <p:tav tm="100000">
                                          <p:val>
                                            <p:strVal val="#ppt_y"/>
                                          </p:val>
                                        </p:tav>
                                      </p:tavLst>
                                    </p:anim>
                                  </p:childTnLst>
                                </p:cTn>
                              </p:par>
                              <p:par>
                                <p:cTn id="175" presetID="2" presetClass="entr" presetSubtype="4" fill="hold" grpId="0" nodeType="withEffect">
                                  <p:stCondLst>
                                    <p:cond delay="0"/>
                                  </p:stCondLst>
                                  <p:childTnLst>
                                    <p:set>
                                      <p:cBhvr>
                                        <p:cTn id="176" dur="1" fill="hold">
                                          <p:stCondLst>
                                            <p:cond delay="0"/>
                                          </p:stCondLst>
                                        </p:cTn>
                                        <p:tgtEl>
                                          <p:spTgt spid="63"/>
                                        </p:tgtEl>
                                        <p:attrNameLst>
                                          <p:attrName>style.visibility</p:attrName>
                                        </p:attrNameLst>
                                      </p:cBhvr>
                                      <p:to>
                                        <p:strVal val="visible"/>
                                      </p:to>
                                    </p:set>
                                    <p:anim calcmode="lin" valueType="num">
                                      <p:cBhvr additive="base">
                                        <p:cTn id="177" dur="2000" fill="hold"/>
                                        <p:tgtEl>
                                          <p:spTgt spid="63"/>
                                        </p:tgtEl>
                                        <p:attrNameLst>
                                          <p:attrName>ppt_x</p:attrName>
                                        </p:attrNameLst>
                                      </p:cBhvr>
                                      <p:tavLst>
                                        <p:tav tm="0">
                                          <p:val>
                                            <p:strVal val="#ppt_x"/>
                                          </p:val>
                                        </p:tav>
                                        <p:tav tm="100000">
                                          <p:val>
                                            <p:strVal val="#ppt_x"/>
                                          </p:val>
                                        </p:tav>
                                      </p:tavLst>
                                    </p:anim>
                                    <p:anim calcmode="lin" valueType="num">
                                      <p:cBhvr additive="base">
                                        <p:cTn id="178" dur="2000" fill="hold"/>
                                        <p:tgtEl>
                                          <p:spTgt spid="63"/>
                                        </p:tgtEl>
                                        <p:attrNameLst>
                                          <p:attrName>ppt_y</p:attrName>
                                        </p:attrNameLst>
                                      </p:cBhvr>
                                      <p:tavLst>
                                        <p:tav tm="0">
                                          <p:val>
                                            <p:strVal val="1+#ppt_h/2"/>
                                          </p:val>
                                        </p:tav>
                                        <p:tav tm="100000">
                                          <p:val>
                                            <p:strVal val="#ppt_y"/>
                                          </p:val>
                                        </p:tav>
                                      </p:tavLst>
                                    </p:anim>
                                  </p:childTnLst>
                                </p:cTn>
                              </p:par>
                              <p:par>
                                <p:cTn id="179" presetID="2" presetClass="entr" presetSubtype="4" fill="hold" grpId="0" nodeType="withEffect">
                                  <p:stCondLst>
                                    <p:cond delay="0"/>
                                  </p:stCondLst>
                                  <p:childTnLst>
                                    <p:set>
                                      <p:cBhvr>
                                        <p:cTn id="180" dur="1" fill="hold">
                                          <p:stCondLst>
                                            <p:cond delay="0"/>
                                          </p:stCondLst>
                                        </p:cTn>
                                        <p:tgtEl>
                                          <p:spTgt spid="64"/>
                                        </p:tgtEl>
                                        <p:attrNameLst>
                                          <p:attrName>style.visibility</p:attrName>
                                        </p:attrNameLst>
                                      </p:cBhvr>
                                      <p:to>
                                        <p:strVal val="visible"/>
                                      </p:to>
                                    </p:set>
                                    <p:anim calcmode="lin" valueType="num">
                                      <p:cBhvr additive="base">
                                        <p:cTn id="181" dur="2000" fill="hold"/>
                                        <p:tgtEl>
                                          <p:spTgt spid="64"/>
                                        </p:tgtEl>
                                        <p:attrNameLst>
                                          <p:attrName>ppt_x</p:attrName>
                                        </p:attrNameLst>
                                      </p:cBhvr>
                                      <p:tavLst>
                                        <p:tav tm="0">
                                          <p:val>
                                            <p:strVal val="#ppt_x"/>
                                          </p:val>
                                        </p:tav>
                                        <p:tav tm="100000">
                                          <p:val>
                                            <p:strVal val="#ppt_x"/>
                                          </p:val>
                                        </p:tav>
                                      </p:tavLst>
                                    </p:anim>
                                    <p:anim calcmode="lin" valueType="num">
                                      <p:cBhvr additive="base">
                                        <p:cTn id="182" dur="2000" fill="hold"/>
                                        <p:tgtEl>
                                          <p:spTgt spid="64"/>
                                        </p:tgtEl>
                                        <p:attrNameLst>
                                          <p:attrName>ppt_y</p:attrName>
                                        </p:attrNameLst>
                                      </p:cBhvr>
                                      <p:tavLst>
                                        <p:tav tm="0">
                                          <p:val>
                                            <p:strVal val="1+#ppt_h/2"/>
                                          </p:val>
                                        </p:tav>
                                        <p:tav tm="100000">
                                          <p:val>
                                            <p:strVal val="#ppt_y"/>
                                          </p:val>
                                        </p:tav>
                                      </p:tavLst>
                                    </p:anim>
                                  </p:childTnLst>
                                </p:cTn>
                              </p:par>
                              <p:par>
                                <p:cTn id="183" presetID="2" presetClass="entr" presetSubtype="4" fill="hold" grpId="0" nodeType="withEffect">
                                  <p:stCondLst>
                                    <p:cond delay="0"/>
                                  </p:stCondLst>
                                  <p:childTnLst>
                                    <p:set>
                                      <p:cBhvr>
                                        <p:cTn id="184" dur="1" fill="hold">
                                          <p:stCondLst>
                                            <p:cond delay="0"/>
                                          </p:stCondLst>
                                        </p:cTn>
                                        <p:tgtEl>
                                          <p:spTgt spid="65"/>
                                        </p:tgtEl>
                                        <p:attrNameLst>
                                          <p:attrName>style.visibility</p:attrName>
                                        </p:attrNameLst>
                                      </p:cBhvr>
                                      <p:to>
                                        <p:strVal val="visible"/>
                                      </p:to>
                                    </p:set>
                                    <p:anim calcmode="lin" valueType="num">
                                      <p:cBhvr additive="base">
                                        <p:cTn id="185" dur="2000" fill="hold"/>
                                        <p:tgtEl>
                                          <p:spTgt spid="65"/>
                                        </p:tgtEl>
                                        <p:attrNameLst>
                                          <p:attrName>ppt_x</p:attrName>
                                        </p:attrNameLst>
                                      </p:cBhvr>
                                      <p:tavLst>
                                        <p:tav tm="0">
                                          <p:val>
                                            <p:strVal val="#ppt_x"/>
                                          </p:val>
                                        </p:tav>
                                        <p:tav tm="100000">
                                          <p:val>
                                            <p:strVal val="#ppt_x"/>
                                          </p:val>
                                        </p:tav>
                                      </p:tavLst>
                                    </p:anim>
                                    <p:anim calcmode="lin" valueType="num">
                                      <p:cBhvr additive="base">
                                        <p:cTn id="186" dur="2000" fill="hold"/>
                                        <p:tgtEl>
                                          <p:spTgt spid="65"/>
                                        </p:tgtEl>
                                        <p:attrNameLst>
                                          <p:attrName>ppt_y</p:attrName>
                                        </p:attrNameLst>
                                      </p:cBhvr>
                                      <p:tavLst>
                                        <p:tav tm="0">
                                          <p:val>
                                            <p:strVal val="1+#ppt_h/2"/>
                                          </p:val>
                                        </p:tav>
                                        <p:tav tm="100000">
                                          <p:val>
                                            <p:strVal val="#ppt_y"/>
                                          </p:val>
                                        </p:tav>
                                      </p:tavLst>
                                    </p:anim>
                                  </p:childTnLst>
                                </p:cTn>
                              </p:par>
                              <p:par>
                                <p:cTn id="187" presetID="2" presetClass="entr" presetSubtype="4" fill="hold" grpId="0" nodeType="withEffect">
                                  <p:stCondLst>
                                    <p:cond delay="0"/>
                                  </p:stCondLst>
                                  <p:childTnLst>
                                    <p:set>
                                      <p:cBhvr>
                                        <p:cTn id="188" dur="1" fill="hold">
                                          <p:stCondLst>
                                            <p:cond delay="0"/>
                                          </p:stCondLst>
                                        </p:cTn>
                                        <p:tgtEl>
                                          <p:spTgt spid="66"/>
                                        </p:tgtEl>
                                        <p:attrNameLst>
                                          <p:attrName>style.visibility</p:attrName>
                                        </p:attrNameLst>
                                      </p:cBhvr>
                                      <p:to>
                                        <p:strVal val="visible"/>
                                      </p:to>
                                    </p:set>
                                    <p:anim calcmode="lin" valueType="num">
                                      <p:cBhvr additive="base">
                                        <p:cTn id="189" dur="2000" fill="hold"/>
                                        <p:tgtEl>
                                          <p:spTgt spid="66"/>
                                        </p:tgtEl>
                                        <p:attrNameLst>
                                          <p:attrName>ppt_x</p:attrName>
                                        </p:attrNameLst>
                                      </p:cBhvr>
                                      <p:tavLst>
                                        <p:tav tm="0">
                                          <p:val>
                                            <p:strVal val="#ppt_x"/>
                                          </p:val>
                                        </p:tav>
                                        <p:tav tm="100000">
                                          <p:val>
                                            <p:strVal val="#ppt_x"/>
                                          </p:val>
                                        </p:tav>
                                      </p:tavLst>
                                    </p:anim>
                                    <p:anim calcmode="lin" valueType="num">
                                      <p:cBhvr additive="base">
                                        <p:cTn id="190" dur="2000" fill="hold"/>
                                        <p:tgtEl>
                                          <p:spTgt spid="66"/>
                                        </p:tgtEl>
                                        <p:attrNameLst>
                                          <p:attrName>ppt_y</p:attrName>
                                        </p:attrNameLst>
                                      </p:cBhvr>
                                      <p:tavLst>
                                        <p:tav tm="0">
                                          <p:val>
                                            <p:strVal val="1+#ppt_h/2"/>
                                          </p:val>
                                        </p:tav>
                                        <p:tav tm="100000">
                                          <p:val>
                                            <p:strVal val="#ppt_y"/>
                                          </p:val>
                                        </p:tav>
                                      </p:tavLst>
                                    </p:anim>
                                  </p:childTnLst>
                                </p:cTn>
                              </p:par>
                              <p:par>
                                <p:cTn id="191" presetID="2" presetClass="entr" presetSubtype="4" fill="hold" grpId="0" nodeType="withEffect">
                                  <p:stCondLst>
                                    <p:cond delay="0"/>
                                  </p:stCondLst>
                                  <p:childTnLst>
                                    <p:set>
                                      <p:cBhvr>
                                        <p:cTn id="192" dur="1" fill="hold">
                                          <p:stCondLst>
                                            <p:cond delay="0"/>
                                          </p:stCondLst>
                                        </p:cTn>
                                        <p:tgtEl>
                                          <p:spTgt spid="67"/>
                                        </p:tgtEl>
                                        <p:attrNameLst>
                                          <p:attrName>style.visibility</p:attrName>
                                        </p:attrNameLst>
                                      </p:cBhvr>
                                      <p:to>
                                        <p:strVal val="visible"/>
                                      </p:to>
                                    </p:set>
                                    <p:anim calcmode="lin" valueType="num">
                                      <p:cBhvr additive="base">
                                        <p:cTn id="193" dur="2000" fill="hold"/>
                                        <p:tgtEl>
                                          <p:spTgt spid="67"/>
                                        </p:tgtEl>
                                        <p:attrNameLst>
                                          <p:attrName>ppt_x</p:attrName>
                                        </p:attrNameLst>
                                      </p:cBhvr>
                                      <p:tavLst>
                                        <p:tav tm="0">
                                          <p:val>
                                            <p:strVal val="#ppt_x"/>
                                          </p:val>
                                        </p:tav>
                                        <p:tav tm="100000">
                                          <p:val>
                                            <p:strVal val="#ppt_x"/>
                                          </p:val>
                                        </p:tav>
                                      </p:tavLst>
                                    </p:anim>
                                    <p:anim calcmode="lin" valueType="num">
                                      <p:cBhvr additive="base">
                                        <p:cTn id="194" dur="2000" fill="hold"/>
                                        <p:tgtEl>
                                          <p:spTgt spid="67"/>
                                        </p:tgtEl>
                                        <p:attrNameLst>
                                          <p:attrName>ppt_y</p:attrName>
                                        </p:attrNameLst>
                                      </p:cBhvr>
                                      <p:tavLst>
                                        <p:tav tm="0">
                                          <p:val>
                                            <p:strVal val="1+#ppt_h/2"/>
                                          </p:val>
                                        </p:tav>
                                        <p:tav tm="100000">
                                          <p:val>
                                            <p:strVal val="#ppt_y"/>
                                          </p:val>
                                        </p:tav>
                                      </p:tavLst>
                                    </p:anim>
                                  </p:childTnLst>
                                </p:cTn>
                              </p:par>
                              <p:par>
                                <p:cTn id="195" presetID="2" presetClass="entr" presetSubtype="4" fill="hold" grpId="0" nodeType="withEffect">
                                  <p:stCondLst>
                                    <p:cond delay="0"/>
                                  </p:stCondLst>
                                  <p:childTnLst>
                                    <p:set>
                                      <p:cBhvr>
                                        <p:cTn id="196" dur="1" fill="hold">
                                          <p:stCondLst>
                                            <p:cond delay="0"/>
                                          </p:stCondLst>
                                        </p:cTn>
                                        <p:tgtEl>
                                          <p:spTgt spid="68"/>
                                        </p:tgtEl>
                                        <p:attrNameLst>
                                          <p:attrName>style.visibility</p:attrName>
                                        </p:attrNameLst>
                                      </p:cBhvr>
                                      <p:to>
                                        <p:strVal val="visible"/>
                                      </p:to>
                                    </p:set>
                                    <p:anim calcmode="lin" valueType="num">
                                      <p:cBhvr additive="base">
                                        <p:cTn id="197" dur="2000" fill="hold"/>
                                        <p:tgtEl>
                                          <p:spTgt spid="68"/>
                                        </p:tgtEl>
                                        <p:attrNameLst>
                                          <p:attrName>ppt_x</p:attrName>
                                        </p:attrNameLst>
                                      </p:cBhvr>
                                      <p:tavLst>
                                        <p:tav tm="0">
                                          <p:val>
                                            <p:strVal val="#ppt_x"/>
                                          </p:val>
                                        </p:tav>
                                        <p:tav tm="100000">
                                          <p:val>
                                            <p:strVal val="#ppt_x"/>
                                          </p:val>
                                        </p:tav>
                                      </p:tavLst>
                                    </p:anim>
                                    <p:anim calcmode="lin" valueType="num">
                                      <p:cBhvr additive="base">
                                        <p:cTn id="198" dur="2000" fill="hold"/>
                                        <p:tgtEl>
                                          <p:spTgt spid="68"/>
                                        </p:tgtEl>
                                        <p:attrNameLst>
                                          <p:attrName>ppt_y</p:attrName>
                                        </p:attrNameLst>
                                      </p:cBhvr>
                                      <p:tavLst>
                                        <p:tav tm="0">
                                          <p:val>
                                            <p:strVal val="1+#ppt_h/2"/>
                                          </p:val>
                                        </p:tav>
                                        <p:tav tm="100000">
                                          <p:val>
                                            <p:strVal val="#ppt_y"/>
                                          </p:val>
                                        </p:tav>
                                      </p:tavLst>
                                    </p:anim>
                                  </p:childTnLst>
                                </p:cTn>
                              </p:par>
                              <p:par>
                                <p:cTn id="199" presetID="2" presetClass="entr" presetSubtype="4" fill="hold" grpId="0" nodeType="withEffect">
                                  <p:stCondLst>
                                    <p:cond delay="0"/>
                                  </p:stCondLst>
                                  <p:childTnLst>
                                    <p:set>
                                      <p:cBhvr>
                                        <p:cTn id="200" dur="1" fill="hold">
                                          <p:stCondLst>
                                            <p:cond delay="0"/>
                                          </p:stCondLst>
                                        </p:cTn>
                                        <p:tgtEl>
                                          <p:spTgt spid="69"/>
                                        </p:tgtEl>
                                        <p:attrNameLst>
                                          <p:attrName>style.visibility</p:attrName>
                                        </p:attrNameLst>
                                      </p:cBhvr>
                                      <p:to>
                                        <p:strVal val="visible"/>
                                      </p:to>
                                    </p:set>
                                    <p:anim calcmode="lin" valueType="num">
                                      <p:cBhvr additive="base">
                                        <p:cTn id="201" dur="2000" fill="hold"/>
                                        <p:tgtEl>
                                          <p:spTgt spid="69"/>
                                        </p:tgtEl>
                                        <p:attrNameLst>
                                          <p:attrName>ppt_x</p:attrName>
                                        </p:attrNameLst>
                                      </p:cBhvr>
                                      <p:tavLst>
                                        <p:tav tm="0">
                                          <p:val>
                                            <p:strVal val="#ppt_x"/>
                                          </p:val>
                                        </p:tav>
                                        <p:tav tm="100000">
                                          <p:val>
                                            <p:strVal val="#ppt_x"/>
                                          </p:val>
                                        </p:tav>
                                      </p:tavLst>
                                    </p:anim>
                                    <p:anim calcmode="lin" valueType="num">
                                      <p:cBhvr additive="base">
                                        <p:cTn id="202" dur="2000" fill="hold"/>
                                        <p:tgtEl>
                                          <p:spTgt spid="69"/>
                                        </p:tgtEl>
                                        <p:attrNameLst>
                                          <p:attrName>ppt_y</p:attrName>
                                        </p:attrNameLst>
                                      </p:cBhvr>
                                      <p:tavLst>
                                        <p:tav tm="0">
                                          <p:val>
                                            <p:strVal val="1+#ppt_h/2"/>
                                          </p:val>
                                        </p:tav>
                                        <p:tav tm="100000">
                                          <p:val>
                                            <p:strVal val="#ppt_y"/>
                                          </p:val>
                                        </p:tav>
                                      </p:tavLst>
                                    </p:anim>
                                  </p:childTnLst>
                                </p:cTn>
                              </p:par>
                              <p:par>
                                <p:cTn id="203" presetID="2" presetClass="entr" presetSubtype="4" fill="hold" grpId="0" nodeType="withEffect">
                                  <p:stCondLst>
                                    <p:cond delay="0"/>
                                  </p:stCondLst>
                                  <p:childTnLst>
                                    <p:set>
                                      <p:cBhvr>
                                        <p:cTn id="204" dur="1" fill="hold">
                                          <p:stCondLst>
                                            <p:cond delay="0"/>
                                          </p:stCondLst>
                                        </p:cTn>
                                        <p:tgtEl>
                                          <p:spTgt spid="70"/>
                                        </p:tgtEl>
                                        <p:attrNameLst>
                                          <p:attrName>style.visibility</p:attrName>
                                        </p:attrNameLst>
                                      </p:cBhvr>
                                      <p:to>
                                        <p:strVal val="visible"/>
                                      </p:to>
                                    </p:set>
                                    <p:anim calcmode="lin" valueType="num">
                                      <p:cBhvr additive="base">
                                        <p:cTn id="205" dur="2000" fill="hold"/>
                                        <p:tgtEl>
                                          <p:spTgt spid="70"/>
                                        </p:tgtEl>
                                        <p:attrNameLst>
                                          <p:attrName>ppt_x</p:attrName>
                                        </p:attrNameLst>
                                      </p:cBhvr>
                                      <p:tavLst>
                                        <p:tav tm="0">
                                          <p:val>
                                            <p:strVal val="#ppt_x"/>
                                          </p:val>
                                        </p:tav>
                                        <p:tav tm="100000">
                                          <p:val>
                                            <p:strVal val="#ppt_x"/>
                                          </p:val>
                                        </p:tav>
                                      </p:tavLst>
                                    </p:anim>
                                    <p:anim calcmode="lin" valueType="num">
                                      <p:cBhvr additive="base">
                                        <p:cTn id="206" dur="2000" fill="hold"/>
                                        <p:tgtEl>
                                          <p:spTgt spid="70"/>
                                        </p:tgtEl>
                                        <p:attrNameLst>
                                          <p:attrName>ppt_y</p:attrName>
                                        </p:attrNameLst>
                                      </p:cBhvr>
                                      <p:tavLst>
                                        <p:tav tm="0">
                                          <p:val>
                                            <p:strVal val="1+#ppt_h/2"/>
                                          </p:val>
                                        </p:tav>
                                        <p:tav tm="100000">
                                          <p:val>
                                            <p:strVal val="#ppt_y"/>
                                          </p:val>
                                        </p:tav>
                                      </p:tavLst>
                                    </p:anim>
                                  </p:childTnLst>
                                </p:cTn>
                              </p:par>
                              <p:par>
                                <p:cTn id="207" presetID="2" presetClass="entr" presetSubtype="4" fill="hold" grpId="0" nodeType="withEffect">
                                  <p:stCondLst>
                                    <p:cond delay="0"/>
                                  </p:stCondLst>
                                  <p:childTnLst>
                                    <p:set>
                                      <p:cBhvr>
                                        <p:cTn id="208" dur="1" fill="hold">
                                          <p:stCondLst>
                                            <p:cond delay="0"/>
                                          </p:stCondLst>
                                        </p:cTn>
                                        <p:tgtEl>
                                          <p:spTgt spid="71"/>
                                        </p:tgtEl>
                                        <p:attrNameLst>
                                          <p:attrName>style.visibility</p:attrName>
                                        </p:attrNameLst>
                                      </p:cBhvr>
                                      <p:to>
                                        <p:strVal val="visible"/>
                                      </p:to>
                                    </p:set>
                                    <p:anim calcmode="lin" valueType="num">
                                      <p:cBhvr additive="base">
                                        <p:cTn id="209" dur="2000" fill="hold"/>
                                        <p:tgtEl>
                                          <p:spTgt spid="71"/>
                                        </p:tgtEl>
                                        <p:attrNameLst>
                                          <p:attrName>ppt_x</p:attrName>
                                        </p:attrNameLst>
                                      </p:cBhvr>
                                      <p:tavLst>
                                        <p:tav tm="0">
                                          <p:val>
                                            <p:strVal val="#ppt_x"/>
                                          </p:val>
                                        </p:tav>
                                        <p:tav tm="100000">
                                          <p:val>
                                            <p:strVal val="#ppt_x"/>
                                          </p:val>
                                        </p:tav>
                                      </p:tavLst>
                                    </p:anim>
                                    <p:anim calcmode="lin" valueType="num">
                                      <p:cBhvr additive="base">
                                        <p:cTn id="210" dur="2000" fill="hold"/>
                                        <p:tgtEl>
                                          <p:spTgt spid="71"/>
                                        </p:tgtEl>
                                        <p:attrNameLst>
                                          <p:attrName>ppt_y</p:attrName>
                                        </p:attrNameLst>
                                      </p:cBhvr>
                                      <p:tavLst>
                                        <p:tav tm="0">
                                          <p:val>
                                            <p:strVal val="1+#ppt_h/2"/>
                                          </p:val>
                                        </p:tav>
                                        <p:tav tm="100000">
                                          <p:val>
                                            <p:strVal val="#ppt_y"/>
                                          </p:val>
                                        </p:tav>
                                      </p:tavLst>
                                    </p:anim>
                                  </p:childTnLst>
                                </p:cTn>
                              </p:par>
                              <p:par>
                                <p:cTn id="211" presetID="2" presetClass="entr" presetSubtype="4" fill="hold" grpId="0" nodeType="withEffect">
                                  <p:stCondLst>
                                    <p:cond delay="0"/>
                                  </p:stCondLst>
                                  <p:childTnLst>
                                    <p:set>
                                      <p:cBhvr>
                                        <p:cTn id="212" dur="1" fill="hold">
                                          <p:stCondLst>
                                            <p:cond delay="0"/>
                                          </p:stCondLst>
                                        </p:cTn>
                                        <p:tgtEl>
                                          <p:spTgt spid="72"/>
                                        </p:tgtEl>
                                        <p:attrNameLst>
                                          <p:attrName>style.visibility</p:attrName>
                                        </p:attrNameLst>
                                      </p:cBhvr>
                                      <p:to>
                                        <p:strVal val="visible"/>
                                      </p:to>
                                    </p:set>
                                    <p:anim calcmode="lin" valueType="num">
                                      <p:cBhvr additive="base">
                                        <p:cTn id="213" dur="2000" fill="hold"/>
                                        <p:tgtEl>
                                          <p:spTgt spid="72"/>
                                        </p:tgtEl>
                                        <p:attrNameLst>
                                          <p:attrName>ppt_x</p:attrName>
                                        </p:attrNameLst>
                                      </p:cBhvr>
                                      <p:tavLst>
                                        <p:tav tm="0">
                                          <p:val>
                                            <p:strVal val="#ppt_x"/>
                                          </p:val>
                                        </p:tav>
                                        <p:tav tm="100000">
                                          <p:val>
                                            <p:strVal val="#ppt_x"/>
                                          </p:val>
                                        </p:tav>
                                      </p:tavLst>
                                    </p:anim>
                                    <p:anim calcmode="lin" valueType="num">
                                      <p:cBhvr additive="base">
                                        <p:cTn id="214" dur="2000" fill="hold"/>
                                        <p:tgtEl>
                                          <p:spTgt spid="72"/>
                                        </p:tgtEl>
                                        <p:attrNameLst>
                                          <p:attrName>ppt_y</p:attrName>
                                        </p:attrNameLst>
                                      </p:cBhvr>
                                      <p:tavLst>
                                        <p:tav tm="0">
                                          <p:val>
                                            <p:strVal val="1+#ppt_h/2"/>
                                          </p:val>
                                        </p:tav>
                                        <p:tav tm="100000">
                                          <p:val>
                                            <p:strVal val="#ppt_y"/>
                                          </p:val>
                                        </p:tav>
                                      </p:tavLst>
                                    </p:anim>
                                  </p:childTnLst>
                                </p:cTn>
                              </p:par>
                              <p:par>
                                <p:cTn id="215" presetID="2" presetClass="entr" presetSubtype="4" fill="hold" grpId="0" nodeType="withEffect">
                                  <p:stCondLst>
                                    <p:cond delay="0"/>
                                  </p:stCondLst>
                                  <p:childTnLst>
                                    <p:set>
                                      <p:cBhvr>
                                        <p:cTn id="216" dur="1" fill="hold">
                                          <p:stCondLst>
                                            <p:cond delay="0"/>
                                          </p:stCondLst>
                                        </p:cTn>
                                        <p:tgtEl>
                                          <p:spTgt spid="73"/>
                                        </p:tgtEl>
                                        <p:attrNameLst>
                                          <p:attrName>style.visibility</p:attrName>
                                        </p:attrNameLst>
                                      </p:cBhvr>
                                      <p:to>
                                        <p:strVal val="visible"/>
                                      </p:to>
                                    </p:set>
                                    <p:anim calcmode="lin" valueType="num">
                                      <p:cBhvr additive="base">
                                        <p:cTn id="217" dur="2000" fill="hold"/>
                                        <p:tgtEl>
                                          <p:spTgt spid="73"/>
                                        </p:tgtEl>
                                        <p:attrNameLst>
                                          <p:attrName>ppt_x</p:attrName>
                                        </p:attrNameLst>
                                      </p:cBhvr>
                                      <p:tavLst>
                                        <p:tav tm="0">
                                          <p:val>
                                            <p:strVal val="#ppt_x"/>
                                          </p:val>
                                        </p:tav>
                                        <p:tav tm="100000">
                                          <p:val>
                                            <p:strVal val="#ppt_x"/>
                                          </p:val>
                                        </p:tav>
                                      </p:tavLst>
                                    </p:anim>
                                    <p:anim calcmode="lin" valueType="num">
                                      <p:cBhvr additive="base">
                                        <p:cTn id="218" dur="2000" fill="hold"/>
                                        <p:tgtEl>
                                          <p:spTgt spid="73"/>
                                        </p:tgtEl>
                                        <p:attrNameLst>
                                          <p:attrName>ppt_y</p:attrName>
                                        </p:attrNameLst>
                                      </p:cBhvr>
                                      <p:tavLst>
                                        <p:tav tm="0">
                                          <p:val>
                                            <p:strVal val="1+#ppt_h/2"/>
                                          </p:val>
                                        </p:tav>
                                        <p:tav tm="100000">
                                          <p:val>
                                            <p:strVal val="#ppt_y"/>
                                          </p:val>
                                        </p:tav>
                                      </p:tavLst>
                                    </p:anim>
                                  </p:childTnLst>
                                </p:cTn>
                              </p:par>
                              <p:par>
                                <p:cTn id="219" presetID="2" presetClass="entr" presetSubtype="4" fill="hold" grpId="0" nodeType="withEffect">
                                  <p:stCondLst>
                                    <p:cond delay="0"/>
                                  </p:stCondLst>
                                  <p:childTnLst>
                                    <p:set>
                                      <p:cBhvr>
                                        <p:cTn id="220" dur="1" fill="hold">
                                          <p:stCondLst>
                                            <p:cond delay="0"/>
                                          </p:stCondLst>
                                        </p:cTn>
                                        <p:tgtEl>
                                          <p:spTgt spid="74"/>
                                        </p:tgtEl>
                                        <p:attrNameLst>
                                          <p:attrName>style.visibility</p:attrName>
                                        </p:attrNameLst>
                                      </p:cBhvr>
                                      <p:to>
                                        <p:strVal val="visible"/>
                                      </p:to>
                                    </p:set>
                                    <p:anim calcmode="lin" valueType="num">
                                      <p:cBhvr additive="base">
                                        <p:cTn id="221" dur="2000" fill="hold"/>
                                        <p:tgtEl>
                                          <p:spTgt spid="74"/>
                                        </p:tgtEl>
                                        <p:attrNameLst>
                                          <p:attrName>ppt_x</p:attrName>
                                        </p:attrNameLst>
                                      </p:cBhvr>
                                      <p:tavLst>
                                        <p:tav tm="0">
                                          <p:val>
                                            <p:strVal val="#ppt_x"/>
                                          </p:val>
                                        </p:tav>
                                        <p:tav tm="100000">
                                          <p:val>
                                            <p:strVal val="#ppt_x"/>
                                          </p:val>
                                        </p:tav>
                                      </p:tavLst>
                                    </p:anim>
                                    <p:anim calcmode="lin" valueType="num">
                                      <p:cBhvr additive="base">
                                        <p:cTn id="222" dur="2000" fill="hold"/>
                                        <p:tgtEl>
                                          <p:spTgt spid="74"/>
                                        </p:tgtEl>
                                        <p:attrNameLst>
                                          <p:attrName>ppt_y</p:attrName>
                                        </p:attrNameLst>
                                      </p:cBhvr>
                                      <p:tavLst>
                                        <p:tav tm="0">
                                          <p:val>
                                            <p:strVal val="1+#ppt_h/2"/>
                                          </p:val>
                                        </p:tav>
                                        <p:tav tm="100000">
                                          <p:val>
                                            <p:strVal val="#ppt_y"/>
                                          </p:val>
                                        </p:tav>
                                      </p:tavLst>
                                    </p:anim>
                                  </p:childTnLst>
                                </p:cTn>
                              </p:par>
                              <p:par>
                                <p:cTn id="223" presetID="2" presetClass="entr" presetSubtype="4" fill="hold" grpId="0" nodeType="withEffect">
                                  <p:stCondLst>
                                    <p:cond delay="0"/>
                                  </p:stCondLst>
                                  <p:childTnLst>
                                    <p:set>
                                      <p:cBhvr>
                                        <p:cTn id="224" dur="1" fill="hold">
                                          <p:stCondLst>
                                            <p:cond delay="0"/>
                                          </p:stCondLst>
                                        </p:cTn>
                                        <p:tgtEl>
                                          <p:spTgt spid="75"/>
                                        </p:tgtEl>
                                        <p:attrNameLst>
                                          <p:attrName>style.visibility</p:attrName>
                                        </p:attrNameLst>
                                      </p:cBhvr>
                                      <p:to>
                                        <p:strVal val="visible"/>
                                      </p:to>
                                    </p:set>
                                    <p:anim calcmode="lin" valueType="num">
                                      <p:cBhvr additive="base">
                                        <p:cTn id="225" dur="2000" fill="hold"/>
                                        <p:tgtEl>
                                          <p:spTgt spid="75"/>
                                        </p:tgtEl>
                                        <p:attrNameLst>
                                          <p:attrName>ppt_x</p:attrName>
                                        </p:attrNameLst>
                                      </p:cBhvr>
                                      <p:tavLst>
                                        <p:tav tm="0">
                                          <p:val>
                                            <p:strVal val="#ppt_x"/>
                                          </p:val>
                                        </p:tav>
                                        <p:tav tm="100000">
                                          <p:val>
                                            <p:strVal val="#ppt_x"/>
                                          </p:val>
                                        </p:tav>
                                      </p:tavLst>
                                    </p:anim>
                                    <p:anim calcmode="lin" valueType="num">
                                      <p:cBhvr additive="base">
                                        <p:cTn id="226" dur="2000" fill="hold"/>
                                        <p:tgtEl>
                                          <p:spTgt spid="75"/>
                                        </p:tgtEl>
                                        <p:attrNameLst>
                                          <p:attrName>ppt_y</p:attrName>
                                        </p:attrNameLst>
                                      </p:cBhvr>
                                      <p:tavLst>
                                        <p:tav tm="0">
                                          <p:val>
                                            <p:strVal val="1+#ppt_h/2"/>
                                          </p:val>
                                        </p:tav>
                                        <p:tav tm="100000">
                                          <p:val>
                                            <p:strVal val="#ppt_y"/>
                                          </p:val>
                                        </p:tav>
                                      </p:tavLst>
                                    </p:anim>
                                  </p:childTnLst>
                                </p:cTn>
                              </p:par>
                              <p:par>
                                <p:cTn id="227" presetID="2" presetClass="entr" presetSubtype="4" fill="hold" grpId="0" nodeType="withEffect">
                                  <p:stCondLst>
                                    <p:cond delay="0"/>
                                  </p:stCondLst>
                                  <p:childTnLst>
                                    <p:set>
                                      <p:cBhvr>
                                        <p:cTn id="228" dur="1" fill="hold">
                                          <p:stCondLst>
                                            <p:cond delay="0"/>
                                          </p:stCondLst>
                                        </p:cTn>
                                        <p:tgtEl>
                                          <p:spTgt spid="76"/>
                                        </p:tgtEl>
                                        <p:attrNameLst>
                                          <p:attrName>style.visibility</p:attrName>
                                        </p:attrNameLst>
                                      </p:cBhvr>
                                      <p:to>
                                        <p:strVal val="visible"/>
                                      </p:to>
                                    </p:set>
                                    <p:anim calcmode="lin" valueType="num">
                                      <p:cBhvr additive="base">
                                        <p:cTn id="229" dur="2000" fill="hold"/>
                                        <p:tgtEl>
                                          <p:spTgt spid="76"/>
                                        </p:tgtEl>
                                        <p:attrNameLst>
                                          <p:attrName>ppt_x</p:attrName>
                                        </p:attrNameLst>
                                      </p:cBhvr>
                                      <p:tavLst>
                                        <p:tav tm="0">
                                          <p:val>
                                            <p:strVal val="#ppt_x"/>
                                          </p:val>
                                        </p:tav>
                                        <p:tav tm="100000">
                                          <p:val>
                                            <p:strVal val="#ppt_x"/>
                                          </p:val>
                                        </p:tav>
                                      </p:tavLst>
                                    </p:anim>
                                    <p:anim calcmode="lin" valueType="num">
                                      <p:cBhvr additive="base">
                                        <p:cTn id="230" dur="2000" fill="hold"/>
                                        <p:tgtEl>
                                          <p:spTgt spid="76"/>
                                        </p:tgtEl>
                                        <p:attrNameLst>
                                          <p:attrName>ppt_y</p:attrName>
                                        </p:attrNameLst>
                                      </p:cBhvr>
                                      <p:tavLst>
                                        <p:tav tm="0">
                                          <p:val>
                                            <p:strVal val="1+#ppt_h/2"/>
                                          </p:val>
                                        </p:tav>
                                        <p:tav tm="100000">
                                          <p:val>
                                            <p:strVal val="#ppt_y"/>
                                          </p:val>
                                        </p:tav>
                                      </p:tavLst>
                                    </p:anim>
                                  </p:childTnLst>
                                </p:cTn>
                              </p:par>
                              <p:par>
                                <p:cTn id="231" presetID="2" presetClass="entr" presetSubtype="4" fill="hold" grpId="0" nodeType="withEffect">
                                  <p:stCondLst>
                                    <p:cond delay="0"/>
                                  </p:stCondLst>
                                  <p:childTnLst>
                                    <p:set>
                                      <p:cBhvr>
                                        <p:cTn id="232" dur="1" fill="hold">
                                          <p:stCondLst>
                                            <p:cond delay="0"/>
                                          </p:stCondLst>
                                        </p:cTn>
                                        <p:tgtEl>
                                          <p:spTgt spid="77"/>
                                        </p:tgtEl>
                                        <p:attrNameLst>
                                          <p:attrName>style.visibility</p:attrName>
                                        </p:attrNameLst>
                                      </p:cBhvr>
                                      <p:to>
                                        <p:strVal val="visible"/>
                                      </p:to>
                                    </p:set>
                                    <p:anim calcmode="lin" valueType="num">
                                      <p:cBhvr additive="base">
                                        <p:cTn id="233" dur="2000" fill="hold"/>
                                        <p:tgtEl>
                                          <p:spTgt spid="77"/>
                                        </p:tgtEl>
                                        <p:attrNameLst>
                                          <p:attrName>ppt_x</p:attrName>
                                        </p:attrNameLst>
                                      </p:cBhvr>
                                      <p:tavLst>
                                        <p:tav tm="0">
                                          <p:val>
                                            <p:strVal val="#ppt_x"/>
                                          </p:val>
                                        </p:tav>
                                        <p:tav tm="100000">
                                          <p:val>
                                            <p:strVal val="#ppt_x"/>
                                          </p:val>
                                        </p:tav>
                                      </p:tavLst>
                                    </p:anim>
                                    <p:anim calcmode="lin" valueType="num">
                                      <p:cBhvr additive="base">
                                        <p:cTn id="234" dur="2000" fill="hold"/>
                                        <p:tgtEl>
                                          <p:spTgt spid="77"/>
                                        </p:tgtEl>
                                        <p:attrNameLst>
                                          <p:attrName>ppt_y</p:attrName>
                                        </p:attrNameLst>
                                      </p:cBhvr>
                                      <p:tavLst>
                                        <p:tav tm="0">
                                          <p:val>
                                            <p:strVal val="1+#ppt_h/2"/>
                                          </p:val>
                                        </p:tav>
                                        <p:tav tm="100000">
                                          <p:val>
                                            <p:strVal val="#ppt_y"/>
                                          </p:val>
                                        </p:tav>
                                      </p:tavLst>
                                    </p:anim>
                                  </p:childTnLst>
                                </p:cTn>
                              </p:par>
                              <p:par>
                                <p:cTn id="235" presetID="2" presetClass="entr" presetSubtype="4" fill="hold" grpId="0" nodeType="withEffect">
                                  <p:stCondLst>
                                    <p:cond delay="0"/>
                                  </p:stCondLst>
                                  <p:childTnLst>
                                    <p:set>
                                      <p:cBhvr>
                                        <p:cTn id="236" dur="1" fill="hold">
                                          <p:stCondLst>
                                            <p:cond delay="0"/>
                                          </p:stCondLst>
                                        </p:cTn>
                                        <p:tgtEl>
                                          <p:spTgt spid="78"/>
                                        </p:tgtEl>
                                        <p:attrNameLst>
                                          <p:attrName>style.visibility</p:attrName>
                                        </p:attrNameLst>
                                      </p:cBhvr>
                                      <p:to>
                                        <p:strVal val="visible"/>
                                      </p:to>
                                    </p:set>
                                    <p:anim calcmode="lin" valueType="num">
                                      <p:cBhvr additive="base">
                                        <p:cTn id="237" dur="2000" fill="hold"/>
                                        <p:tgtEl>
                                          <p:spTgt spid="78"/>
                                        </p:tgtEl>
                                        <p:attrNameLst>
                                          <p:attrName>ppt_x</p:attrName>
                                        </p:attrNameLst>
                                      </p:cBhvr>
                                      <p:tavLst>
                                        <p:tav tm="0">
                                          <p:val>
                                            <p:strVal val="#ppt_x"/>
                                          </p:val>
                                        </p:tav>
                                        <p:tav tm="100000">
                                          <p:val>
                                            <p:strVal val="#ppt_x"/>
                                          </p:val>
                                        </p:tav>
                                      </p:tavLst>
                                    </p:anim>
                                    <p:anim calcmode="lin" valueType="num">
                                      <p:cBhvr additive="base">
                                        <p:cTn id="238" dur="2000" fill="hold"/>
                                        <p:tgtEl>
                                          <p:spTgt spid="78"/>
                                        </p:tgtEl>
                                        <p:attrNameLst>
                                          <p:attrName>ppt_y</p:attrName>
                                        </p:attrNameLst>
                                      </p:cBhvr>
                                      <p:tavLst>
                                        <p:tav tm="0">
                                          <p:val>
                                            <p:strVal val="1+#ppt_h/2"/>
                                          </p:val>
                                        </p:tav>
                                        <p:tav tm="100000">
                                          <p:val>
                                            <p:strVal val="#ppt_y"/>
                                          </p:val>
                                        </p:tav>
                                      </p:tavLst>
                                    </p:anim>
                                  </p:childTnLst>
                                </p:cTn>
                              </p:par>
                              <p:par>
                                <p:cTn id="239" presetID="2" presetClass="entr" presetSubtype="4" fill="hold" grpId="0" nodeType="withEffect">
                                  <p:stCondLst>
                                    <p:cond delay="0"/>
                                  </p:stCondLst>
                                  <p:childTnLst>
                                    <p:set>
                                      <p:cBhvr>
                                        <p:cTn id="240" dur="1" fill="hold">
                                          <p:stCondLst>
                                            <p:cond delay="0"/>
                                          </p:stCondLst>
                                        </p:cTn>
                                        <p:tgtEl>
                                          <p:spTgt spid="79"/>
                                        </p:tgtEl>
                                        <p:attrNameLst>
                                          <p:attrName>style.visibility</p:attrName>
                                        </p:attrNameLst>
                                      </p:cBhvr>
                                      <p:to>
                                        <p:strVal val="visible"/>
                                      </p:to>
                                    </p:set>
                                    <p:anim calcmode="lin" valueType="num">
                                      <p:cBhvr additive="base">
                                        <p:cTn id="241" dur="2000" fill="hold"/>
                                        <p:tgtEl>
                                          <p:spTgt spid="79"/>
                                        </p:tgtEl>
                                        <p:attrNameLst>
                                          <p:attrName>ppt_x</p:attrName>
                                        </p:attrNameLst>
                                      </p:cBhvr>
                                      <p:tavLst>
                                        <p:tav tm="0">
                                          <p:val>
                                            <p:strVal val="#ppt_x"/>
                                          </p:val>
                                        </p:tav>
                                        <p:tav tm="100000">
                                          <p:val>
                                            <p:strVal val="#ppt_x"/>
                                          </p:val>
                                        </p:tav>
                                      </p:tavLst>
                                    </p:anim>
                                    <p:anim calcmode="lin" valueType="num">
                                      <p:cBhvr additive="base">
                                        <p:cTn id="242" dur="2000" fill="hold"/>
                                        <p:tgtEl>
                                          <p:spTgt spid="79"/>
                                        </p:tgtEl>
                                        <p:attrNameLst>
                                          <p:attrName>ppt_y</p:attrName>
                                        </p:attrNameLst>
                                      </p:cBhvr>
                                      <p:tavLst>
                                        <p:tav tm="0">
                                          <p:val>
                                            <p:strVal val="1+#ppt_h/2"/>
                                          </p:val>
                                        </p:tav>
                                        <p:tav tm="100000">
                                          <p:val>
                                            <p:strVal val="#ppt_y"/>
                                          </p:val>
                                        </p:tav>
                                      </p:tavLst>
                                    </p:anim>
                                  </p:childTnLst>
                                </p:cTn>
                              </p:par>
                              <p:par>
                                <p:cTn id="243" presetID="2" presetClass="entr" presetSubtype="4" fill="hold" grpId="0" nodeType="withEffect">
                                  <p:stCondLst>
                                    <p:cond delay="0"/>
                                  </p:stCondLst>
                                  <p:childTnLst>
                                    <p:set>
                                      <p:cBhvr>
                                        <p:cTn id="244" dur="1" fill="hold">
                                          <p:stCondLst>
                                            <p:cond delay="0"/>
                                          </p:stCondLst>
                                        </p:cTn>
                                        <p:tgtEl>
                                          <p:spTgt spid="80"/>
                                        </p:tgtEl>
                                        <p:attrNameLst>
                                          <p:attrName>style.visibility</p:attrName>
                                        </p:attrNameLst>
                                      </p:cBhvr>
                                      <p:to>
                                        <p:strVal val="visible"/>
                                      </p:to>
                                    </p:set>
                                    <p:anim calcmode="lin" valueType="num">
                                      <p:cBhvr additive="base">
                                        <p:cTn id="245" dur="2000" fill="hold"/>
                                        <p:tgtEl>
                                          <p:spTgt spid="80"/>
                                        </p:tgtEl>
                                        <p:attrNameLst>
                                          <p:attrName>ppt_x</p:attrName>
                                        </p:attrNameLst>
                                      </p:cBhvr>
                                      <p:tavLst>
                                        <p:tav tm="0">
                                          <p:val>
                                            <p:strVal val="#ppt_x"/>
                                          </p:val>
                                        </p:tav>
                                        <p:tav tm="100000">
                                          <p:val>
                                            <p:strVal val="#ppt_x"/>
                                          </p:val>
                                        </p:tav>
                                      </p:tavLst>
                                    </p:anim>
                                    <p:anim calcmode="lin" valueType="num">
                                      <p:cBhvr additive="base">
                                        <p:cTn id="246" dur="2000" fill="hold"/>
                                        <p:tgtEl>
                                          <p:spTgt spid="80"/>
                                        </p:tgtEl>
                                        <p:attrNameLst>
                                          <p:attrName>ppt_y</p:attrName>
                                        </p:attrNameLst>
                                      </p:cBhvr>
                                      <p:tavLst>
                                        <p:tav tm="0">
                                          <p:val>
                                            <p:strVal val="1+#ppt_h/2"/>
                                          </p:val>
                                        </p:tav>
                                        <p:tav tm="100000">
                                          <p:val>
                                            <p:strVal val="#ppt_y"/>
                                          </p:val>
                                        </p:tav>
                                      </p:tavLst>
                                    </p:anim>
                                  </p:childTnLst>
                                </p:cTn>
                              </p:par>
                              <p:par>
                                <p:cTn id="247" presetID="2" presetClass="entr" presetSubtype="4" fill="hold" grpId="0" nodeType="withEffect">
                                  <p:stCondLst>
                                    <p:cond delay="0"/>
                                  </p:stCondLst>
                                  <p:childTnLst>
                                    <p:set>
                                      <p:cBhvr>
                                        <p:cTn id="248" dur="1" fill="hold">
                                          <p:stCondLst>
                                            <p:cond delay="0"/>
                                          </p:stCondLst>
                                        </p:cTn>
                                        <p:tgtEl>
                                          <p:spTgt spid="81"/>
                                        </p:tgtEl>
                                        <p:attrNameLst>
                                          <p:attrName>style.visibility</p:attrName>
                                        </p:attrNameLst>
                                      </p:cBhvr>
                                      <p:to>
                                        <p:strVal val="visible"/>
                                      </p:to>
                                    </p:set>
                                    <p:anim calcmode="lin" valueType="num">
                                      <p:cBhvr additive="base">
                                        <p:cTn id="249" dur="2000" fill="hold"/>
                                        <p:tgtEl>
                                          <p:spTgt spid="81"/>
                                        </p:tgtEl>
                                        <p:attrNameLst>
                                          <p:attrName>ppt_x</p:attrName>
                                        </p:attrNameLst>
                                      </p:cBhvr>
                                      <p:tavLst>
                                        <p:tav tm="0">
                                          <p:val>
                                            <p:strVal val="#ppt_x"/>
                                          </p:val>
                                        </p:tav>
                                        <p:tav tm="100000">
                                          <p:val>
                                            <p:strVal val="#ppt_x"/>
                                          </p:val>
                                        </p:tav>
                                      </p:tavLst>
                                    </p:anim>
                                    <p:anim calcmode="lin" valueType="num">
                                      <p:cBhvr additive="base">
                                        <p:cTn id="250" dur="2000" fill="hold"/>
                                        <p:tgtEl>
                                          <p:spTgt spid="81"/>
                                        </p:tgtEl>
                                        <p:attrNameLst>
                                          <p:attrName>ppt_y</p:attrName>
                                        </p:attrNameLst>
                                      </p:cBhvr>
                                      <p:tavLst>
                                        <p:tav tm="0">
                                          <p:val>
                                            <p:strVal val="1+#ppt_h/2"/>
                                          </p:val>
                                        </p:tav>
                                        <p:tav tm="100000">
                                          <p:val>
                                            <p:strVal val="#ppt_y"/>
                                          </p:val>
                                        </p:tav>
                                      </p:tavLst>
                                    </p:anim>
                                  </p:childTnLst>
                                </p:cTn>
                              </p:par>
                              <p:par>
                                <p:cTn id="251" presetID="2" presetClass="entr" presetSubtype="4" fill="hold" grpId="0" nodeType="withEffect">
                                  <p:stCondLst>
                                    <p:cond delay="0"/>
                                  </p:stCondLst>
                                  <p:childTnLst>
                                    <p:set>
                                      <p:cBhvr>
                                        <p:cTn id="252" dur="1" fill="hold">
                                          <p:stCondLst>
                                            <p:cond delay="0"/>
                                          </p:stCondLst>
                                        </p:cTn>
                                        <p:tgtEl>
                                          <p:spTgt spid="82"/>
                                        </p:tgtEl>
                                        <p:attrNameLst>
                                          <p:attrName>style.visibility</p:attrName>
                                        </p:attrNameLst>
                                      </p:cBhvr>
                                      <p:to>
                                        <p:strVal val="visible"/>
                                      </p:to>
                                    </p:set>
                                    <p:anim calcmode="lin" valueType="num">
                                      <p:cBhvr additive="base">
                                        <p:cTn id="253" dur="2000" fill="hold"/>
                                        <p:tgtEl>
                                          <p:spTgt spid="82"/>
                                        </p:tgtEl>
                                        <p:attrNameLst>
                                          <p:attrName>ppt_x</p:attrName>
                                        </p:attrNameLst>
                                      </p:cBhvr>
                                      <p:tavLst>
                                        <p:tav tm="0">
                                          <p:val>
                                            <p:strVal val="#ppt_x"/>
                                          </p:val>
                                        </p:tav>
                                        <p:tav tm="100000">
                                          <p:val>
                                            <p:strVal val="#ppt_x"/>
                                          </p:val>
                                        </p:tav>
                                      </p:tavLst>
                                    </p:anim>
                                    <p:anim calcmode="lin" valueType="num">
                                      <p:cBhvr additive="base">
                                        <p:cTn id="254" dur="2000" fill="hold"/>
                                        <p:tgtEl>
                                          <p:spTgt spid="82"/>
                                        </p:tgtEl>
                                        <p:attrNameLst>
                                          <p:attrName>ppt_y</p:attrName>
                                        </p:attrNameLst>
                                      </p:cBhvr>
                                      <p:tavLst>
                                        <p:tav tm="0">
                                          <p:val>
                                            <p:strVal val="1+#ppt_h/2"/>
                                          </p:val>
                                        </p:tav>
                                        <p:tav tm="100000">
                                          <p:val>
                                            <p:strVal val="#ppt_y"/>
                                          </p:val>
                                        </p:tav>
                                      </p:tavLst>
                                    </p:anim>
                                  </p:childTnLst>
                                </p:cTn>
                              </p:par>
                              <p:par>
                                <p:cTn id="255" presetID="2" presetClass="entr" presetSubtype="4" fill="hold" grpId="0" nodeType="withEffect">
                                  <p:stCondLst>
                                    <p:cond delay="0"/>
                                  </p:stCondLst>
                                  <p:childTnLst>
                                    <p:set>
                                      <p:cBhvr>
                                        <p:cTn id="256" dur="1" fill="hold">
                                          <p:stCondLst>
                                            <p:cond delay="0"/>
                                          </p:stCondLst>
                                        </p:cTn>
                                        <p:tgtEl>
                                          <p:spTgt spid="83"/>
                                        </p:tgtEl>
                                        <p:attrNameLst>
                                          <p:attrName>style.visibility</p:attrName>
                                        </p:attrNameLst>
                                      </p:cBhvr>
                                      <p:to>
                                        <p:strVal val="visible"/>
                                      </p:to>
                                    </p:set>
                                    <p:anim calcmode="lin" valueType="num">
                                      <p:cBhvr additive="base">
                                        <p:cTn id="257" dur="2000" fill="hold"/>
                                        <p:tgtEl>
                                          <p:spTgt spid="83"/>
                                        </p:tgtEl>
                                        <p:attrNameLst>
                                          <p:attrName>ppt_x</p:attrName>
                                        </p:attrNameLst>
                                      </p:cBhvr>
                                      <p:tavLst>
                                        <p:tav tm="0">
                                          <p:val>
                                            <p:strVal val="#ppt_x"/>
                                          </p:val>
                                        </p:tav>
                                        <p:tav tm="100000">
                                          <p:val>
                                            <p:strVal val="#ppt_x"/>
                                          </p:val>
                                        </p:tav>
                                      </p:tavLst>
                                    </p:anim>
                                    <p:anim calcmode="lin" valueType="num">
                                      <p:cBhvr additive="base">
                                        <p:cTn id="258" dur="2000" fill="hold"/>
                                        <p:tgtEl>
                                          <p:spTgt spid="83"/>
                                        </p:tgtEl>
                                        <p:attrNameLst>
                                          <p:attrName>ppt_y</p:attrName>
                                        </p:attrNameLst>
                                      </p:cBhvr>
                                      <p:tavLst>
                                        <p:tav tm="0">
                                          <p:val>
                                            <p:strVal val="1+#ppt_h/2"/>
                                          </p:val>
                                        </p:tav>
                                        <p:tav tm="100000">
                                          <p:val>
                                            <p:strVal val="#ppt_y"/>
                                          </p:val>
                                        </p:tav>
                                      </p:tavLst>
                                    </p:anim>
                                  </p:childTnLst>
                                </p:cTn>
                              </p:par>
                              <p:par>
                                <p:cTn id="259" presetID="2" presetClass="entr" presetSubtype="4" fill="hold" grpId="0" nodeType="withEffect">
                                  <p:stCondLst>
                                    <p:cond delay="0"/>
                                  </p:stCondLst>
                                  <p:childTnLst>
                                    <p:set>
                                      <p:cBhvr>
                                        <p:cTn id="260" dur="1" fill="hold">
                                          <p:stCondLst>
                                            <p:cond delay="0"/>
                                          </p:stCondLst>
                                        </p:cTn>
                                        <p:tgtEl>
                                          <p:spTgt spid="84"/>
                                        </p:tgtEl>
                                        <p:attrNameLst>
                                          <p:attrName>style.visibility</p:attrName>
                                        </p:attrNameLst>
                                      </p:cBhvr>
                                      <p:to>
                                        <p:strVal val="visible"/>
                                      </p:to>
                                    </p:set>
                                    <p:anim calcmode="lin" valueType="num">
                                      <p:cBhvr additive="base">
                                        <p:cTn id="261" dur="2000" fill="hold"/>
                                        <p:tgtEl>
                                          <p:spTgt spid="84"/>
                                        </p:tgtEl>
                                        <p:attrNameLst>
                                          <p:attrName>ppt_x</p:attrName>
                                        </p:attrNameLst>
                                      </p:cBhvr>
                                      <p:tavLst>
                                        <p:tav tm="0">
                                          <p:val>
                                            <p:strVal val="#ppt_x"/>
                                          </p:val>
                                        </p:tav>
                                        <p:tav tm="100000">
                                          <p:val>
                                            <p:strVal val="#ppt_x"/>
                                          </p:val>
                                        </p:tav>
                                      </p:tavLst>
                                    </p:anim>
                                    <p:anim calcmode="lin" valueType="num">
                                      <p:cBhvr additive="base">
                                        <p:cTn id="262" dur="2000" fill="hold"/>
                                        <p:tgtEl>
                                          <p:spTgt spid="84"/>
                                        </p:tgtEl>
                                        <p:attrNameLst>
                                          <p:attrName>ppt_y</p:attrName>
                                        </p:attrNameLst>
                                      </p:cBhvr>
                                      <p:tavLst>
                                        <p:tav tm="0">
                                          <p:val>
                                            <p:strVal val="1+#ppt_h/2"/>
                                          </p:val>
                                        </p:tav>
                                        <p:tav tm="100000">
                                          <p:val>
                                            <p:strVal val="#ppt_y"/>
                                          </p:val>
                                        </p:tav>
                                      </p:tavLst>
                                    </p:anim>
                                  </p:childTnLst>
                                </p:cTn>
                              </p:par>
                              <p:par>
                                <p:cTn id="263" presetID="2" presetClass="entr" presetSubtype="4" fill="hold" grpId="0" nodeType="withEffect">
                                  <p:stCondLst>
                                    <p:cond delay="0"/>
                                  </p:stCondLst>
                                  <p:childTnLst>
                                    <p:set>
                                      <p:cBhvr>
                                        <p:cTn id="264" dur="1" fill="hold">
                                          <p:stCondLst>
                                            <p:cond delay="0"/>
                                          </p:stCondLst>
                                        </p:cTn>
                                        <p:tgtEl>
                                          <p:spTgt spid="85"/>
                                        </p:tgtEl>
                                        <p:attrNameLst>
                                          <p:attrName>style.visibility</p:attrName>
                                        </p:attrNameLst>
                                      </p:cBhvr>
                                      <p:to>
                                        <p:strVal val="visible"/>
                                      </p:to>
                                    </p:set>
                                    <p:anim calcmode="lin" valueType="num">
                                      <p:cBhvr additive="base">
                                        <p:cTn id="265" dur="2000" fill="hold"/>
                                        <p:tgtEl>
                                          <p:spTgt spid="85"/>
                                        </p:tgtEl>
                                        <p:attrNameLst>
                                          <p:attrName>ppt_x</p:attrName>
                                        </p:attrNameLst>
                                      </p:cBhvr>
                                      <p:tavLst>
                                        <p:tav tm="0">
                                          <p:val>
                                            <p:strVal val="#ppt_x"/>
                                          </p:val>
                                        </p:tav>
                                        <p:tav tm="100000">
                                          <p:val>
                                            <p:strVal val="#ppt_x"/>
                                          </p:val>
                                        </p:tav>
                                      </p:tavLst>
                                    </p:anim>
                                    <p:anim calcmode="lin" valueType="num">
                                      <p:cBhvr additive="base">
                                        <p:cTn id="266" dur="2000" fill="hold"/>
                                        <p:tgtEl>
                                          <p:spTgt spid="85"/>
                                        </p:tgtEl>
                                        <p:attrNameLst>
                                          <p:attrName>ppt_y</p:attrName>
                                        </p:attrNameLst>
                                      </p:cBhvr>
                                      <p:tavLst>
                                        <p:tav tm="0">
                                          <p:val>
                                            <p:strVal val="1+#ppt_h/2"/>
                                          </p:val>
                                        </p:tav>
                                        <p:tav tm="100000">
                                          <p:val>
                                            <p:strVal val="#ppt_y"/>
                                          </p:val>
                                        </p:tav>
                                      </p:tavLst>
                                    </p:anim>
                                  </p:childTnLst>
                                </p:cTn>
                              </p:par>
                              <p:par>
                                <p:cTn id="267" presetID="3" presetClass="entr" presetSubtype="5" fill="hold" grpId="1" nodeType="withEffect">
                                  <p:stCondLst>
                                    <p:cond delay="0"/>
                                  </p:stCondLst>
                                  <p:childTnLst>
                                    <p:set>
                                      <p:cBhvr>
                                        <p:cTn id="268" dur="1" fill="hold">
                                          <p:stCondLst>
                                            <p:cond delay="0"/>
                                          </p:stCondLst>
                                        </p:cTn>
                                        <p:tgtEl>
                                          <p:spTgt spid="21"/>
                                        </p:tgtEl>
                                        <p:attrNameLst>
                                          <p:attrName>style.visibility</p:attrName>
                                        </p:attrNameLst>
                                      </p:cBhvr>
                                      <p:to>
                                        <p:strVal val="visible"/>
                                      </p:to>
                                    </p:set>
                                    <p:animEffect transition="in" filter="blinds(vertical)">
                                      <p:cBhvr>
                                        <p:cTn id="269" dur="2000"/>
                                        <p:tgtEl>
                                          <p:spTgt spid="21"/>
                                        </p:tgtEl>
                                      </p:cBhvr>
                                    </p:animEffect>
                                  </p:childTnLst>
                                </p:cTn>
                              </p:par>
                              <p:par>
                                <p:cTn id="270" presetID="3" presetClass="entr" presetSubtype="5" fill="hold" grpId="1" nodeType="withEffect">
                                  <p:stCondLst>
                                    <p:cond delay="0"/>
                                  </p:stCondLst>
                                  <p:childTnLst>
                                    <p:set>
                                      <p:cBhvr>
                                        <p:cTn id="271" dur="1" fill="hold">
                                          <p:stCondLst>
                                            <p:cond delay="0"/>
                                          </p:stCondLst>
                                        </p:cTn>
                                        <p:tgtEl>
                                          <p:spTgt spid="22"/>
                                        </p:tgtEl>
                                        <p:attrNameLst>
                                          <p:attrName>style.visibility</p:attrName>
                                        </p:attrNameLst>
                                      </p:cBhvr>
                                      <p:to>
                                        <p:strVal val="visible"/>
                                      </p:to>
                                    </p:set>
                                    <p:animEffect transition="in" filter="blinds(vertical)">
                                      <p:cBhvr>
                                        <p:cTn id="272" dur="2000"/>
                                        <p:tgtEl>
                                          <p:spTgt spid="22"/>
                                        </p:tgtEl>
                                      </p:cBhvr>
                                    </p:animEffect>
                                  </p:childTnLst>
                                </p:cTn>
                              </p:par>
                              <p:par>
                                <p:cTn id="273" presetID="3" presetClass="entr" presetSubtype="5" fill="hold" grpId="1" nodeType="withEffect">
                                  <p:stCondLst>
                                    <p:cond delay="0"/>
                                  </p:stCondLst>
                                  <p:childTnLst>
                                    <p:set>
                                      <p:cBhvr>
                                        <p:cTn id="274" dur="1" fill="hold">
                                          <p:stCondLst>
                                            <p:cond delay="0"/>
                                          </p:stCondLst>
                                        </p:cTn>
                                        <p:tgtEl>
                                          <p:spTgt spid="23"/>
                                        </p:tgtEl>
                                        <p:attrNameLst>
                                          <p:attrName>style.visibility</p:attrName>
                                        </p:attrNameLst>
                                      </p:cBhvr>
                                      <p:to>
                                        <p:strVal val="visible"/>
                                      </p:to>
                                    </p:set>
                                    <p:animEffect transition="in" filter="blinds(vertical)">
                                      <p:cBhvr>
                                        <p:cTn id="275" dur="2000"/>
                                        <p:tgtEl>
                                          <p:spTgt spid="23"/>
                                        </p:tgtEl>
                                      </p:cBhvr>
                                    </p:animEffect>
                                  </p:childTnLst>
                                </p:cTn>
                              </p:par>
                              <p:par>
                                <p:cTn id="276" presetID="3" presetClass="entr" presetSubtype="5" fill="hold" grpId="1" nodeType="withEffect">
                                  <p:stCondLst>
                                    <p:cond delay="0"/>
                                  </p:stCondLst>
                                  <p:childTnLst>
                                    <p:set>
                                      <p:cBhvr>
                                        <p:cTn id="277" dur="1" fill="hold">
                                          <p:stCondLst>
                                            <p:cond delay="0"/>
                                          </p:stCondLst>
                                        </p:cTn>
                                        <p:tgtEl>
                                          <p:spTgt spid="24"/>
                                        </p:tgtEl>
                                        <p:attrNameLst>
                                          <p:attrName>style.visibility</p:attrName>
                                        </p:attrNameLst>
                                      </p:cBhvr>
                                      <p:to>
                                        <p:strVal val="visible"/>
                                      </p:to>
                                    </p:set>
                                    <p:animEffect transition="in" filter="blinds(vertical)">
                                      <p:cBhvr>
                                        <p:cTn id="278" dur="2000"/>
                                        <p:tgtEl>
                                          <p:spTgt spid="24"/>
                                        </p:tgtEl>
                                      </p:cBhvr>
                                    </p:animEffect>
                                  </p:childTnLst>
                                </p:cTn>
                              </p:par>
                              <p:par>
                                <p:cTn id="279" presetID="3" presetClass="entr" presetSubtype="5" fill="hold" grpId="1" nodeType="withEffect">
                                  <p:stCondLst>
                                    <p:cond delay="0"/>
                                  </p:stCondLst>
                                  <p:childTnLst>
                                    <p:set>
                                      <p:cBhvr>
                                        <p:cTn id="280" dur="1" fill="hold">
                                          <p:stCondLst>
                                            <p:cond delay="0"/>
                                          </p:stCondLst>
                                        </p:cTn>
                                        <p:tgtEl>
                                          <p:spTgt spid="25"/>
                                        </p:tgtEl>
                                        <p:attrNameLst>
                                          <p:attrName>style.visibility</p:attrName>
                                        </p:attrNameLst>
                                      </p:cBhvr>
                                      <p:to>
                                        <p:strVal val="visible"/>
                                      </p:to>
                                    </p:set>
                                    <p:animEffect transition="in" filter="blinds(vertical)">
                                      <p:cBhvr>
                                        <p:cTn id="281" dur="2000"/>
                                        <p:tgtEl>
                                          <p:spTgt spid="25"/>
                                        </p:tgtEl>
                                      </p:cBhvr>
                                    </p:animEffect>
                                  </p:childTnLst>
                                </p:cTn>
                              </p:par>
                              <p:par>
                                <p:cTn id="282" presetID="3" presetClass="entr" presetSubtype="5" fill="hold" grpId="1" nodeType="withEffect">
                                  <p:stCondLst>
                                    <p:cond delay="0"/>
                                  </p:stCondLst>
                                  <p:childTnLst>
                                    <p:set>
                                      <p:cBhvr>
                                        <p:cTn id="283" dur="1" fill="hold">
                                          <p:stCondLst>
                                            <p:cond delay="0"/>
                                          </p:stCondLst>
                                        </p:cTn>
                                        <p:tgtEl>
                                          <p:spTgt spid="26"/>
                                        </p:tgtEl>
                                        <p:attrNameLst>
                                          <p:attrName>style.visibility</p:attrName>
                                        </p:attrNameLst>
                                      </p:cBhvr>
                                      <p:to>
                                        <p:strVal val="visible"/>
                                      </p:to>
                                    </p:set>
                                    <p:animEffect transition="in" filter="blinds(vertical)">
                                      <p:cBhvr>
                                        <p:cTn id="284" dur="2000"/>
                                        <p:tgtEl>
                                          <p:spTgt spid="26"/>
                                        </p:tgtEl>
                                      </p:cBhvr>
                                    </p:animEffect>
                                  </p:childTnLst>
                                </p:cTn>
                              </p:par>
                              <p:par>
                                <p:cTn id="285" presetID="3" presetClass="entr" presetSubtype="5" fill="hold" grpId="1" nodeType="withEffect">
                                  <p:stCondLst>
                                    <p:cond delay="0"/>
                                  </p:stCondLst>
                                  <p:childTnLst>
                                    <p:set>
                                      <p:cBhvr>
                                        <p:cTn id="286" dur="1" fill="hold">
                                          <p:stCondLst>
                                            <p:cond delay="0"/>
                                          </p:stCondLst>
                                        </p:cTn>
                                        <p:tgtEl>
                                          <p:spTgt spid="27"/>
                                        </p:tgtEl>
                                        <p:attrNameLst>
                                          <p:attrName>style.visibility</p:attrName>
                                        </p:attrNameLst>
                                      </p:cBhvr>
                                      <p:to>
                                        <p:strVal val="visible"/>
                                      </p:to>
                                    </p:set>
                                    <p:animEffect transition="in" filter="blinds(vertical)">
                                      <p:cBhvr>
                                        <p:cTn id="287" dur="2000"/>
                                        <p:tgtEl>
                                          <p:spTgt spid="27"/>
                                        </p:tgtEl>
                                      </p:cBhvr>
                                    </p:animEffect>
                                  </p:childTnLst>
                                </p:cTn>
                              </p:par>
                              <p:par>
                                <p:cTn id="288" presetID="3" presetClass="entr" presetSubtype="5" fill="hold" grpId="1" nodeType="withEffect">
                                  <p:stCondLst>
                                    <p:cond delay="0"/>
                                  </p:stCondLst>
                                  <p:childTnLst>
                                    <p:set>
                                      <p:cBhvr>
                                        <p:cTn id="289" dur="1" fill="hold">
                                          <p:stCondLst>
                                            <p:cond delay="0"/>
                                          </p:stCondLst>
                                        </p:cTn>
                                        <p:tgtEl>
                                          <p:spTgt spid="28"/>
                                        </p:tgtEl>
                                        <p:attrNameLst>
                                          <p:attrName>style.visibility</p:attrName>
                                        </p:attrNameLst>
                                      </p:cBhvr>
                                      <p:to>
                                        <p:strVal val="visible"/>
                                      </p:to>
                                    </p:set>
                                    <p:animEffect transition="in" filter="blinds(vertical)">
                                      <p:cBhvr>
                                        <p:cTn id="290" dur="2000"/>
                                        <p:tgtEl>
                                          <p:spTgt spid="28"/>
                                        </p:tgtEl>
                                      </p:cBhvr>
                                    </p:animEffect>
                                  </p:childTnLst>
                                </p:cTn>
                              </p:par>
                              <p:par>
                                <p:cTn id="291" presetID="3" presetClass="entr" presetSubtype="5" fill="hold" grpId="1" nodeType="withEffect">
                                  <p:stCondLst>
                                    <p:cond delay="0"/>
                                  </p:stCondLst>
                                  <p:childTnLst>
                                    <p:set>
                                      <p:cBhvr>
                                        <p:cTn id="292" dur="1" fill="hold">
                                          <p:stCondLst>
                                            <p:cond delay="0"/>
                                          </p:stCondLst>
                                        </p:cTn>
                                        <p:tgtEl>
                                          <p:spTgt spid="29"/>
                                        </p:tgtEl>
                                        <p:attrNameLst>
                                          <p:attrName>style.visibility</p:attrName>
                                        </p:attrNameLst>
                                      </p:cBhvr>
                                      <p:to>
                                        <p:strVal val="visible"/>
                                      </p:to>
                                    </p:set>
                                    <p:animEffect transition="in" filter="blinds(vertical)">
                                      <p:cBhvr>
                                        <p:cTn id="293" dur="2000"/>
                                        <p:tgtEl>
                                          <p:spTgt spid="29"/>
                                        </p:tgtEl>
                                      </p:cBhvr>
                                    </p:animEffect>
                                  </p:childTnLst>
                                </p:cTn>
                              </p:par>
                              <p:par>
                                <p:cTn id="294" presetID="3" presetClass="entr" presetSubtype="5" fill="hold" grpId="1" nodeType="withEffect">
                                  <p:stCondLst>
                                    <p:cond delay="0"/>
                                  </p:stCondLst>
                                  <p:childTnLst>
                                    <p:set>
                                      <p:cBhvr>
                                        <p:cTn id="295" dur="1" fill="hold">
                                          <p:stCondLst>
                                            <p:cond delay="0"/>
                                          </p:stCondLst>
                                        </p:cTn>
                                        <p:tgtEl>
                                          <p:spTgt spid="30"/>
                                        </p:tgtEl>
                                        <p:attrNameLst>
                                          <p:attrName>style.visibility</p:attrName>
                                        </p:attrNameLst>
                                      </p:cBhvr>
                                      <p:to>
                                        <p:strVal val="visible"/>
                                      </p:to>
                                    </p:set>
                                    <p:animEffect transition="in" filter="blinds(vertical)">
                                      <p:cBhvr>
                                        <p:cTn id="296" dur="2000"/>
                                        <p:tgtEl>
                                          <p:spTgt spid="30"/>
                                        </p:tgtEl>
                                      </p:cBhvr>
                                    </p:animEffect>
                                  </p:childTnLst>
                                </p:cTn>
                              </p:par>
                              <p:par>
                                <p:cTn id="297" presetID="3" presetClass="entr" presetSubtype="5" fill="hold" grpId="1" nodeType="withEffect">
                                  <p:stCondLst>
                                    <p:cond delay="0"/>
                                  </p:stCondLst>
                                  <p:childTnLst>
                                    <p:set>
                                      <p:cBhvr>
                                        <p:cTn id="298" dur="1" fill="hold">
                                          <p:stCondLst>
                                            <p:cond delay="0"/>
                                          </p:stCondLst>
                                        </p:cTn>
                                        <p:tgtEl>
                                          <p:spTgt spid="31"/>
                                        </p:tgtEl>
                                        <p:attrNameLst>
                                          <p:attrName>style.visibility</p:attrName>
                                        </p:attrNameLst>
                                      </p:cBhvr>
                                      <p:to>
                                        <p:strVal val="visible"/>
                                      </p:to>
                                    </p:set>
                                    <p:animEffect transition="in" filter="blinds(vertical)">
                                      <p:cBhvr>
                                        <p:cTn id="299" dur="2000"/>
                                        <p:tgtEl>
                                          <p:spTgt spid="31"/>
                                        </p:tgtEl>
                                      </p:cBhvr>
                                    </p:animEffect>
                                  </p:childTnLst>
                                </p:cTn>
                              </p:par>
                              <p:par>
                                <p:cTn id="300" presetID="3" presetClass="entr" presetSubtype="5" fill="hold" grpId="1" nodeType="withEffect">
                                  <p:stCondLst>
                                    <p:cond delay="0"/>
                                  </p:stCondLst>
                                  <p:childTnLst>
                                    <p:set>
                                      <p:cBhvr>
                                        <p:cTn id="301" dur="1" fill="hold">
                                          <p:stCondLst>
                                            <p:cond delay="0"/>
                                          </p:stCondLst>
                                        </p:cTn>
                                        <p:tgtEl>
                                          <p:spTgt spid="32"/>
                                        </p:tgtEl>
                                        <p:attrNameLst>
                                          <p:attrName>style.visibility</p:attrName>
                                        </p:attrNameLst>
                                      </p:cBhvr>
                                      <p:to>
                                        <p:strVal val="visible"/>
                                      </p:to>
                                    </p:set>
                                    <p:animEffect transition="in" filter="blinds(vertical)">
                                      <p:cBhvr>
                                        <p:cTn id="302" dur="2000"/>
                                        <p:tgtEl>
                                          <p:spTgt spid="32"/>
                                        </p:tgtEl>
                                      </p:cBhvr>
                                    </p:animEffect>
                                  </p:childTnLst>
                                </p:cTn>
                              </p:par>
                              <p:par>
                                <p:cTn id="303" presetID="3" presetClass="entr" presetSubtype="5" fill="hold" grpId="1" nodeType="withEffect">
                                  <p:stCondLst>
                                    <p:cond delay="0"/>
                                  </p:stCondLst>
                                  <p:childTnLst>
                                    <p:set>
                                      <p:cBhvr>
                                        <p:cTn id="304" dur="1" fill="hold">
                                          <p:stCondLst>
                                            <p:cond delay="0"/>
                                          </p:stCondLst>
                                        </p:cTn>
                                        <p:tgtEl>
                                          <p:spTgt spid="33"/>
                                        </p:tgtEl>
                                        <p:attrNameLst>
                                          <p:attrName>style.visibility</p:attrName>
                                        </p:attrNameLst>
                                      </p:cBhvr>
                                      <p:to>
                                        <p:strVal val="visible"/>
                                      </p:to>
                                    </p:set>
                                    <p:animEffect transition="in" filter="blinds(vertical)">
                                      <p:cBhvr>
                                        <p:cTn id="305" dur="2000"/>
                                        <p:tgtEl>
                                          <p:spTgt spid="33"/>
                                        </p:tgtEl>
                                      </p:cBhvr>
                                    </p:animEffect>
                                  </p:childTnLst>
                                </p:cTn>
                              </p:par>
                              <p:par>
                                <p:cTn id="306" presetID="3" presetClass="entr" presetSubtype="5" fill="hold" grpId="1" nodeType="withEffect">
                                  <p:stCondLst>
                                    <p:cond delay="0"/>
                                  </p:stCondLst>
                                  <p:childTnLst>
                                    <p:set>
                                      <p:cBhvr>
                                        <p:cTn id="307" dur="1" fill="hold">
                                          <p:stCondLst>
                                            <p:cond delay="0"/>
                                          </p:stCondLst>
                                        </p:cTn>
                                        <p:tgtEl>
                                          <p:spTgt spid="34"/>
                                        </p:tgtEl>
                                        <p:attrNameLst>
                                          <p:attrName>style.visibility</p:attrName>
                                        </p:attrNameLst>
                                      </p:cBhvr>
                                      <p:to>
                                        <p:strVal val="visible"/>
                                      </p:to>
                                    </p:set>
                                    <p:animEffect transition="in" filter="blinds(vertical)">
                                      <p:cBhvr>
                                        <p:cTn id="308" dur="2000"/>
                                        <p:tgtEl>
                                          <p:spTgt spid="34"/>
                                        </p:tgtEl>
                                      </p:cBhvr>
                                    </p:animEffect>
                                  </p:childTnLst>
                                </p:cTn>
                              </p:par>
                              <p:par>
                                <p:cTn id="309" presetID="3" presetClass="entr" presetSubtype="5" fill="hold" grpId="1" nodeType="withEffect">
                                  <p:stCondLst>
                                    <p:cond delay="0"/>
                                  </p:stCondLst>
                                  <p:childTnLst>
                                    <p:set>
                                      <p:cBhvr>
                                        <p:cTn id="310" dur="1" fill="hold">
                                          <p:stCondLst>
                                            <p:cond delay="0"/>
                                          </p:stCondLst>
                                        </p:cTn>
                                        <p:tgtEl>
                                          <p:spTgt spid="35"/>
                                        </p:tgtEl>
                                        <p:attrNameLst>
                                          <p:attrName>style.visibility</p:attrName>
                                        </p:attrNameLst>
                                      </p:cBhvr>
                                      <p:to>
                                        <p:strVal val="visible"/>
                                      </p:to>
                                    </p:set>
                                    <p:animEffect transition="in" filter="blinds(vertical)">
                                      <p:cBhvr>
                                        <p:cTn id="311" dur="2000"/>
                                        <p:tgtEl>
                                          <p:spTgt spid="35"/>
                                        </p:tgtEl>
                                      </p:cBhvr>
                                    </p:animEffect>
                                  </p:childTnLst>
                                </p:cTn>
                              </p:par>
                              <p:par>
                                <p:cTn id="312" presetID="3" presetClass="entr" presetSubtype="5" fill="hold" grpId="1" nodeType="withEffect">
                                  <p:stCondLst>
                                    <p:cond delay="0"/>
                                  </p:stCondLst>
                                  <p:childTnLst>
                                    <p:set>
                                      <p:cBhvr>
                                        <p:cTn id="313" dur="1" fill="hold">
                                          <p:stCondLst>
                                            <p:cond delay="0"/>
                                          </p:stCondLst>
                                        </p:cTn>
                                        <p:tgtEl>
                                          <p:spTgt spid="36"/>
                                        </p:tgtEl>
                                        <p:attrNameLst>
                                          <p:attrName>style.visibility</p:attrName>
                                        </p:attrNameLst>
                                      </p:cBhvr>
                                      <p:to>
                                        <p:strVal val="visible"/>
                                      </p:to>
                                    </p:set>
                                    <p:animEffect transition="in" filter="blinds(vertical)">
                                      <p:cBhvr>
                                        <p:cTn id="314" dur="2000"/>
                                        <p:tgtEl>
                                          <p:spTgt spid="36"/>
                                        </p:tgtEl>
                                      </p:cBhvr>
                                    </p:animEffect>
                                  </p:childTnLst>
                                </p:cTn>
                              </p:par>
                              <p:par>
                                <p:cTn id="315" presetID="3" presetClass="entr" presetSubtype="5" fill="hold" grpId="1" nodeType="withEffect">
                                  <p:stCondLst>
                                    <p:cond delay="0"/>
                                  </p:stCondLst>
                                  <p:childTnLst>
                                    <p:set>
                                      <p:cBhvr>
                                        <p:cTn id="316" dur="1" fill="hold">
                                          <p:stCondLst>
                                            <p:cond delay="0"/>
                                          </p:stCondLst>
                                        </p:cTn>
                                        <p:tgtEl>
                                          <p:spTgt spid="37"/>
                                        </p:tgtEl>
                                        <p:attrNameLst>
                                          <p:attrName>style.visibility</p:attrName>
                                        </p:attrNameLst>
                                      </p:cBhvr>
                                      <p:to>
                                        <p:strVal val="visible"/>
                                      </p:to>
                                    </p:set>
                                    <p:animEffect transition="in" filter="blinds(vertical)">
                                      <p:cBhvr>
                                        <p:cTn id="317" dur="2000"/>
                                        <p:tgtEl>
                                          <p:spTgt spid="37"/>
                                        </p:tgtEl>
                                      </p:cBhvr>
                                    </p:animEffect>
                                  </p:childTnLst>
                                </p:cTn>
                              </p:par>
                              <p:par>
                                <p:cTn id="318" presetID="3" presetClass="entr" presetSubtype="5" fill="hold" grpId="1" nodeType="withEffect">
                                  <p:stCondLst>
                                    <p:cond delay="0"/>
                                  </p:stCondLst>
                                  <p:childTnLst>
                                    <p:set>
                                      <p:cBhvr>
                                        <p:cTn id="319" dur="1" fill="hold">
                                          <p:stCondLst>
                                            <p:cond delay="0"/>
                                          </p:stCondLst>
                                        </p:cTn>
                                        <p:tgtEl>
                                          <p:spTgt spid="38"/>
                                        </p:tgtEl>
                                        <p:attrNameLst>
                                          <p:attrName>style.visibility</p:attrName>
                                        </p:attrNameLst>
                                      </p:cBhvr>
                                      <p:to>
                                        <p:strVal val="visible"/>
                                      </p:to>
                                    </p:set>
                                    <p:animEffect transition="in" filter="blinds(vertical)">
                                      <p:cBhvr>
                                        <p:cTn id="320" dur="2000"/>
                                        <p:tgtEl>
                                          <p:spTgt spid="38"/>
                                        </p:tgtEl>
                                      </p:cBhvr>
                                    </p:animEffect>
                                  </p:childTnLst>
                                </p:cTn>
                              </p:par>
                              <p:par>
                                <p:cTn id="321" presetID="3" presetClass="entr" presetSubtype="5" fill="hold" grpId="1" nodeType="withEffect">
                                  <p:stCondLst>
                                    <p:cond delay="0"/>
                                  </p:stCondLst>
                                  <p:childTnLst>
                                    <p:set>
                                      <p:cBhvr>
                                        <p:cTn id="322" dur="1" fill="hold">
                                          <p:stCondLst>
                                            <p:cond delay="0"/>
                                          </p:stCondLst>
                                        </p:cTn>
                                        <p:tgtEl>
                                          <p:spTgt spid="39"/>
                                        </p:tgtEl>
                                        <p:attrNameLst>
                                          <p:attrName>style.visibility</p:attrName>
                                        </p:attrNameLst>
                                      </p:cBhvr>
                                      <p:to>
                                        <p:strVal val="visible"/>
                                      </p:to>
                                    </p:set>
                                    <p:animEffect transition="in" filter="blinds(vertical)">
                                      <p:cBhvr>
                                        <p:cTn id="323" dur="2000"/>
                                        <p:tgtEl>
                                          <p:spTgt spid="39"/>
                                        </p:tgtEl>
                                      </p:cBhvr>
                                    </p:animEffect>
                                  </p:childTnLst>
                                </p:cTn>
                              </p:par>
                              <p:par>
                                <p:cTn id="324" presetID="3" presetClass="entr" presetSubtype="5" fill="hold" grpId="1" nodeType="withEffect">
                                  <p:stCondLst>
                                    <p:cond delay="0"/>
                                  </p:stCondLst>
                                  <p:childTnLst>
                                    <p:set>
                                      <p:cBhvr>
                                        <p:cTn id="325" dur="1" fill="hold">
                                          <p:stCondLst>
                                            <p:cond delay="0"/>
                                          </p:stCondLst>
                                        </p:cTn>
                                        <p:tgtEl>
                                          <p:spTgt spid="40"/>
                                        </p:tgtEl>
                                        <p:attrNameLst>
                                          <p:attrName>style.visibility</p:attrName>
                                        </p:attrNameLst>
                                      </p:cBhvr>
                                      <p:to>
                                        <p:strVal val="visible"/>
                                      </p:to>
                                    </p:set>
                                    <p:animEffect transition="in" filter="blinds(vertical)">
                                      <p:cBhvr>
                                        <p:cTn id="326" dur="2000"/>
                                        <p:tgtEl>
                                          <p:spTgt spid="40"/>
                                        </p:tgtEl>
                                      </p:cBhvr>
                                    </p:animEffect>
                                  </p:childTnLst>
                                </p:cTn>
                              </p:par>
                              <p:par>
                                <p:cTn id="327" presetID="3" presetClass="entr" presetSubtype="5" fill="hold" grpId="1" nodeType="withEffect">
                                  <p:stCondLst>
                                    <p:cond delay="0"/>
                                  </p:stCondLst>
                                  <p:childTnLst>
                                    <p:set>
                                      <p:cBhvr>
                                        <p:cTn id="328" dur="1" fill="hold">
                                          <p:stCondLst>
                                            <p:cond delay="0"/>
                                          </p:stCondLst>
                                        </p:cTn>
                                        <p:tgtEl>
                                          <p:spTgt spid="41"/>
                                        </p:tgtEl>
                                        <p:attrNameLst>
                                          <p:attrName>style.visibility</p:attrName>
                                        </p:attrNameLst>
                                      </p:cBhvr>
                                      <p:to>
                                        <p:strVal val="visible"/>
                                      </p:to>
                                    </p:set>
                                    <p:animEffect transition="in" filter="blinds(vertical)">
                                      <p:cBhvr>
                                        <p:cTn id="329" dur="2000"/>
                                        <p:tgtEl>
                                          <p:spTgt spid="41"/>
                                        </p:tgtEl>
                                      </p:cBhvr>
                                    </p:animEffect>
                                  </p:childTnLst>
                                </p:cTn>
                              </p:par>
                              <p:par>
                                <p:cTn id="330" presetID="3" presetClass="entr" presetSubtype="5" fill="hold" grpId="1" nodeType="withEffect">
                                  <p:stCondLst>
                                    <p:cond delay="0"/>
                                  </p:stCondLst>
                                  <p:childTnLst>
                                    <p:set>
                                      <p:cBhvr>
                                        <p:cTn id="331" dur="1" fill="hold">
                                          <p:stCondLst>
                                            <p:cond delay="0"/>
                                          </p:stCondLst>
                                        </p:cTn>
                                        <p:tgtEl>
                                          <p:spTgt spid="42"/>
                                        </p:tgtEl>
                                        <p:attrNameLst>
                                          <p:attrName>style.visibility</p:attrName>
                                        </p:attrNameLst>
                                      </p:cBhvr>
                                      <p:to>
                                        <p:strVal val="visible"/>
                                      </p:to>
                                    </p:set>
                                    <p:animEffect transition="in" filter="blinds(vertical)">
                                      <p:cBhvr>
                                        <p:cTn id="332" dur="2000"/>
                                        <p:tgtEl>
                                          <p:spTgt spid="42"/>
                                        </p:tgtEl>
                                      </p:cBhvr>
                                    </p:animEffect>
                                  </p:childTnLst>
                                </p:cTn>
                              </p:par>
                              <p:par>
                                <p:cTn id="333" presetID="3" presetClass="entr" presetSubtype="5" fill="hold" grpId="1" nodeType="withEffect">
                                  <p:stCondLst>
                                    <p:cond delay="0"/>
                                  </p:stCondLst>
                                  <p:childTnLst>
                                    <p:set>
                                      <p:cBhvr>
                                        <p:cTn id="334" dur="1" fill="hold">
                                          <p:stCondLst>
                                            <p:cond delay="0"/>
                                          </p:stCondLst>
                                        </p:cTn>
                                        <p:tgtEl>
                                          <p:spTgt spid="43"/>
                                        </p:tgtEl>
                                        <p:attrNameLst>
                                          <p:attrName>style.visibility</p:attrName>
                                        </p:attrNameLst>
                                      </p:cBhvr>
                                      <p:to>
                                        <p:strVal val="visible"/>
                                      </p:to>
                                    </p:set>
                                    <p:animEffect transition="in" filter="blinds(vertical)">
                                      <p:cBhvr>
                                        <p:cTn id="335" dur="2000"/>
                                        <p:tgtEl>
                                          <p:spTgt spid="43"/>
                                        </p:tgtEl>
                                      </p:cBhvr>
                                    </p:animEffect>
                                  </p:childTnLst>
                                </p:cTn>
                              </p:par>
                              <p:par>
                                <p:cTn id="336" presetID="3" presetClass="entr" presetSubtype="5" fill="hold" grpId="1" nodeType="withEffect">
                                  <p:stCondLst>
                                    <p:cond delay="0"/>
                                  </p:stCondLst>
                                  <p:childTnLst>
                                    <p:set>
                                      <p:cBhvr>
                                        <p:cTn id="337" dur="1" fill="hold">
                                          <p:stCondLst>
                                            <p:cond delay="0"/>
                                          </p:stCondLst>
                                        </p:cTn>
                                        <p:tgtEl>
                                          <p:spTgt spid="44"/>
                                        </p:tgtEl>
                                        <p:attrNameLst>
                                          <p:attrName>style.visibility</p:attrName>
                                        </p:attrNameLst>
                                      </p:cBhvr>
                                      <p:to>
                                        <p:strVal val="visible"/>
                                      </p:to>
                                    </p:set>
                                    <p:animEffect transition="in" filter="blinds(vertical)">
                                      <p:cBhvr>
                                        <p:cTn id="338" dur="2000"/>
                                        <p:tgtEl>
                                          <p:spTgt spid="44"/>
                                        </p:tgtEl>
                                      </p:cBhvr>
                                    </p:animEffect>
                                  </p:childTnLst>
                                </p:cTn>
                              </p:par>
                              <p:par>
                                <p:cTn id="339" presetID="3" presetClass="entr" presetSubtype="5" fill="hold" grpId="1" nodeType="withEffect">
                                  <p:stCondLst>
                                    <p:cond delay="0"/>
                                  </p:stCondLst>
                                  <p:childTnLst>
                                    <p:set>
                                      <p:cBhvr>
                                        <p:cTn id="340" dur="1" fill="hold">
                                          <p:stCondLst>
                                            <p:cond delay="0"/>
                                          </p:stCondLst>
                                        </p:cTn>
                                        <p:tgtEl>
                                          <p:spTgt spid="45"/>
                                        </p:tgtEl>
                                        <p:attrNameLst>
                                          <p:attrName>style.visibility</p:attrName>
                                        </p:attrNameLst>
                                      </p:cBhvr>
                                      <p:to>
                                        <p:strVal val="visible"/>
                                      </p:to>
                                    </p:set>
                                    <p:animEffect transition="in" filter="blinds(vertical)">
                                      <p:cBhvr>
                                        <p:cTn id="341" dur="2000"/>
                                        <p:tgtEl>
                                          <p:spTgt spid="45"/>
                                        </p:tgtEl>
                                      </p:cBhvr>
                                    </p:animEffect>
                                  </p:childTnLst>
                                </p:cTn>
                              </p:par>
                              <p:par>
                                <p:cTn id="342" presetID="3" presetClass="entr" presetSubtype="5" fill="hold" grpId="1" nodeType="withEffect">
                                  <p:stCondLst>
                                    <p:cond delay="0"/>
                                  </p:stCondLst>
                                  <p:childTnLst>
                                    <p:set>
                                      <p:cBhvr>
                                        <p:cTn id="343" dur="1" fill="hold">
                                          <p:stCondLst>
                                            <p:cond delay="0"/>
                                          </p:stCondLst>
                                        </p:cTn>
                                        <p:tgtEl>
                                          <p:spTgt spid="46"/>
                                        </p:tgtEl>
                                        <p:attrNameLst>
                                          <p:attrName>style.visibility</p:attrName>
                                        </p:attrNameLst>
                                      </p:cBhvr>
                                      <p:to>
                                        <p:strVal val="visible"/>
                                      </p:to>
                                    </p:set>
                                    <p:animEffect transition="in" filter="blinds(vertical)">
                                      <p:cBhvr>
                                        <p:cTn id="344" dur="2000"/>
                                        <p:tgtEl>
                                          <p:spTgt spid="46"/>
                                        </p:tgtEl>
                                      </p:cBhvr>
                                    </p:animEffect>
                                  </p:childTnLst>
                                </p:cTn>
                              </p:par>
                              <p:par>
                                <p:cTn id="345" presetID="3" presetClass="entr" presetSubtype="5" fill="hold" grpId="1" nodeType="withEffect">
                                  <p:stCondLst>
                                    <p:cond delay="0"/>
                                  </p:stCondLst>
                                  <p:childTnLst>
                                    <p:set>
                                      <p:cBhvr>
                                        <p:cTn id="346" dur="1" fill="hold">
                                          <p:stCondLst>
                                            <p:cond delay="0"/>
                                          </p:stCondLst>
                                        </p:cTn>
                                        <p:tgtEl>
                                          <p:spTgt spid="47"/>
                                        </p:tgtEl>
                                        <p:attrNameLst>
                                          <p:attrName>style.visibility</p:attrName>
                                        </p:attrNameLst>
                                      </p:cBhvr>
                                      <p:to>
                                        <p:strVal val="visible"/>
                                      </p:to>
                                    </p:set>
                                    <p:animEffect transition="in" filter="blinds(vertical)">
                                      <p:cBhvr>
                                        <p:cTn id="347" dur="2000"/>
                                        <p:tgtEl>
                                          <p:spTgt spid="47"/>
                                        </p:tgtEl>
                                      </p:cBhvr>
                                    </p:animEffect>
                                  </p:childTnLst>
                                </p:cTn>
                              </p:par>
                              <p:par>
                                <p:cTn id="348" presetID="3" presetClass="entr" presetSubtype="5" fill="hold" grpId="1" nodeType="withEffect">
                                  <p:stCondLst>
                                    <p:cond delay="0"/>
                                  </p:stCondLst>
                                  <p:childTnLst>
                                    <p:set>
                                      <p:cBhvr>
                                        <p:cTn id="349" dur="1" fill="hold">
                                          <p:stCondLst>
                                            <p:cond delay="0"/>
                                          </p:stCondLst>
                                        </p:cTn>
                                        <p:tgtEl>
                                          <p:spTgt spid="48"/>
                                        </p:tgtEl>
                                        <p:attrNameLst>
                                          <p:attrName>style.visibility</p:attrName>
                                        </p:attrNameLst>
                                      </p:cBhvr>
                                      <p:to>
                                        <p:strVal val="visible"/>
                                      </p:to>
                                    </p:set>
                                    <p:animEffect transition="in" filter="blinds(vertical)">
                                      <p:cBhvr>
                                        <p:cTn id="350" dur="2000"/>
                                        <p:tgtEl>
                                          <p:spTgt spid="48"/>
                                        </p:tgtEl>
                                      </p:cBhvr>
                                    </p:animEffect>
                                  </p:childTnLst>
                                </p:cTn>
                              </p:par>
                              <p:par>
                                <p:cTn id="351" presetID="3" presetClass="entr" presetSubtype="5" fill="hold" grpId="1" nodeType="withEffect">
                                  <p:stCondLst>
                                    <p:cond delay="0"/>
                                  </p:stCondLst>
                                  <p:childTnLst>
                                    <p:set>
                                      <p:cBhvr>
                                        <p:cTn id="352" dur="1" fill="hold">
                                          <p:stCondLst>
                                            <p:cond delay="0"/>
                                          </p:stCondLst>
                                        </p:cTn>
                                        <p:tgtEl>
                                          <p:spTgt spid="49"/>
                                        </p:tgtEl>
                                        <p:attrNameLst>
                                          <p:attrName>style.visibility</p:attrName>
                                        </p:attrNameLst>
                                      </p:cBhvr>
                                      <p:to>
                                        <p:strVal val="visible"/>
                                      </p:to>
                                    </p:set>
                                    <p:animEffect transition="in" filter="blinds(vertical)">
                                      <p:cBhvr>
                                        <p:cTn id="353" dur="2000"/>
                                        <p:tgtEl>
                                          <p:spTgt spid="49"/>
                                        </p:tgtEl>
                                      </p:cBhvr>
                                    </p:animEffect>
                                  </p:childTnLst>
                                </p:cTn>
                              </p:par>
                              <p:par>
                                <p:cTn id="354" presetID="3" presetClass="entr" presetSubtype="5" fill="hold" grpId="1" nodeType="withEffect">
                                  <p:stCondLst>
                                    <p:cond delay="0"/>
                                  </p:stCondLst>
                                  <p:childTnLst>
                                    <p:set>
                                      <p:cBhvr>
                                        <p:cTn id="355" dur="1" fill="hold">
                                          <p:stCondLst>
                                            <p:cond delay="0"/>
                                          </p:stCondLst>
                                        </p:cTn>
                                        <p:tgtEl>
                                          <p:spTgt spid="50"/>
                                        </p:tgtEl>
                                        <p:attrNameLst>
                                          <p:attrName>style.visibility</p:attrName>
                                        </p:attrNameLst>
                                      </p:cBhvr>
                                      <p:to>
                                        <p:strVal val="visible"/>
                                      </p:to>
                                    </p:set>
                                    <p:animEffect transition="in" filter="blinds(vertical)">
                                      <p:cBhvr>
                                        <p:cTn id="356" dur="2000"/>
                                        <p:tgtEl>
                                          <p:spTgt spid="50"/>
                                        </p:tgtEl>
                                      </p:cBhvr>
                                    </p:animEffect>
                                  </p:childTnLst>
                                </p:cTn>
                              </p:par>
                              <p:par>
                                <p:cTn id="357" presetID="3" presetClass="entr" presetSubtype="5" fill="hold" grpId="1" nodeType="withEffect">
                                  <p:stCondLst>
                                    <p:cond delay="0"/>
                                  </p:stCondLst>
                                  <p:childTnLst>
                                    <p:set>
                                      <p:cBhvr>
                                        <p:cTn id="358" dur="1" fill="hold">
                                          <p:stCondLst>
                                            <p:cond delay="0"/>
                                          </p:stCondLst>
                                        </p:cTn>
                                        <p:tgtEl>
                                          <p:spTgt spid="51"/>
                                        </p:tgtEl>
                                        <p:attrNameLst>
                                          <p:attrName>style.visibility</p:attrName>
                                        </p:attrNameLst>
                                      </p:cBhvr>
                                      <p:to>
                                        <p:strVal val="visible"/>
                                      </p:to>
                                    </p:set>
                                    <p:animEffect transition="in" filter="blinds(vertical)">
                                      <p:cBhvr>
                                        <p:cTn id="359" dur="2000"/>
                                        <p:tgtEl>
                                          <p:spTgt spid="51"/>
                                        </p:tgtEl>
                                      </p:cBhvr>
                                    </p:animEffect>
                                  </p:childTnLst>
                                </p:cTn>
                              </p:par>
                              <p:par>
                                <p:cTn id="360" presetID="3" presetClass="entr" presetSubtype="5" fill="hold" grpId="1" nodeType="withEffect">
                                  <p:stCondLst>
                                    <p:cond delay="0"/>
                                  </p:stCondLst>
                                  <p:childTnLst>
                                    <p:set>
                                      <p:cBhvr>
                                        <p:cTn id="361" dur="1" fill="hold">
                                          <p:stCondLst>
                                            <p:cond delay="0"/>
                                          </p:stCondLst>
                                        </p:cTn>
                                        <p:tgtEl>
                                          <p:spTgt spid="52"/>
                                        </p:tgtEl>
                                        <p:attrNameLst>
                                          <p:attrName>style.visibility</p:attrName>
                                        </p:attrNameLst>
                                      </p:cBhvr>
                                      <p:to>
                                        <p:strVal val="visible"/>
                                      </p:to>
                                    </p:set>
                                    <p:animEffect transition="in" filter="blinds(vertical)">
                                      <p:cBhvr>
                                        <p:cTn id="362" dur="2000"/>
                                        <p:tgtEl>
                                          <p:spTgt spid="52"/>
                                        </p:tgtEl>
                                      </p:cBhvr>
                                    </p:animEffect>
                                  </p:childTnLst>
                                </p:cTn>
                              </p:par>
                              <p:par>
                                <p:cTn id="363" presetID="3" presetClass="entr" presetSubtype="5" fill="hold" grpId="1" nodeType="withEffect">
                                  <p:stCondLst>
                                    <p:cond delay="0"/>
                                  </p:stCondLst>
                                  <p:childTnLst>
                                    <p:set>
                                      <p:cBhvr>
                                        <p:cTn id="364" dur="1" fill="hold">
                                          <p:stCondLst>
                                            <p:cond delay="0"/>
                                          </p:stCondLst>
                                        </p:cTn>
                                        <p:tgtEl>
                                          <p:spTgt spid="53"/>
                                        </p:tgtEl>
                                        <p:attrNameLst>
                                          <p:attrName>style.visibility</p:attrName>
                                        </p:attrNameLst>
                                      </p:cBhvr>
                                      <p:to>
                                        <p:strVal val="visible"/>
                                      </p:to>
                                    </p:set>
                                    <p:animEffect transition="in" filter="blinds(vertical)">
                                      <p:cBhvr>
                                        <p:cTn id="365" dur="2000"/>
                                        <p:tgtEl>
                                          <p:spTgt spid="53"/>
                                        </p:tgtEl>
                                      </p:cBhvr>
                                    </p:animEffect>
                                  </p:childTnLst>
                                </p:cTn>
                              </p:par>
                              <p:par>
                                <p:cTn id="366" presetID="3" presetClass="entr" presetSubtype="5" fill="hold" grpId="1" nodeType="withEffect">
                                  <p:stCondLst>
                                    <p:cond delay="0"/>
                                  </p:stCondLst>
                                  <p:childTnLst>
                                    <p:set>
                                      <p:cBhvr>
                                        <p:cTn id="367" dur="1" fill="hold">
                                          <p:stCondLst>
                                            <p:cond delay="0"/>
                                          </p:stCondLst>
                                        </p:cTn>
                                        <p:tgtEl>
                                          <p:spTgt spid="54"/>
                                        </p:tgtEl>
                                        <p:attrNameLst>
                                          <p:attrName>style.visibility</p:attrName>
                                        </p:attrNameLst>
                                      </p:cBhvr>
                                      <p:to>
                                        <p:strVal val="visible"/>
                                      </p:to>
                                    </p:set>
                                    <p:animEffect transition="in" filter="blinds(vertical)">
                                      <p:cBhvr>
                                        <p:cTn id="368" dur="2000"/>
                                        <p:tgtEl>
                                          <p:spTgt spid="54"/>
                                        </p:tgtEl>
                                      </p:cBhvr>
                                    </p:animEffect>
                                  </p:childTnLst>
                                </p:cTn>
                              </p:par>
                              <p:par>
                                <p:cTn id="369" presetID="3" presetClass="entr" presetSubtype="5" fill="hold" grpId="1" nodeType="withEffect">
                                  <p:stCondLst>
                                    <p:cond delay="0"/>
                                  </p:stCondLst>
                                  <p:childTnLst>
                                    <p:set>
                                      <p:cBhvr>
                                        <p:cTn id="370" dur="1" fill="hold">
                                          <p:stCondLst>
                                            <p:cond delay="0"/>
                                          </p:stCondLst>
                                        </p:cTn>
                                        <p:tgtEl>
                                          <p:spTgt spid="55"/>
                                        </p:tgtEl>
                                        <p:attrNameLst>
                                          <p:attrName>style.visibility</p:attrName>
                                        </p:attrNameLst>
                                      </p:cBhvr>
                                      <p:to>
                                        <p:strVal val="visible"/>
                                      </p:to>
                                    </p:set>
                                    <p:animEffect transition="in" filter="blinds(vertical)">
                                      <p:cBhvr>
                                        <p:cTn id="371" dur="2000"/>
                                        <p:tgtEl>
                                          <p:spTgt spid="55"/>
                                        </p:tgtEl>
                                      </p:cBhvr>
                                    </p:animEffect>
                                  </p:childTnLst>
                                </p:cTn>
                              </p:par>
                              <p:par>
                                <p:cTn id="372" presetID="3" presetClass="entr" presetSubtype="5" fill="hold" grpId="1" nodeType="withEffect">
                                  <p:stCondLst>
                                    <p:cond delay="0"/>
                                  </p:stCondLst>
                                  <p:childTnLst>
                                    <p:set>
                                      <p:cBhvr>
                                        <p:cTn id="373" dur="1" fill="hold">
                                          <p:stCondLst>
                                            <p:cond delay="0"/>
                                          </p:stCondLst>
                                        </p:cTn>
                                        <p:tgtEl>
                                          <p:spTgt spid="56"/>
                                        </p:tgtEl>
                                        <p:attrNameLst>
                                          <p:attrName>style.visibility</p:attrName>
                                        </p:attrNameLst>
                                      </p:cBhvr>
                                      <p:to>
                                        <p:strVal val="visible"/>
                                      </p:to>
                                    </p:set>
                                    <p:animEffect transition="in" filter="blinds(vertical)">
                                      <p:cBhvr>
                                        <p:cTn id="374" dur="2000"/>
                                        <p:tgtEl>
                                          <p:spTgt spid="56"/>
                                        </p:tgtEl>
                                      </p:cBhvr>
                                    </p:animEffect>
                                  </p:childTnLst>
                                </p:cTn>
                              </p:par>
                              <p:par>
                                <p:cTn id="375" presetID="3" presetClass="entr" presetSubtype="5" fill="hold" grpId="1" nodeType="withEffect">
                                  <p:stCondLst>
                                    <p:cond delay="0"/>
                                  </p:stCondLst>
                                  <p:childTnLst>
                                    <p:set>
                                      <p:cBhvr>
                                        <p:cTn id="376" dur="1" fill="hold">
                                          <p:stCondLst>
                                            <p:cond delay="0"/>
                                          </p:stCondLst>
                                        </p:cTn>
                                        <p:tgtEl>
                                          <p:spTgt spid="57"/>
                                        </p:tgtEl>
                                        <p:attrNameLst>
                                          <p:attrName>style.visibility</p:attrName>
                                        </p:attrNameLst>
                                      </p:cBhvr>
                                      <p:to>
                                        <p:strVal val="visible"/>
                                      </p:to>
                                    </p:set>
                                    <p:animEffect transition="in" filter="blinds(vertical)">
                                      <p:cBhvr>
                                        <p:cTn id="377" dur="2000"/>
                                        <p:tgtEl>
                                          <p:spTgt spid="57"/>
                                        </p:tgtEl>
                                      </p:cBhvr>
                                    </p:animEffect>
                                  </p:childTnLst>
                                </p:cTn>
                              </p:par>
                              <p:par>
                                <p:cTn id="378" presetID="3" presetClass="entr" presetSubtype="5" fill="hold" grpId="1" nodeType="withEffect">
                                  <p:stCondLst>
                                    <p:cond delay="0"/>
                                  </p:stCondLst>
                                  <p:childTnLst>
                                    <p:set>
                                      <p:cBhvr>
                                        <p:cTn id="379" dur="1" fill="hold">
                                          <p:stCondLst>
                                            <p:cond delay="0"/>
                                          </p:stCondLst>
                                        </p:cTn>
                                        <p:tgtEl>
                                          <p:spTgt spid="58"/>
                                        </p:tgtEl>
                                        <p:attrNameLst>
                                          <p:attrName>style.visibility</p:attrName>
                                        </p:attrNameLst>
                                      </p:cBhvr>
                                      <p:to>
                                        <p:strVal val="visible"/>
                                      </p:to>
                                    </p:set>
                                    <p:animEffect transition="in" filter="blinds(vertical)">
                                      <p:cBhvr>
                                        <p:cTn id="380" dur="2000"/>
                                        <p:tgtEl>
                                          <p:spTgt spid="58"/>
                                        </p:tgtEl>
                                      </p:cBhvr>
                                    </p:animEffect>
                                  </p:childTnLst>
                                </p:cTn>
                              </p:par>
                              <p:par>
                                <p:cTn id="381" presetID="3" presetClass="entr" presetSubtype="5" fill="hold" grpId="1" nodeType="withEffect">
                                  <p:stCondLst>
                                    <p:cond delay="0"/>
                                  </p:stCondLst>
                                  <p:childTnLst>
                                    <p:set>
                                      <p:cBhvr>
                                        <p:cTn id="382" dur="1" fill="hold">
                                          <p:stCondLst>
                                            <p:cond delay="0"/>
                                          </p:stCondLst>
                                        </p:cTn>
                                        <p:tgtEl>
                                          <p:spTgt spid="59"/>
                                        </p:tgtEl>
                                        <p:attrNameLst>
                                          <p:attrName>style.visibility</p:attrName>
                                        </p:attrNameLst>
                                      </p:cBhvr>
                                      <p:to>
                                        <p:strVal val="visible"/>
                                      </p:to>
                                    </p:set>
                                    <p:animEffect transition="in" filter="blinds(vertical)">
                                      <p:cBhvr>
                                        <p:cTn id="383" dur="2000"/>
                                        <p:tgtEl>
                                          <p:spTgt spid="59"/>
                                        </p:tgtEl>
                                      </p:cBhvr>
                                    </p:animEffect>
                                  </p:childTnLst>
                                </p:cTn>
                              </p:par>
                              <p:par>
                                <p:cTn id="384" presetID="3" presetClass="entr" presetSubtype="5" fill="hold" grpId="1" nodeType="withEffect">
                                  <p:stCondLst>
                                    <p:cond delay="0"/>
                                  </p:stCondLst>
                                  <p:childTnLst>
                                    <p:set>
                                      <p:cBhvr>
                                        <p:cTn id="385" dur="1" fill="hold">
                                          <p:stCondLst>
                                            <p:cond delay="0"/>
                                          </p:stCondLst>
                                        </p:cTn>
                                        <p:tgtEl>
                                          <p:spTgt spid="60"/>
                                        </p:tgtEl>
                                        <p:attrNameLst>
                                          <p:attrName>style.visibility</p:attrName>
                                        </p:attrNameLst>
                                      </p:cBhvr>
                                      <p:to>
                                        <p:strVal val="visible"/>
                                      </p:to>
                                    </p:set>
                                    <p:animEffect transition="in" filter="blinds(vertical)">
                                      <p:cBhvr>
                                        <p:cTn id="386" dur="2000"/>
                                        <p:tgtEl>
                                          <p:spTgt spid="60"/>
                                        </p:tgtEl>
                                      </p:cBhvr>
                                    </p:animEffect>
                                  </p:childTnLst>
                                </p:cTn>
                              </p:par>
                              <p:par>
                                <p:cTn id="387" presetID="3" presetClass="entr" presetSubtype="5" fill="hold" grpId="1" nodeType="withEffect">
                                  <p:stCondLst>
                                    <p:cond delay="0"/>
                                  </p:stCondLst>
                                  <p:childTnLst>
                                    <p:set>
                                      <p:cBhvr>
                                        <p:cTn id="388" dur="1" fill="hold">
                                          <p:stCondLst>
                                            <p:cond delay="0"/>
                                          </p:stCondLst>
                                        </p:cTn>
                                        <p:tgtEl>
                                          <p:spTgt spid="61"/>
                                        </p:tgtEl>
                                        <p:attrNameLst>
                                          <p:attrName>style.visibility</p:attrName>
                                        </p:attrNameLst>
                                      </p:cBhvr>
                                      <p:to>
                                        <p:strVal val="visible"/>
                                      </p:to>
                                    </p:set>
                                    <p:animEffect transition="in" filter="blinds(vertical)">
                                      <p:cBhvr>
                                        <p:cTn id="389" dur="2000"/>
                                        <p:tgtEl>
                                          <p:spTgt spid="61"/>
                                        </p:tgtEl>
                                      </p:cBhvr>
                                    </p:animEffect>
                                  </p:childTnLst>
                                </p:cTn>
                              </p:par>
                              <p:par>
                                <p:cTn id="390" presetID="3" presetClass="entr" presetSubtype="5" fill="hold" grpId="1" nodeType="withEffect">
                                  <p:stCondLst>
                                    <p:cond delay="0"/>
                                  </p:stCondLst>
                                  <p:childTnLst>
                                    <p:set>
                                      <p:cBhvr>
                                        <p:cTn id="391" dur="1" fill="hold">
                                          <p:stCondLst>
                                            <p:cond delay="0"/>
                                          </p:stCondLst>
                                        </p:cTn>
                                        <p:tgtEl>
                                          <p:spTgt spid="62"/>
                                        </p:tgtEl>
                                        <p:attrNameLst>
                                          <p:attrName>style.visibility</p:attrName>
                                        </p:attrNameLst>
                                      </p:cBhvr>
                                      <p:to>
                                        <p:strVal val="visible"/>
                                      </p:to>
                                    </p:set>
                                    <p:animEffect transition="in" filter="blinds(vertical)">
                                      <p:cBhvr>
                                        <p:cTn id="392" dur="2000"/>
                                        <p:tgtEl>
                                          <p:spTgt spid="62"/>
                                        </p:tgtEl>
                                      </p:cBhvr>
                                    </p:animEffect>
                                  </p:childTnLst>
                                </p:cTn>
                              </p:par>
                              <p:par>
                                <p:cTn id="393" presetID="3" presetClass="entr" presetSubtype="5" fill="hold" grpId="1" nodeType="withEffect">
                                  <p:stCondLst>
                                    <p:cond delay="0"/>
                                  </p:stCondLst>
                                  <p:childTnLst>
                                    <p:set>
                                      <p:cBhvr>
                                        <p:cTn id="394" dur="1" fill="hold">
                                          <p:stCondLst>
                                            <p:cond delay="0"/>
                                          </p:stCondLst>
                                        </p:cTn>
                                        <p:tgtEl>
                                          <p:spTgt spid="63"/>
                                        </p:tgtEl>
                                        <p:attrNameLst>
                                          <p:attrName>style.visibility</p:attrName>
                                        </p:attrNameLst>
                                      </p:cBhvr>
                                      <p:to>
                                        <p:strVal val="visible"/>
                                      </p:to>
                                    </p:set>
                                    <p:animEffect transition="in" filter="blinds(vertical)">
                                      <p:cBhvr>
                                        <p:cTn id="395" dur="2000"/>
                                        <p:tgtEl>
                                          <p:spTgt spid="63"/>
                                        </p:tgtEl>
                                      </p:cBhvr>
                                    </p:animEffect>
                                  </p:childTnLst>
                                </p:cTn>
                              </p:par>
                              <p:par>
                                <p:cTn id="396" presetID="3" presetClass="entr" presetSubtype="5" fill="hold" grpId="1" nodeType="withEffect">
                                  <p:stCondLst>
                                    <p:cond delay="0"/>
                                  </p:stCondLst>
                                  <p:childTnLst>
                                    <p:set>
                                      <p:cBhvr>
                                        <p:cTn id="397" dur="1" fill="hold">
                                          <p:stCondLst>
                                            <p:cond delay="0"/>
                                          </p:stCondLst>
                                        </p:cTn>
                                        <p:tgtEl>
                                          <p:spTgt spid="64"/>
                                        </p:tgtEl>
                                        <p:attrNameLst>
                                          <p:attrName>style.visibility</p:attrName>
                                        </p:attrNameLst>
                                      </p:cBhvr>
                                      <p:to>
                                        <p:strVal val="visible"/>
                                      </p:to>
                                    </p:set>
                                    <p:animEffect transition="in" filter="blinds(vertical)">
                                      <p:cBhvr>
                                        <p:cTn id="398" dur="2000"/>
                                        <p:tgtEl>
                                          <p:spTgt spid="64"/>
                                        </p:tgtEl>
                                      </p:cBhvr>
                                    </p:animEffect>
                                  </p:childTnLst>
                                </p:cTn>
                              </p:par>
                              <p:par>
                                <p:cTn id="399" presetID="3" presetClass="entr" presetSubtype="5" fill="hold" grpId="1" nodeType="withEffect">
                                  <p:stCondLst>
                                    <p:cond delay="0"/>
                                  </p:stCondLst>
                                  <p:childTnLst>
                                    <p:set>
                                      <p:cBhvr>
                                        <p:cTn id="400" dur="1" fill="hold">
                                          <p:stCondLst>
                                            <p:cond delay="0"/>
                                          </p:stCondLst>
                                        </p:cTn>
                                        <p:tgtEl>
                                          <p:spTgt spid="65"/>
                                        </p:tgtEl>
                                        <p:attrNameLst>
                                          <p:attrName>style.visibility</p:attrName>
                                        </p:attrNameLst>
                                      </p:cBhvr>
                                      <p:to>
                                        <p:strVal val="visible"/>
                                      </p:to>
                                    </p:set>
                                    <p:animEffect transition="in" filter="blinds(vertical)">
                                      <p:cBhvr>
                                        <p:cTn id="401" dur="2000"/>
                                        <p:tgtEl>
                                          <p:spTgt spid="65"/>
                                        </p:tgtEl>
                                      </p:cBhvr>
                                    </p:animEffect>
                                  </p:childTnLst>
                                </p:cTn>
                              </p:par>
                              <p:par>
                                <p:cTn id="402" presetID="3" presetClass="entr" presetSubtype="5" fill="hold" grpId="1" nodeType="withEffect">
                                  <p:stCondLst>
                                    <p:cond delay="0"/>
                                  </p:stCondLst>
                                  <p:childTnLst>
                                    <p:set>
                                      <p:cBhvr>
                                        <p:cTn id="403" dur="1" fill="hold">
                                          <p:stCondLst>
                                            <p:cond delay="0"/>
                                          </p:stCondLst>
                                        </p:cTn>
                                        <p:tgtEl>
                                          <p:spTgt spid="66"/>
                                        </p:tgtEl>
                                        <p:attrNameLst>
                                          <p:attrName>style.visibility</p:attrName>
                                        </p:attrNameLst>
                                      </p:cBhvr>
                                      <p:to>
                                        <p:strVal val="visible"/>
                                      </p:to>
                                    </p:set>
                                    <p:animEffect transition="in" filter="blinds(vertical)">
                                      <p:cBhvr>
                                        <p:cTn id="404" dur="2000"/>
                                        <p:tgtEl>
                                          <p:spTgt spid="66"/>
                                        </p:tgtEl>
                                      </p:cBhvr>
                                    </p:animEffect>
                                  </p:childTnLst>
                                </p:cTn>
                              </p:par>
                              <p:par>
                                <p:cTn id="405" presetID="3" presetClass="entr" presetSubtype="5" fill="hold" grpId="1" nodeType="withEffect">
                                  <p:stCondLst>
                                    <p:cond delay="0"/>
                                  </p:stCondLst>
                                  <p:childTnLst>
                                    <p:set>
                                      <p:cBhvr>
                                        <p:cTn id="406" dur="1" fill="hold">
                                          <p:stCondLst>
                                            <p:cond delay="0"/>
                                          </p:stCondLst>
                                        </p:cTn>
                                        <p:tgtEl>
                                          <p:spTgt spid="67"/>
                                        </p:tgtEl>
                                        <p:attrNameLst>
                                          <p:attrName>style.visibility</p:attrName>
                                        </p:attrNameLst>
                                      </p:cBhvr>
                                      <p:to>
                                        <p:strVal val="visible"/>
                                      </p:to>
                                    </p:set>
                                    <p:animEffect transition="in" filter="blinds(vertical)">
                                      <p:cBhvr>
                                        <p:cTn id="407" dur="2000"/>
                                        <p:tgtEl>
                                          <p:spTgt spid="67"/>
                                        </p:tgtEl>
                                      </p:cBhvr>
                                    </p:animEffect>
                                  </p:childTnLst>
                                </p:cTn>
                              </p:par>
                              <p:par>
                                <p:cTn id="408" presetID="3" presetClass="entr" presetSubtype="5" fill="hold" grpId="1" nodeType="withEffect">
                                  <p:stCondLst>
                                    <p:cond delay="0"/>
                                  </p:stCondLst>
                                  <p:childTnLst>
                                    <p:set>
                                      <p:cBhvr>
                                        <p:cTn id="409" dur="1" fill="hold">
                                          <p:stCondLst>
                                            <p:cond delay="0"/>
                                          </p:stCondLst>
                                        </p:cTn>
                                        <p:tgtEl>
                                          <p:spTgt spid="68"/>
                                        </p:tgtEl>
                                        <p:attrNameLst>
                                          <p:attrName>style.visibility</p:attrName>
                                        </p:attrNameLst>
                                      </p:cBhvr>
                                      <p:to>
                                        <p:strVal val="visible"/>
                                      </p:to>
                                    </p:set>
                                    <p:animEffect transition="in" filter="blinds(vertical)">
                                      <p:cBhvr>
                                        <p:cTn id="410" dur="2000"/>
                                        <p:tgtEl>
                                          <p:spTgt spid="68"/>
                                        </p:tgtEl>
                                      </p:cBhvr>
                                    </p:animEffect>
                                  </p:childTnLst>
                                </p:cTn>
                              </p:par>
                              <p:par>
                                <p:cTn id="411" presetID="3" presetClass="entr" presetSubtype="5" fill="hold" grpId="1" nodeType="withEffect">
                                  <p:stCondLst>
                                    <p:cond delay="0"/>
                                  </p:stCondLst>
                                  <p:childTnLst>
                                    <p:set>
                                      <p:cBhvr>
                                        <p:cTn id="412" dur="1" fill="hold">
                                          <p:stCondLst>
                                            <p:cond delay="0"/>
                                          </p:stCondLst>
                                        </p:cTn>
                                        <p:tgtEl>
                                          <p:spTgt spid="69"/>
                                        </p:tgtEl>
                                        <p:attrNameLst>
                                          <p:attrName>style.visibility</p:attrName>
                                        </p:attrNameLst>
                                      </p:cBhvr>
                                      <p:to>
                                        <p:strVal val="visible"/>
                                      </p:to>
                                    </p:set>
                                    <p:animEffect transition="in" filter="blinds(vertical)">
                                      <p:cBhvr>
                                        <p:cTn id="413" dur="2000"/>
                                        <p:tgtEl>
                                          <p:spTgt spid="69"/>
                                        </p:tgtEl>
                                      </p:cBhvr>
                                    </p:animEffect>
                                  </p:childTnLst>
                                </p:cTn>
                              </p:par>
                              <p:par>
                                <p:cTn id="414" presetID="3" presetClass="entr" presetSubtype="5" fill="hold" grpId="1" nodeType="withEffect">
                                  <p:stCondLst>
                                    <p:cond delay="0"/>
                                  </p:stCondLst>
                                  <p:childTnLst>
                                    <p:set>
                                      <p:cBhvr>
                                        <p:cTn id="415" dur="1" fill="hold">
                                          <p:stCondLst>
                                            <p:cond delay="0"/>
                                          </p:stCondLst>
                                        </p:cTn>
                                        <p:tgtEl>
                                          <p:spTgt spid="70"/>
                                        </p:tgtEl>
                                        <p:attrNameLst>
                                          <p:attrName>style.visibility</p:attrName>
                                        </p:attrNameLst>
                                      </p:cBhvr>
                                      <p:to>
                                        <p:strVal val="visible"/>
                                      </p:to>
                                    </p:set>
                                    <p:animEffect transition="in" filter="blinds(vertical)">
                                      <p:cBhvr>
                                        <p:cTn id="416" dur="2000"/>
                                        <p:tgtEl>
                                          <p:spTgt spid="70"/>
                                        </p:tgtEl>
                                      </p:cBhvr>
                                    </p:animEffect>
                                  </p:childTnLst>
                                </p:cTn>
                              </p:par>
                              <p:par>
                                <p:cTn id="417" presetID="3" presetClass="entr" presetSubtype="5" fill="hold" grpId="1" nodeType="withEffect">
                                  <p:stCondLst>
                                    <p:cond delay="0"/>
                                  </p:stCondLst>
                                  <p:childTnLst>
                                    <p:set>
                                      <p:cBhvr>
                                        <p:cTn id="418" dur="1" fill="hold">
                                          <p:stCondLst>
                                            <p:cond delay="0"/>
                                          </p:stCondLst>
                                        </p:cTn>
                                        <p:tgtEl>
                                          <p:spTgt spid="71"/>
                                        </p:tgtEl>
                                        <p:attrNameLst>
                                          <p:attrName>style.visibility</p:attrName>
                                        </p:attrNameLst>
                                      </p:cBhvr>
                                      <p:to>
                                        <p:strVal val="visible"/>
                                      </p:to>
                                    </p:set>
                                    <p:animEffect transition="in" filter="blinds(vertical)">
                                      <p:cBhvr>
                                        <p:cTn id="419" dur="2000"/>
                                        <p:tgtEl>
                                          <p:spTgt spid="71"/>
                                        </p:tgtEl>
                                      </p:cBhvr>
                                    </p:animEffect>
                                  </p:childTnLst>
                                </p:cTn>
                              </p:par>
                              <p:par>
                                <p:cTn id="420" presetID="3" presetClass="entr" presetSubtype="5" fill="hold" grpId="1" nodeType="withEffect">
                                  <p:stCondLst>
                                    <p:cond delay="0"/>
                                  </p:stCondLst>
                                  <p:childTnLst>
                                    <p:set>
                                      <p:cBhvr>
                                        <p:cTn id="421" dur="1" fill="hold">
                                          <p:stCondLst>
                                            <p:cond delay="0"/>
                                          </p:stCondLst>
                                        </p:cTn>
                                        <p:tgtEl>
                                          <p:spTgt spid="72"/>
                                        </p:tgtEl>
                                        <p:attrNameLst>
                                          <p:attrName>style.visibility</p:attrName>
                                        </p:attrNameLst>
                                      </p:cBhvr>
                                      <p:to>
                                        <p:strVal val="visible"/>
                                      </p:to>
                                    </p:set>
                                    <p:animEffect transition="in" filter="blinds(vertical)">
                                      <p:cBhvr>
                                        <p:cTn id="422" dur="2000"/>
                                        <p:tgtEl>
                                          <p:spTgt spid="72"/>
                                        </p:tgtEl>
                                      </p:cBhvr>
                                    </p:animEffect>
                                  </p:childTnLst>
                                </p:cTn>
                              </p:par>
                              <p:par>
                                <p:cTn id="423" presetID="3" presetClass="entr" presetSubtype="5" fill="hold" grpId="1" nodeType="withEffect">
                                  <p:stCondLst>
                                    <p:cond delay="0"/>
                                  </p:stCondLst>
                                  <p:childTnLst>
                                    <p:set>
                                      <p:cBhvr>
                                        <p:cTn id="424" dur="1" fill="hold">
                                          <p:stCondLst>
                                            <p:cond delay="0"/>
                                          </p:stCondLst>
                                        </p:cTn>
                                        <p:tgtEl>
                                          <p:spTgt spid="73"/>
                                        </p:tgtEl>
                                        <p:attrNameLst>
                                          <p:attrName>style.visibility</p:attrName>
                                        </p:attrNameLst>
                                      </p:cBhvr>
                                      <p:to>
                                        <p:strVal val="visible"/>
                                      </p:to>
                                    </p:set>
                                    <p:animEffect transition="in" filter="blinds(vertical)">
                                      <p:cBhvr>
                                        <p:cTn id="425" dur="2000"/>
                                        <p:tgtEl>
                                          <p:spTgt spid="73"/>
                                        </p:tgtEl>
                                      </p:cBhvr>
                                    </p:animEffect>
                                  </p:childTnLst>
                                </p:cTn>
                              </p:par>
                              <p:par>
                                <p:cTn id="426" presetID="3" presetClass="entr" presetSubtype="5" fill="hold" grpId="1" nodeType="withEffect">
                                  <p:stCondLst>
                                    <p:cond delay="0"/>
                                  </p:stCondLst>
                                  <p:childTnLst>
                                    <p:set>
                                      <p:cBhvr>
                                        <p:cTn id="427" dur="1" fill="hold">
                                          <p:stCondLst>
                                            <p:cond delay="0"/>
                                          </p:stCondLst>
                                        </p:cTn>
                                        <p:tgtEl>
                                          <p:spTgt spid="74"/>
                                        </p:tgtEl>
                                        <p:attrNameLst>
                                          <p:attrName>style.visibility</p:attrName>
                                        </p:attrNameLst>
                                      </p:cBhvr>
                                      <p:to>
                                        <p:strVal val="visible"/>
                                      </p:to>
                                    </p:set>
                                    <p:animEffect transition="in" filter="blinds(vertical)">
                                      <p:cBhvr>
                                        <p:cTn id="428" dur="2000"/>
                                        <p:tgtEl>
                                          <p:spTgt spid="74"/>
                                        </p:tgtEl>
                                      </p:cBhvr>
                                    </p:animEffect>
                                  </p:childTnLst>
                                </p:cTn>
                              </p:par>
                              <p:par>
                                <p:cTn id="429" presetID="3" presetClass="entr" presetSubtype="5" fill="hold" grpId="1" nodeType="withEffect">
                                  <p:stCondLst>
                                    <p:cond delay="0"/>
                                  </p:stCondLst>
                                  <p:childTnLst>
                                    <p:set>
                                      <p:cBhvr>
                                        <p:cTn id="430" dur="1" fill="hold">
                                          <p:stCondLst>
                                            <p:cond delay="0"/>
                                          </p:stCondLst>
                                        </p:cTn>
                                        <p:tgtEl>
                                          <p:spTgt spid="75"/>
                                        </p:tgtEl>
                                        <p:attrNameLst>
                                          <p:attrName>style.visibility</p:attrName>
                                        </p:attrNameLst>
                                      </p:cBhvr>
                                      <p:to>
                                        <p:strVal val="visible"/>
                                      </p:to>
                                    </p:set>
                                    <p:animEffect transition="in" filter="blinds(vertical)">
                                      <p:cBhvr>
                                        <p:cTn id="431" dur="2000"/>
                                        <p:tgtEl>
                                          <p:spTgt spid="75"/>
                                        </p:tgtEl>
                                      </p:cBhvr>
                                    </p:animEffect>
                                  </p:childTnLst>
                                </p:cTn>
                              </p:par>
                              <p:par>
                                <p:cTn id="432" presetID="3" presetClass="entr" presetSubtype="5" fill="hold" grpId="1" nodeType="withEffect">
                                  <p:stCondLst>
                                    <p:cond delay="0"/>
                                  </p:stCondLst>
                                  <p:childTnLst>
                                    <p:set>
                                      <p:cBhvr>
                                        <p:cTn id="433" dur="1" fill="hold">
                                          <p:stCondLst>
                                            <p:cond delay="0"/>
                                          </p:stCondLst>
                                        </p:cTn>
                                        <p:tgtEl>
                                          <p:spTgt spid="76"/>
                                        </p:tgtEl>
                                        <p:attrNameLst>
                                          <p:attrName>style.visibility</p:attrName>
                                        </p:attrNameLst>
                                      </p:cBhvr>
                                      <p:to>
                                        <p:strVal val="visible"/>
                                      </p:to>
                                    </p:set>
                                    <p:animEffect transition="in" filter="blinds(vertical)">
                                      <p:cBhvr>
                                        <p:cTn id="434" dur="2000"/>
                                        <p:tgtEl>
                                          <p:spTgt spid="76"/>
                                        </p:tgtEl>
                                      </p:cBhvr>
                                    </p:animEffect>
                                  </p:childTnLst>
                                </p:cTn>
                              </p:par>
                              <p:par>
                                <p:cTn id="435" presetID="3" presetClass="entr" presetSubtype="5" fill="hold" grpId="1" nodeType="withEffect">
                                  <p:stCondLst>
                                    <p:cond delay="0"/>
                                  </p:stCondLst>
                                  <p:childTnLst>
                                    <p:set>
                                      <p:cBhvr>
                                        <p:cTn id="436" dur="1" fill="hold">
                                          <p:stCondLst>
                                            <p:cond delay="0"/>
                                          </p:stCondLst>
                                        </p:cTn>
                                        <p:tgtEl>
                                          <p:spTgt spid="77"/>
                                        </p:tgtEl>
                                        <p:attrNameLst>
                                          <p:attrName>style.visibility</p:attrName>
                                        </p:attrNameLst>
                                      </p:cBhvr>
                                      <p:to>
                                        <p:strVal val="visible"/>
                                      </p:to>
                                    </p:set>
                                    <p:animEffect transition="in" filter="blinds(vertical)">
                                      <p:cBhvr>
                                        <p:cTn id="437" dur="2000"/>
                                        <p:tgtEl>
                                          <p:spTgt spid="77"/>
                                        </p:tgtEl>
                                      </p:cBhvr>
                                    </p:animEffect>
                                  </p:childTnLst>
                                </p:cTn>
                              </p:par>
                              <p:par>
                                <p:cTn id="438" presetID="3" presetClass="entr" presetSubtype="5" fill="hold" grpId="1" nodeType="withEffect">
                                  <p:stCondLst>
                                    <p:cond delay="0"/>
                                  </p:stCondLst>
                                  <p:childTnLst>
                                    <p:set>
                                      <p:cBhvr>
                                        <p:cTn id="439" dur="1" fill="hold">
                                          <p:stCondLst>
                                            <p:cond delay="0"/>
                                          </p:stCondLst>
                                        </p:cTn>
                                        <p:tgtEl>
                                          <p:spTgt spid="78"/>
                                        </p:tgtEl>
                                        <p:attrNameLst>
                                          <p:attrName>style.visibility</p:attrName>
                                        </p:attrNameLst>
                                      </p:cBhvr>
                                      <p:to>
                                        <p:strVal val="visible"/>
                                      </p:to>
                                    </p:set>
                                    <p:animEffect transition="in" filter="blinds(vertical)">
                                      <p:cBhvr>
                                        <p:cTn id="440" dur="2000"/>
                                        <p:tgtEl>
                                          <p:spTgt spid="78"/>
                                        </p:tgtEl>
                                      </p:cBhvr>
                                    </p:animEffect>
                                  </p:childTnLst>
                                </p:cTn>
                              </p:par>
                              <p:par>
                                <p:cTn id="441" presetID="3" presetClass="entr" presetSubtype="5" fill="hold" grpId="1" nodeType="withEffect">
                                  <p:stCondLst>
                                    <p:cond delay="0"/>
                                  </p:stCondLst>
                                  <p:childTnLst>
                                    <p:set>
                                      <p:cBhvr>
                                        <p:cTn id="442" dur="1" fill="hold">
                                          <p:stCondLst>
                                            <p:cond delay="0"/>
                                          </p:stCondLst>
                                        </p:cTn>
                                        <p:tgtEl>
                                          <p:spTgt spid="79"/>
                                        </p:tgtEl>
                                        <p:attrNameLst>
                                          <p:attrName>style.visibility</p:attrName>
                                        </p:attrNameLst>
                                      </p:cBhvr>
                                      <p:to>
                                        <p:strVal val="visible"/>
                                      </p:to>
                                    </p:set>
                                    <p:animEffect transition="in" filter="blinds(vertical)">
                                      <p:cBhvr>
                                        <p:cTn id="443" dur="2000"/>
                                        <p:tgtEl>
                                          <p:spTgt spid="79"/>
                                        </p:tgtEl>
                                      </p:cBhvr>
                                    </p:animEffect>
                                  </p:childTnLst>
                                </p:cTn>
                              </p:par>
                              <p:par>
                                <p:cTn id="444" presetID="3" presetClass="entr" presetSubtype="5" fill="hold" grpId="1" nodeType="withEffect">
                                  <p:stCondLst>
                                    <p:cond delay="0"/>
                                  </p:stCondLst>
                                  <p:childTnLst>
                                    <p:set>
                                      <p:cBhvr>
                                        <p:cTn id="445" dur="1" fill="hold">
                                          <p:stCondLst>
                                            <p:cond delay="0"/>
                                          </p:stCondLst>
                                        </p:cTn>
                                        <p:tgtEl>
                                          <p:spTgt spid="80"/>
                                        </p:tgtEl>
                                        <p:attrNameLst>
                                          <p:attrName>style.visibility</p:attrName>
                                        </p:attrNameLst>
                                      </p:cBhvr>
                                      <p:to>
                                        <p:strVal val="visible"/>
                                      </p:to>
                                    </p:set>
                                    <p:animEffect transition="in" filter="blinds(vertical)">
                                      <p:cBhvr>
                                        <p:cTn id="446" dur="2000"/>
                                        <p:tgtEl>
                                          <p:spTgt spid="80"/>
                                        </p:tgtEl>
                                      </p:cBhvr>
                                    </p:animEffect>
                                  </p:childTnLst>
                                </p:cTn>
                              </p:par>
                              <p:par>
                                <p:cTn id="447" presetID="3" presetClass="entr" presetSubtype="5" fill="hold" grpId="1" nodeType="withEffect">
                                  <p:stCondLst>
                                    <p:cond delay="0"/>
                                  </p:stCondLst>
                                  <p:childTnLst>
                                    <p:set>
                                      <p:cBhvr>
                                        <p:cTn id="448" dur="1" fill="hold">
                                          <p:stCondLst>
                                            <p:cond delay="0"/>
                                          </p:stCondLst>
                                        </p:cTn>
                                        <p:tgtEl>
                                          <p:spTgt spid="81"/>
                                        </p:tgtEl>
                                        <p:attrNameLst>
                                          <p:attrName>style.visibility</p:attrName>
                                        </p:attrNameLst>
                                      </p:cBhvr>
                                      <p:to>
                                        <p:strVal val="visible"/>
                                      </p:to>
                                    </p:set>
                                    <p:animEffect transition="in" filter="blinds(vertical)">
                                      <p:cBhvr>
                                        <p:cTn id="449" dur="2000"/>
                                        <p:tgtEl>
                                          <p:spTgt spid="81"/>
                                        </p:tgtEl>
                                      </p:cBhvr>
                                    </p:animEffect>
                                  </p:childTnLst>
                                </p:cTn>
                              </p:par>
                              <p:par>
                                <p:cTn id="450" presetID="3" presetClass="entr" presetSubtype="5" fill="hold" grpId="1" nodeType="withEffect">
                                  <p:stCondLst>
                                    <p:cond delay="0"/>
                                  </p:stCondLst>
                                  <p:childTnLst>
                                    <p:set>
                                      <p:cBhvr>
                                        <p:cTn id="451" dur="1" fill="hold">
                                          <p:stCondLst>
                                            <p:cond delay="0"/>
                                          </p:stCondLst>
                                        </p:cTn>
                                        <p:tgtEl>
                                          <p:spTgt spid="82"/>
                                        </p:tgtEl>
                                        <p:attrNameLst>
                                          <p:attrName>style.visibility</p:attrName>
                                        </p:attrNameLst>
                                      </p:cBhvr>
                                      <p:to>
                                        <p:strVal val="visible"/>
                                      </p:to>
                                    </p:set>
                                    <p:animEffect transition="in" filter="blinds(vertical)">
                                      <p:cBhvr>
                                        <p:cTn id="452" dur="2000"/>
                                        <p:tgtEl>
                                          <p:spTgt spid="82"/>
                                        </p:tgtEl>
                                      </p:cBhvr>
                                    </p:animEffect>
                                  </p:childTnLst>
                                </p:cTn>
                              </p:par>
                              <p:par>
                                <p:cTn id="453" presetID="3" presetClass="entr" presetSubtype="5" fill="hold" grpId="1" nodeType="withEffect">
                                  <p:stCondLst>
                                    <p:cond delay="0"/>
                                  </p:stCondLst>
                                  <p:childTnLst>
                                    <p:set>
                                      <p:cBhvr>
                                        <p:cTn id="454" dur="1" fill="hold">
                                          <p:stCondLst>
                                            <p:cond delay="0"/>
                                          </p:stCondLst>
                                        </p:cTn>
                                        <p:tgtEl>
                                          <p:spTgt spid="83"/>
                                        </p:tgtEl>
                                        <p:attrNameLst>
                                          <p:attrName>style.visibility</p:attrName>
                                        </p:attrNameLst>
                                      </p:cBhvr>
                                      <p:to>
                                        <p:strVal val="visible"/>
                                      </p:to>
                                    </p:set>
                                    <p:animEffect transition="in" filter="blinds(vertical)">
                                      <p:cBhvr>
                                        <p:cTn id="455" dur="2000"/>
                                        <p:tgtEl>
                                          <p:spTgt spid="83"/>
                                        </p:tgtEl>
                                      </p:cBhvr>
                                    </p:animEffect>
                                  </p:childTnLst>
                                </p:cTn>
                              </p:par>
                              <p:par>
                                <p:cTn id="456" presetID="3" presetClass="entr" presetSubtype="5" fill="hold" grpId="1" nodeType="withEffect">
                                  <p:stCondLst>
                                    <p:cond delay="0"/>
                                  </p:stCondLst>
                                  <p:childTnLst>
                                    <p:set>
                                      <p:cBhvr>
                                        <p:cTn id="457" dur="1" fill="hold">
                                          <p:stCondLst>
                                            <p:cond delay="0"/>
                                          </p:stCondLst>
                                        </p:cTn>
                                        <p:tgtEl>
                                          <p:spTgt spid="84"/>
                                        </p:tgtEl>
                                        <p:attrNameLst>
                                          <p:attrName>style.visibility</p:attrName>
                                        </p:attrNameLst>
                                      </p:cBhvr>
                                      <p:to>
                                        <p:strVal val="visible"/>
                                      </p:to>
                                    </p:set>
                                    <p:animEffect transition="in" filter="blinds(vertical)">
                                      <p:cBhvr>
                                        <p:cTn id="458" dur="2000"/>
                                        <p:tgtEl>
                                          <p:spTgt spid="84"/>
                                        </p:tgtEl>
                                      </p:cBhvr>
                                    </p:animEffect>
                                  </p:childTnLst>
                                </p:cTn>
                              </p:par>
                              <p:par>
                                <p:cTn id="459" presetID="3" presetClass="entr" presetSubtype="5" fill="hold" grpId="1" nodeType="withEffect">
                                  <p:stCondLst>
                                    <p:cond delay="0"/>
                                  </p:stCondLst>
                                  <p:childTnLst>
                                    <p:set>
                                      <p:cBhvr>
                                        <p:cTn id="460" dur="1" fill="hold">
                                          <p:stCondLst>
                                            <p:cond delay="0"/>
                                          </p:stCondLst>
                                        </p:cTn>
                                        <p:tgtEl>
                                          <p:spTgt spid="85"/>
                                        </p:tgtEl>
                                        <p:attrNameLst>
                                          <p:attrName>style.visibility</p:attrName>
                                        </p:attrNameLst>
                                      </p:cBhvr>
                                      <p:to>
                                        <p:strVal val="visible"/>
                                      </p:to>
                                    </p:set>
                                    <p:animEffect transition="in" filter="blinds(vertical)">
                                      <p:cBhvr>
                                        <p:cTn id="461" dur="2000"/>
                                        <p:tgtEl>
                                          <p:spTgt spid="85"/>
                                        </p:tgtEl>
                                      </p:cBhvr>
                                    </p:animEffect>
                                  </p:childTnLst>
                                </p:cTn>
                              </p:par>
                              <p:par>
                                <p:cTn id="462" presetID="8" presetClass="emph" presetSubtype="0" fill="hold" grpId="2" nodeType="withEffect">
                                  <p:stCondLst>
                                    <p:cond delay="0"/>
                                  </p:stCondLst>
                                  <p:childTnLst>
                                    <p:animRot by="21600000">
                                      <p:cBhvr>
                                        <p:cTn id="463" dur="2000" fill="hold"/>
                                        <p:tgtEl>
                                          <p:spTgt spid="21"/>
                                        </p:tgtEl>
                                        <p:attrNameLst>
                                          <p:attrName>r</p:attrName>
                                        </p:attrNameLst>
                                      </p:cBhvr>
                                    </p:animRot>
                                  </p:childTnLst>
                                </p:cTn>
                              </p:par>
                              <p:par>
                                <p:cTn id="464" presetID="8" presetClass="emph" presetSubtype="0" fill="hold" grpId="2" nodeType="withEffect">
                                  <p:stCondLst>
                                    <p:cond delay="0"/>
                                  </p:stCondLst>
                                  <p:childTnLst>
                                    <p:animRot by="-21600000">
                                      <p:cBhvr>
                                        <p:cTn id="465" dur="2000" fill="hold"/>
                                        <p:tgtEl>
                                          <p:spTgt spid="22"/>
                                        </p:tgtEl>
                                        <p:attrNameLst>
                                          <p:attrName>r</p:attrName>
                                        </p:attrNameLst>
                                      </p:cBhvr>
                                    </p:animRot>
                                  </p:childTnLst>
                                </p:cTn>
                              </p:par>
                              <p:par>
                                <p:cTn id="466" presetID="8" presetClass="emph" presetSubtype="0" fill="hold" grpId="2" nodeType="withEffect">
                                  <p:stCondLst>
                                    <p:cond delay="0"/>
                                  </p:stCondLst>
                                  <p:childTnLst>
                                    <p:animRot by="21600000">
                                      <p:cBhvr>
                                        <p:cTn id="467" dur="2000" fill="hold"/>
                                        <p:tgtEl>
                                          <p:spTgt spid="23"/>
                                        </p:tgtEl>
                                        <p:attrNameLst>
                                          <p:attrName>r</p:attrName>
                                        </p:attrNameLst>
                                      </p:cBhvr>
                                    </p:animRot>
                                  </p:childTnLst>
                                </p:cTn>
                              </p:par>
                              <p:par>
                                <p:cTn id="468" presetID="8" presetClass="emph" presetSubtype="0" fill="hold" grpId="2" nodeType="withEffect">
                                  <p:stCondLst>
                                    <p:cond delay="0"/>
                                  </p:stCondLst>
                                  <p:childTnLst>
                                    <p:animRot by="-21600000">
                                      <p:cBhvr>
                                        <p:cTn id="469" dur="2000" fill="hold"/>
                                        <p:tgtEl>
                                          <p:spTgt spid="24"/>
                                        </p:tgtEl>
                                        <p:attrNameLst>
                                          <p:attrName>r</p:attrName>
                                        </p:attrNameLst>
                                      </p:cBhvr>
                                    </p:animRot>
                                  </p:childTnLst>
                                </p:cTn>
                              </p:par>
                              <p:par>
                                <p:cTn id="470" presetID="8" presetClass="emph" presetSubtype="0" fill="hold" grpId="2" nodeType="withEffect">
                                  <p:stCondLst>
                                    <p:cond delay="0"/>
                                  </p:stCondLst>
                                  <p:childTnLst>
                                    <p:animRot by="21600000">
                                      <p:cBhvr>
                                        <p:cTn id="471" dur="2000" fill="hold"/>
                                        <p:tgtEl>
                                          <p:spTgt spid="25"/>
                                        </p:tgtEl>
                                        <p:attrNameLst>
                                          <p:attrName>r</p:attrName>
                                        </p:attrNameLst>
                                      </p:cBhvr>
                                    </p:animRot>
                                  </p:childTnLst>
                                </p:cTn>
                              </p:par>
                              <p:par>
                                <p:cTn id="472" presetID="8" presetClass="emph" presetSubtype="0" fill="hold" grpId="2" nodeType="withEffect">
                                  <p:stCondLst>
                                    <p:cond delay="0"/>
                                  </p:stCondLst>
                                  <p:childTnLst>
                                    <p:animRot by="-21600000">
                                      <p:cBhvr>
                                        <p:cTn id="473" dur="2000" fill="hold"/>
                                        <p:tgtEl>
                                          <p:spTgt spid="26"/>
                                        </p:tgtEl>
                                        <p:attrNameLst>
                                          <p:attrName>r</p:attrName>
                                        </p:attrNameLst>
                                      </p:cBhvr>
                                    </p:animRot>
                                  </p:childTnLst>
                                </p:cTn>
                              </p:par>
                              <p:par>
                                <p:cTn id="474" presetID="8" presetClass="emph" presetSubtype="0" fill="hold" grpId="2" nodeType="withEffect">
                                  <p:stCondLst>
                                    <p:cond delay="0"/>
                                  </p:stCondLst>
                                  <p:childTnLst>
                                    <p:animRot by="21600000">
                                      <p:cBhvr>
                                        <p:cTn id="475" dur="2000" fill="hold"/>
                                        <p:tgtEl>
                                          <p:spTgt spid="27"/>
                                        </p:tgtEl>
                                        <p:attrNameLst>
                                          <p:attrName>r</p:attrName>
                                        </p:attrNameLst>
                                      </p:cBhvr>
                                    </p:animRot>
                                  </p:childTnLst>
                                </p:cTn>
                              </p:par>
                              <p:par>
                                <p:cTn id="476" presetID="8" presetClass="emph" presetSubtype="0" fill="hold" grpId="2" nodeType="withEffect">
                                  <p:stCondLst>
                                    <p:cond delay="0"/>
                                  </p:stCondLst>
                                  <p:childTnLst>
                                    <p:animRot by="-21600000">
                                      <p:cBhvr>
                                        <p:cTn id="477" dur="2000" fill="hold"/>
                                        <p:tgtEl>
                                          <p:spTgt spid="28"/>
                                        </p:tgtEl>
                                        <p:attrNameLst>
                                          <p:attrName>r</p:attrName>
                                        </p:attrNameLst>
                                      </p:cBhvr>
                                    </p:animRot>
                                  </p:childTnLst>
                                </p:cTn>
                              </p:par>
                              <p:par>
                                <p:cTn id="478" presetID="8" presetClass="emph" presetSubtype="0" fill="hold" grpId="2" nodeType="withEffect">
                                  <p:stCondLst>
                                    <p:cond delay="0"/>
                                  </p:stCondLst>
                                  <p:childTnLst>
                                    <p:animRot by="21600000">
                                      <p:cBhvr>
                                        <p:cTn id="479" dur="2000" fill="hold"/>
                                        <p:tgtEl>
                                          <p:spTgt spid="29"/>
                                        </p:tgtEl>
                                        <p:attrNameLst>
                                          <p:attrName>r</p:attrName>
                                        </p:attrNameLst>
                                      </p:cBhvr>
                                    </p:animRot>
                                  </p:childTnLst>
                                </p:cTn>
                              </p:par>
                              <p:par>
                                <p:cTn id="480" presetID="8" presetClass="emph" presetSubtype="0" fill="hold" grpId="2" nodeType="withEffect">
                                  <p:stCondLst>
                                    <p:cond delay="0"/>
                                  </p:stCondLst>
                                  <p:childTnLst>
                                    <p:animRot by="-21600000">
                                      <p:cBhvr>
                                        <p:cTn id="481" dur="2000" fill="hold"/>
                                        <p:tgtEl>
                                          <p:spTgt spid="30"/>
                                        </p:tgtEl>
                                        <p:attrNameLst>
                                          <p:attrName>r</p:attrName>
                                        </p:attrNameLst>
                                      </p:cBhvr>
                                    </p:animRot>
                                  </p:childTnLst>
                                </p:cTn>
                              </p:par>
                              <p:par>
                                <p:cTn id="482" presetID="8" presetClass="emph" presetSubtype="0" fill="hold" grpId="2" nodeType="withEffect">
                                  <p:stCondLst>
                                    <p:cond delay="0"/>
                                  </p:stCondLst>
                                  <p:childTnLst>
                                    <p:animRot by="21600000">
                                      <p:cBhvr>
                                        <p:cTn id="483" dur="2000" fill="hold"/>
                                        <p:tgtEl>
                                          <p:spTgt spid="31"/>
                                        </p:tgtEl>
                                        <p:attrNameLst>
                                          <p:attrName>r</p:attrName>
                                        </p:attrNameLst>
                                      </p:cBhvr>
                                    </p:animRot>
                                  </p:childTnLst>
                                </p:cTn>
                              </p:par>
                              <p:par>
                                <p:cTn id="484" presetID="8" presetClass="emph" presetSubtype="0" fill="hold" grpId="2" nodeType="withEffect">
                                  <p:stCondLst>
                                    <p:cond delay="0"/>
                                  </p:stCondLst>
                                  <p:childTnLst>
                                    <p:animRot by="-21600000">
                                      <p:cBhvr>
                                        <p:cTn id="485" dur="2000" fill="hold"/>
                                        <p:tgtEl>
                                          <p:spTgt spid="32"/>
                                        </p:tgtEl>
                                        <p:attrNameLst>
                                          <p:attrName>r</p:attrName>
                                        </p:attrNameLst>
                                      </p:cBhvr>
                                    </p:animRot>
                                  </p:childTnLst>
                                </p:cTn>
                              </p:par>
                              <p:par>
                                <p:cTn id="486" presetID="8" presetClass="emph" presetSubtype="0" fill="hold" grpId="2" nodeType="withEffect">
                                  <p:stCondLst>
                                    <p:cond delay="0"/>
                                  </p:stCondLst>
                                  <p:childTnLst>
                                    <p:animRot by="21600000">
                                      <p:cBhvr>
                                        <p:cTn id="487" dur="2000" fill="hold"/>
                                        <p:tgtEl>
                                          <p:spTgt spid="33"/>
                                        </p:tgtEl>
                                        <p:attrNameLst>
                                          <p:attrName>r</p:attrName>
                                        </p:attrNameLst>
                                      </p:cBhvr>
                                    </p:animRot>
                                  </p:childTnLst>
                                </p:cTn>
                              </p:par>
                              <p:par>
                                <p:cTn id="488" presetID="8" presetClass="emph" presetSubtype="0" fill="hold" grpId="2" nodeType="withEffect">
                                  <p:stCondLst>
                                    <p:cond delay="0"/>
                                  </p:stCondLst>
                                  <p:childTnLst>
                                    <p:animRot by="21600000">
                                      <p:cBhvr>
                                        <p:cTn id="489" dur="2000" fill="hold"/>
                                        <p:tgtEl>
                                          <p:spTgt spid="34"/>
                                        </p:tgtEl>
                                        <p:attrNameLst>
                                          <p:attrName>r</p:attrName>
                                        </p:attrNameLst>
                                      </p:cBhvr>
                                    </p:animRot>
                                  </p:childTnLst>
                                </p:cTn>
                              </p:par>
                              <p:par>
                                <p:cTn id="490" presetID="8" presetClass="emph" presetSubtype="0" fill="hold" grpId="2" nodeType="withEffect">
                                  <p:stCondLst>
                                    <p:cond delay="0"/>
                                  </p:stCondLst>
                                  <p:childTnLst>
                                    <p:animRot by="-21600000">
                                      <p:cBhvr>
                                        <p:cTn id="491" dur="2000" fill="hold"/>
                                        <p:tgtEl>
                                          <p:spTgt spid="35"/>
                                        </p:tgtEl>
                                        <p:attrNameLst>
                                          <p:attrName>r</p:attrName>
                                        </p:attrNameLst>
                                      </p:cBhvr>
                                    </p:animRot>
                                  </p:childTnLst>
                                </p:cTn>
                              </p:par>
                              <p:par>
                                <p:cTn id="492" presetID="8" presetClass="emph" presetSubtype="0" fill="hold" grpId="2" nodeType="withEffect">
                                  <p:stCondLst>
                                    <p:cond delay="0"/>
                                  </p:stCondLst>
                                  <p:childTnLst>
                                    <p:animRot by="21600000">
                                      <p:cBhvr>
                                        <p:cTn id="493" dur="2000" fill="hold"/>
                                        <p:tgtEl>
                                          <p:spTgt spid="36"/>
                                        </p:tgtEl>
                                        <p:attrNameLst>
                                          <p:attrName>r</p:attrName>
                                        </p:attrNameLst>
                                      </p:cBhvr>
                                    </p:animRot>
                                  </p:childTnLst>
                                </p:cTn>
                              </p:par>
                              <p:par>
                                <p:cTn id="494" presetID="8" presetClass="emph" presetSubtype="0" fill="hold" grpId="2" nodeType="withEffect">
                                  <p:stCondLst>
                                    <p:cond delay="0"/>
                                  </p:stCondLst>
                                  <p:childTnLst>
                                    <p:animRot by="-21600000">
                                      <p:cBhvr>
                                        <p:cTn id="495" dur="2000" fill="hold"/>
                                        <p:tgtEl>
                                          <p:spTgt spid="37"/>
                                        </p:tgtEl>
                                        <p:attrNameLst>
                                          <p:attrName>r</p:attrName>
                                        </p:attrNameLst>
                                      </p:cBhvr>
                                    </p:animRot>
                                  </p:childTnLst>
                                </p:cTn>
                              </p:par>
                              <p:par>
                                <p:cTn id="496" presetID="8" presetClass="emph" presetSubtype="0" fill="hold" grpId="2" nodeType="withEffect">
                                  <p:stCondLst>
                                    <p:cond delay="0"/>
                                  </p:stCondLst>
                                  <p:childTnLst>
                                    <p:animRot by="21600000">
                                      <p:cBhvr>
                                        <p:cTn id="497" dur="2000" fill="hold"/>
                                        <p:tgtEl>
                                          <p:spTgt spid="38"/>
                                        </p:tgtEl>
                                        <p:attrNameLst>
                                          <p:attrName>r</p:attrName>
                                        </p:attrNameLst>
                                      </p:cBhvr>
                                    </p:animRot>
                                  </p:childTnLst>
                                </p:cTn>
                              </p:par>
                              <p:par>
                                <p:cTn id="498" presetID="8" presetClass="emph" presetSubtype="0" fill="hold" grpId="2" nodeType="withEffect">
                                  <p:stCondLst>
                                    <p:cond delay="0"/>
                                  </p:stCondLst>
                                  <p:childTnLst>
                                    <p:animRot by="-21600000">
                                      <p:cBhvr>
                                        <p:cTn id="499" dur="2000" fill="hold"/>
                                        <p:tgtEl>
                                          <p:spTgt spid="39"/>
                                        </p:tgtEl>
                                        <p:attrNameLst>
                                          <p:attrName>r</p:attrName>
                                        </p:attrNameLst>
                                      </p:cBhvr>
                                    </p:animRot>
                                  </p:childTnLst>
                                </p:cTn>
                              </p:par>
                              <p:par>
                                <p:cTn id="500" presetID="8" presetClass="emph" presetSubtype="0" fill="hold" grpId="2" nodeType="withEffect">
                                  <p:stCondLst>
                                    <p:cond delay="0"/>
                                  </p:stCondLst>
                                  <p:childTnLst>
                                    <p:animRot by="21600000">
                                      <p:cBhvr>
                                        <p:cTn id="501" dur="2000" fill="hold"/>
                                        <p:tgtEl>
                                          <p:spTgt spid="40"/>
                                        </p:tgtEl>
                                        <p:attrNameLst>
                                          <p:attrName>r</p:attrName>
                                        </p:attrNameLst>
                                      </p:cBhvr>
                                    </p:animRot>
                                  </p:childTnLst>
                                </p:cTn>
                              </p:par>
                              <p:par>
                                <p:cTn id="502" presetID="8" presetClass="emph" presetSubtype="0" fill="hold" grpId="2" nodeType="withEffect">
                                  <p:stCondLst>
                                    <p:cond delay="0"/>
                                  </p:stCondLst>
                                  <p:childTnLst>
                                    <p:animRot by="-21600000">
                                      <p:cBhvr>
                                        <p:cTn id="503" dur="2000" fill="hold"/>
                                        <p:tgtEl>
                                          <p:spTgt spid="41"/>
                                        </p:tgtEl>
                                        <p:attrNameLst>
                                          <p:attrName>r</p:attrName>
                                        </p:attrNameLst>
                                      </p:cBhvr>
                                    </p:animRot>
                                  </p:childTnLst>
                                </p:cTn>
                              </p:par>
                              <p:par>
                                <p:cTn id="504" presetID="8" presetClass="emph" presetSubtype="0" fill="hold" grpId="2" nodeType="withEffect">
                                  <p:stCondLst>
                                    <p:cond delay="0"/>
                                  </p:stCondLst>
                                  <p:childTnLst>
                                    <p:animRot by="21600000">
                                      <p:cBhvr>
                                        <p:cTn id="505" dur="2000" fill="hold"/>
                                        <p:tgtEl>
                                          <p:spTgt spid="42"/>
                                        </p:tgtEl>
                                        <p:attrNameLst>
                                          <p:attrName>r</p:attrName>
                                        </p:attrNameLst>
                                      </p:cBhvr>
                                    </p:animRot>
                                  </p:childTnLst>
                                </p:cTn>
                              </p:par>
                              <p:par>
                                <p:cTn id="506" presetID="8" presetClass="emph" presetSubtype="0" fill="hold" grpId="2" nodeType="withEffect">
                                  <p:stCondLst>
                                    <p:cond delay="0"/>
                                  </p:stCondLst>
                                  <p:childTnLst>
                                    <p:animRot by="-21600000">
                                      <p:cBhvr>
                                        <p:cTn id="507" dur="2000" fill="hold"/>
                                        <p:tgtEl>
                                          <p:spTgt spid="43"/>
                                        </p:tgtEl>
                                        <p:attrNameLst>
                                          <p:attrName>r</p:attrName>
                                        </p:attrNameLst>
                                      </p:cBhvr>
                                    </p:animRot>
                                  </p:childTnLst>
                                </p:cTn>
                              </p:par>
                              <p:par>
                                <p:cTn id="508" presetID="8" presetClass="emph" presetSubtype="0" fill="hold" grpId="2" nodeType="withEffect">
                                  <p:stCondLst>
                                    <p:cond delay="0"/>
                                  </p:stCondLst>
                                  <p:childTnLst>
                                    <p:animRot by="21600000">
                                      <p:cBhvr>
                                        <p:cTn id="509" dur="2000" fill="hold"/>
                                        <p:tgtEl>
                                          <p:spTgt spid="44"/>
                                        </p:tgtEl>
                                        <p:attrNameLst>
                                          <p:attrName>r</p:attrName>
                                        </p:attrNameLst>
                                      </p:cBhvr>
                                    </p:animRot>
                                  </p:childTnLst>
                                </p:cTn>
                              </p:par>
                              <p:par>
                                <p:cTn id="510" presetID="8" presetClass="emph" presetSubtype="0" fill="hold" grpId="2" nodeType="withEffect">
                                  <p:stCondLst>
                                    <p:cond delay="0"/>
                                  </p:stCondLst>
                                  <p:childTnLst>
                                    <p:animRot by="-21600000">
                                      <p:cBhvr>
                                        <p:cTn id="511" dur="2000" fill="hold"/>
                                        <p:tgtEl>
                                          <p:spTgt spid="45"/>
                                        </p:tgtEl>
                                        <p:attrNameLst>
                                          <p:attrName>r</p:attrName>
                                        </p:attrNameLst>
                                      </p:cBhvr>
                                    </p:animRot>
                                  </p:childTnLst>
                                </p:cTn>
                              </p:par>
                              <p:par>
                                <p:cTn id="512" presetID="8" presetClass="emph" presetSubtype="0" fill="hold" grpId="2" nodeType="withEffect">
                                  <p:stCondLst>
                                    <p:cond delay="0"/>
                                  </p:stCondLst>
                                  <p:childTnLst>
                                    <p:animRot by="21600000">
                                      <p:cBhvr>
                                        <p:cTn id="513" dur="2000" fill="hold"/>
                                        <p:tgtEl>
                                          <p:spTgt spid="46"/>
                                        </p:tgtEl>
                                        <p:attrNameLst>
                                          <p:attrName>r</p:attrName>
                                        </p:attrNameLst>
                                      </p:cBhvr>
                                    </p:animRot>
                                  </p:childTnLst>
                                </p:cTn>
                              </p:par>
                              <p:par>
                                <p:cTn id="514" presetID="8" presetClass="emph" presetSubtype="0" fill="hold" grpId="2" nodeType="withEffect">
                                  <p:stCondLst>
                                    <p:cond delay="0"/>
                                  </p:stCondLst>
                                  <p:childTnLst>
                                    <p:animRot by="21600000">
                                      <p:cBhvr>
                                        <p:cTn id="515" dur="2000" fill="hold"/>
                                        <p:tgtEl>
                                          <p:spTgt spid="47"/>
                                        </p:tgtEl>
                                        <p:attrNameLst>
                                          <p:attrName>r</p:attrName>
                                        </p:attrNameLst>
                                      </p:cBhvr>
                                    </p:animRot>
                                  </p:childTnLst>
                                </p:cTn>
                              </p:par>
                              <p:par>
                                <p:cTn id="516" presetID="8" presetClass="emph" presetSubtype="0" fill="hold" grpId="2" nodeType="withEffect">
                                  <p:stCondLst>
                                    <p:cond delay="0"/>
                                  </p:stCondLst>
                                  <p:childTnLst>
                                    <p:animRot by="-21600000">
                                      <p:cBhvr>
                                        <p:cTn id="517" dur="2000" fill="hold"/>
                                        <p:tgtEl>
                                          <p:spTgt spid="48"/>
                                        </p:tgtEl>
                                        <p:attrNameLst>
                                          <p:attrName>r</p:attrName>
                                        </p:attrNameLst>
                                      </p:cBhvr>
                                    </p:animRot>
                                  </p:childTnLst>
                                </p:cTn>
                              </p:par>
                              <p:par>
                                <p:cTn id="518" presetID="8" presetClass="emph" presetSubtype="0" fill="hold" grpId="2" nodeType="withEffect">
                                  <p:stCondLst>
                                    <p:cond delay="0"/>
                                  </p:stCondLst>
                                  <p:childTnLst>
                                    <p:animRot by="21600000">
                                      <p:cBhvr>
                                        <p:cTn id="519" dur="2000" fill="hold"/>
                                        <p:tgtEl>
                                          <p:spTgt spid="49"/>
                                        </p:tgtEl>
                                        <p:attrNameLst>
                                          <p:attrName>r</p:attrName>
                                        </p:attrNameLst>
                                      </p:cBhvr>
                                    </p:animRot>
                                  </p:childTnLst>
                                </p:cTn>
                              </p:par>
                              <p:par>
                                <p:cTn id="520" presetID="8" presetClass="emph" presetSubtype="0" fill="hold" grpId="2" nodeType="withEffect">
                                  <p:stCondLst>
                                    <p:cond delay="0"/>
                                  </p:stCondLst>
                                  <p:childTnLst>
                                    <p:animRot by="-21600000">
                                      <p:cBhvr>
                                        <p:cTn id="521" dur="2000" fill="hold"/>
                                        <p:tgtEl>
                                          <p:spTgt spid="50"/>
                                        </p:tgtEl>
                                        <p:attrNameLst>
                                          <p:attrName>r</p:attrName>
                                        </p:attrNameLst>
                                      </p:cBhvr>
                                    </p:animRot>
                                  </p:childTnLst>
                                </p:cTn>
                              </p:par>
                              <p:par>
                                <p:cTn id="522" presetID="8" presetClass="emph" presetSubtype="0" fill="hold" grpId="2" nodeType="withEffect">
                                  <p:stCondLst>
                                    <p:cond delay="0"/>
                                  </p:stCondLst>
                                  <p:childTnLst>
                                    <p:animRot by="21600000">
                                      <p:cBhvr>
                                        <p:cTn id="523" dur="2000" fill="hold"/>
                                        <p:tgtEl>
                                          <p:spTgt spid="51"/>
                                        </p:tgtEl>
                                        <p:attrNameLst>
                                          <p:attrName>r</p:attrName>
                                        </p:attrNameLst>
                                      </p:cBhvr>
                                    </p:animRot>
                                  </p:childTnLst>
                                </p:cTn>
                              </p:par>
                              <p:par>
                                <p:cTn id="524" presetID="8" presetClass="emph" presetSubtype="0" fill="hold" grpId="2" nodeType="withEffect">
                                  <p:stCondLst>
                                    <p:cond delay="0"/>
                                  </p:stCondLst>
                                  <p:childTnLst>
                                    <p:animRot by="-21600000">
                                      <p:cBhvr>
                                        <p:cTn id="525" dur="2000" fill="hold"/>
                                        <p:tgtEl>
                                          <p:spTgt spid="52"/>
                                        </p:tgtEl>
                                        <p:attrNameLst>
                                          <p:attrName>r</p:attrName>
                                        </p:attrNameLst>
                                      </p:cBhvr>
                                    </p:animRot>
                                  </p:childTnLst>
                                </p:cTn>
                              </p:par>
                              <p:par>
                                <p:cTn id="526" presetID="8" presetClass="emph" presetSubtype="0" fill="hold" grpId="2" nodeType="withEffect">
                                  <p:stCondLst>
                                    <p:cond delay="0"/>
                                  </p:stCondLst>
                                  <p:childTnLst>
                                    <p:animRot by="21600000">
                                      <p:cBhvr>
                                        <p:cTn id="527" dur="2000" fill="hold"/>
                                        <p:tgtEl>
                                          <p:spTgt spid="53"/>
                                        </p:tgtEl>
                                        <p:attrNameLst>
                                          <p:attrName>r</p:attrName>
                                        </p:attrNameLst>
                                      </p:cBhvr>
                                    </p:animRot>
                                  </p:childTnLst>
                                </p:cTn>
                              </p:par>
                              <p:par>
                                <p:cTn id="528" presetID="8" presetClass="emph" presetSubtype="0" fill="hold" grpId="2" nodeType="withEffect">
                                  <p:stCondLst>
                                    <p:cond delay="0"/>
                                  </p:stCondLst>
                                  <p:childTnLst>
                                    <p:animRot by="-21600000">
                                      <p:cBhvr>
                                        <p:cTn id="529" dur="2000" fill="hold"/>
                                        <p:tgtEl>
                                          <p:spTgt spid="54"/>
                                        </p:tgtEl>
                                        <p:attrNameLst>
                                          <p:attrName>r</p:attrName>
                                        </p:attrNameLst>
                                      </p:cBhvr>
                                    </p:animRot>
                                  </p:childTnLst>
                                </p:cTn>
                              </p:par>
                              <p:par>
                                <p:cTn id="530" presetID="8" presetClass="emph" presetSubtype="0" fill="hold" grpId="2" nodeType="withEffect">
                                  <p:stCondLst>
                                    <p:cond delay="0"/>
                                  </p:stCondLst>
                                  <p:childTnLst>
                                    <p:animRot by="21600000">
                                      <p:cBhvr>
                                        <p:cTn id="531" dur="2000" fill="hold"/>
                                        <p:tgtEl>
                                          <p:spTgt spid="55"/>
                                        </p:tgtEl>
                                        <p:attrNameLst>
                                          <p:attrName>r</p:attrName>
                                        </p:attrNameLst>
                                      </p:cBhvr>
                                    </p:animRot>
                                  </p:childTnLst>
                                </p:cTn>
                              </p:par>
                              <p:par>
                                <p:cTn id="532" presetID="8" presetClass="emph" presetSubtype="0" fill="hold" grpId="2" nodeType="withEffect">
                                  <p:stCondLst>
                                    <p:cond delay="0"/>
                                  </p:stCondLst>
                                  <p:childTnLst>
                                    <p:animRot by="-21600000">
                                      <p:cBhvr>
                                        <p:cTn id="533" dur="2000" fill="hold"/>
                                        <p:tgtEl>
                                          <p:spTgt spid="56"/>
                                        </p:tgtEl>
                                        <p:attrNameLst>
                                          <p:attrName>r</p:attrName>
                                        </p:attrNameLst>
                                      </p:cBhvr>
                                    </p:animRot>
                                  </p:childTnLst>
                                </p:cTn>
                              </p:par>
                              <p:par>
                                <p:cTn id="534" presetID="8" presetClass="emph" presetSubtype="0" fill="hold" grpId="2" nodeType="withEffect">
                                  <p:stCondLst>
                                    <p:cond delay="0"/>
                                  </p:stCondLst>
                                  <p:childTnLst>
                                    <p:animRot by="21600000">
                                      <p:cBhvr>
                                        <p:cTn id="535" dur="2000" fill="hold"/>
                                        <p:tgtEl>
                                          <p:spTgt spid="57"/>
                                        </p:tgtEl>
                                        <p:attrNameLst>
                                          <p:attrName>r</p:attrName>
                                        </p:attrNameLst>
                                      </p:cBhvr>
                                    </p:animRot>
                                  </p:childTnLst>
                                </p:cTn>
                              </p:par>
                              <p:par>
                                <p:cTn id="536" presetID="8" presetClass="emph" presetSubtype="0" fill="hold" grpId="2" nodeType="withEffect">
                                  <p:stCondLst>
                                    <p:cond delay="0"/>
                                  </p:stCondLst>
                                  <p:childTnLst>
                                    <p:animRot by="-21600000">
                                      <p:cBhvr>
                                        <p:cTn id="537" dur="2000" fill="hold"/>
                                        <p:tgtEl>
                                          <p:spTgt spid="58"/>
                                        </p:tgtEl>
                                        <p:attrNameLst>
                                          <p:attrName>r</p:attrName>
                                        </p:attrNameLst>
                                      </p:cBhvr>
                                    </p:animRot>
                                  </p:childTnLst>
                                </p:cTn>
                              </p:par>
                              <p:par>
                                <p:cTn id="538" presetID="8" presetClass="emph" presetSubtype="0" fill="hold" grpId="2" nodeType="withEffect">
                                  <p:stCondLst>
                                    <p:cond delay="0"/>
                                  </p:stCondLst>
                                  <p:childTnLst>
                                    <p:animRot by="21600000">
                                      <p:cBhvr>
                                        <p:cTn id="539" dur="2000" fill="hold"/>
                                        <p:tgtEl>
                                          <p:spTgt spid="59"/>
                                        </p:tgtEl>
                                        <p:attrNameLst>
                                          <p:attrName>r</p:attrName>
                                        </p:attrNameLst>
                                      </p:cBhvr>
                                    </p:animRot>
                                  </p:childTnLst>
                                </p:cTn>
                              </p:par>
                              <p:par>
                                <p:cTn id="540" presetID="8" presetClass="emph" presetSubtype="0" fill="hold" grpId="2" nodeType="withEffect">
                                  <p:stCondLst>
                                    <p:cond delay="0"/>
                                  </p:stCondLst>
                                  <p:childTnLst>
                                    <p:animRot by="21600000">
                                      <p:cBhvr>
                                        <p:cTn id="541" dur="2000" fill="hold"/>
                                        <p:tgtEl>
                                          <p:spTgt spid="60"/>
                                        </p:tgtEl>
                                        <p:attrNameLst>
                                          <p:attrName>r</p:attrName>
                                        </p:attrNameLst>
                                      </p:cBhvr>
                                    </p:animRot>
                                  </p:childTnLst>
                                </p:cTn>
                              </p:par>
                              <p:par>
                                <p:cTn id="542" presetID="8" presetClass="emph" presetSubtype="0" fill="hold" grpId="2" nodeType="withEffect">
                                  <p:stCondLst>
                                    <p:cond delay="0"/>
                                  </p:stCondLst>
                                  <p:childTnLst>
                                    <p:animRot by="-21600000">
                                      <p:cBhvr>
                                        <p:cTn id="543" dur="2000" fill="hold"/>
                                        <p:tgtEl>
                                          <p:spTgt spid="61"/>
                                        </p:tgtEl>
                                        <p:attrNameLst>
                                          <p:attrName>r</p:attrName>
                                        </p:attrNameLst>
                                      </p:cBhvr>
                                    </p:animRot>
                                  </p:childTnLst>
                                </p:cTn>
                              </p:par>
                              <p:par>
                                <p:cTn id="544" presetID="8" presetClass="emph" presetSubtype="0" fill="hold" grpId="2" nodeType="withEffect">
                                  <p:stCondLst>
                                    <p:cond delay="0"/>
                                  </p:stCondLst>
                                  <p:childTnLst>
                                    <p:animRot by="21600000">
                                      <p:cBhvr>
                                        <p:cTn id="545" dur="2000" fill="hold"/>
                                        <p:tgtEl>
                                          <p:spTgt spid="62"/>
                                        </p:tgtEl>
                                        <p:attrNameLst>
                                          <p:attrName>r</p:attrName>
                                        </p:attrNameLst>
                                      </p:cBhvr>
                                    </p:animRot>
                                  </p:childTnLst>
                                </p:cTn>
                              </p:par>
                              <p:par>
                                <p:cTn id="546" presetID="8" presetClass="emph" presetSubtype="0" fill="hold" grpId="2" nodeType="withEffect">
                                  <p:stCondLst>
                                    <p:cond delay="0"/>
                                  </p:stCondLst>
                                  <p:childTnLst>
                                    <p:animRot by="-21600000">
                                      <p:cBhvr>
                                        <p:cTn id="547" dur="2000" fill="hold"/>
                                        <p:tgtEl>
                                          <p:spTgt spid="63"/>
                                        </p:tgtEl>
                                        <p:attrNameLst>
                                          <p:attrName>r</p:attrName>
                                        </p:attrNameLst>
                                      </p:cBhvr>
                                    </p:animRot>
                                  </p:childTnLst>
                                </p:cTn>
                              </p:par>
                              <p:par>
                                <p:cTn id="548" presetID="8" presetClass="emph" presetSubtype="0" fill="hold" grpId="2" nodeType="withEffect">
                                  <p:stCondLst>
                                    <p:cond delay="0"/>
                                  </p:stCondLst>
                                  <p:childTnLst>
                                    <p:animRot by="21600000">
                                      <p:cBhvr>
                                        <p:cTn id="549" dur="2000" fill="hold"/>
                                        <p:tgtEl>
                                          <p:spTgt spid="64"/>
                                        </p:tgtEl>
                                        <p:attrNameLst>
                                          <p:attrName>r</p:attrName>
                                        </p:attrNameLst>
                                      </p:cBhvr>
                                    </p:animRot>
                                  </p:childTnLst>
                                </p:cTn>
                              </p:par>
                              <p:par>
                                <p:cTn id="550" presetID="8" presetClass="emph" presetSubtype="0" fill="hold" grpId="2" nodeType="withEffect">
                                  <p:stCondLst>
                                    <p:cond delay="0"/>
                                  </p:stCondLst>
                                  <p:childTnLst>
                                    <p:animRot by="-21600000">
                                      <p:cBhvr>
                                        <p:cTn id="551" dur="2000" fill="hold"/>
                                        <p:tgtEl>
                                          <p:spTgt spid="65"/>
                                        </p:tgtEl>
                                        <p:attrNameLst>
                                          <p:attrName>r</p:attrName>
                                        </p:attrNameLst>
                                      </p:cBhvr>
                                    </p:animRot>
                                  </p:childTnLst>
                                </p:cTn>
                              </p:par>
                              <p:par>
                                <p:cTn id="552" presetID="8" presetClass="emph" presetSubtype="0" fill="hold" grpId="2" nodeType="withEffect">
                                  <p:stCondLst>
                                    <p:cond delay="0"/>
                                  </p:stCondLst>
                                  <p:childTnLst>
                                    <p:animRot by="21600000">
                                      <p:cBhvr>
                                        <p:cTn id="553" dur="2000" fill="hold"/>
                                        <p:tgtEl>
                                          <p:spTgt spid="66"/>
                                        </p:tgtEl>
                                        <p:attrNameLst>
                                          <p:attrName>r</p:attrName>
                                        </p:attrNameLst>
                                      </p:cBhvr>
                                    </p:animRot>
                                  </p:childTnLst>
                                </p:cTn>
                              </p:par>
                              <p:par>
                                <p:cTn id="554" presetID="8" presetClass="emph" presetSubtype="0" fill="hold" grpId="2" nodeType="withEffect">
                                  <p:stCondLst>
                                    <p:cond delay="0"/>
                                  </p:stCondLst>
                                  <p:childTnLst>
                                    <p:animRot by="-21600000">
                                      <p:cBhvr>
                                        <p:cTn id="555" dur="2000" fill="hold"/>
                                        <p:tgtEl>
                                          <p:spTgt spid="67"/>
                                        </p:tgtEl>
                                        <p:attrNameLst>
                                          <p:attrName>r</p:attrName>
                                        </p:attrNameLst>
                                      </p:cBhvr>
                                    </p:animRot>
                                  </p:childTnLst>
                                </p:cTn>
                              </p:par>
                              <p:par>
                                <p:cTn id="556" presetID="8" presetClass="emph" presetSubtype="0" fill="hold" grpId="2" nodeType="withEffect">
                                  <p:stCondLst>
                                    <p:cond delay="0"/>
                                  </p:stCondLst>
                                  <p:childTnLst>
                                    <p:animRot by="21600000">
                                      <p:cBhvr>
                                        <p:cTn id="557" dur="2000" fill="hold"/>
                                        <p:tgtEl>
                                          <p:spTgt spid="68"/>
                                        </p:tgtEl>
                                        <p:attrNameLst>
                                          <p:attrName>r</p:attrName>
                                        </p:attrNameLst>
                                      </p:cBhvr>
                                    </p:animRot>
                                  </p:childTnLst>
                                </p:cTn>
                              </p:par>
                              <p:par>
                                <p:cTn id="558" presetID="8" presetClass="emph" presetSubtype="0" fill="hold" grpId="2" nodeType="withEffect">
                                  <p:stCondLst>
                                    <p:cond delay="0"/>
                                  </p:stCondLst>
                                  <p:childTnLst>
                                    <p:animRot by="-21600000">
                                      <p:cBhvr>
                                        <p:cTn id="559" dur="2000" fill="hold"/>
                                        <p:tgtEl>
                                          <p:spTgt spid="69"/>
                                        </p:tgtEl>
                                        <p:attrNameLst>
                                          <p:attrName>r</p:attrName>
                                        </p:attrNameLst>
                                      </p:cBhvr>
                                    </p:animRot>
                                  </p:childTnLst>
                                </p:cTn>
                              </p:par>
                              <p:par>
                                <p:cTn id="560" presetID="8" presetClass="emph" presetSubtype="0" fill="hold" grpId="2" nodeType="withEffect">
                                  <p:stCondLst>
                                    <p:cond delay="0"/>
                                  </p:stCondLst>
                                  <p:childTnLst>
                                    <p:animRot by="21600000">
                                      <p:cBhvr>
                                        <p:cTn id="561" dur="2000" fill="hold"/>
                                        <p:tgtEl>
                                          <p:spTgt spid="70"/>
                                        </p:tgtEl>
                                        <p:attrNameLst>
                                          <p:attrName>r</p:attrName>
                                        </p:attrNameLst>
                                      </p:cBhvr>
                                    </p:animRot>
                                  </p:childTnLst>
                                </p:cTn>
                              </p:par>
                              <p:par>
                                <p:cTn id="562" presetID="8" presetClass="emph" presetSubtype="0" fill="hold" grpId="2" nodeType="withEffect">
                                  <p:stCondLst>
                                    <p:cond delay="0"/>
                                  </p:stCondLst>
                                  <p:childTnLst>
                                    <p:animRot by="-21600000">
                                      <p:cBhvr>
                                        <p:cTn id="563" dur="2000" fill="hold"/>
                                        <p:tgtEl>
                                          <p:spTgt spid="71"/>
                                        </p:tgtEl>
                                        <p:attrNameLst>
                                          <p:attrName>r</p:attrName>
                                        </p:attrNameLst>
                                      </p:cBhvr>
                                    </p:animRot>
                                  </p:childTnLst>
                                </p:cTn>
                              </p:par>
                              <p:par>
                                <p:cTn id="564" presetID="8" presetClass="emph" presetSubtype="0" fill="hold" grpId="2" nodeType="withEffect">
                                  <p:stCondLst>
                                    <p:cond delay="0"/>
                                  </p:stCondLst>
                                  <p:childTnLst>
                                    <p:animRot by="21600000">
                                      <p:cBhvr>
                                        <p:cTn id="565" dur="2000" fill="hold"/>
                                        <p:tgtEl>
                                          <p:spTgt spid="72"/>
                                        </p:tgtEl>
                                        <p:attrNameLst>
                                          <p:attrName>r</p:attrName>
                                        </p:attrNameLst>
                                      </p:cBhvr>
                                    </p:animRot>
                                  </p:childTnLst>
                                </p:cTn>
                              </p:par>
                              <p:par>
                                <p:cTn id="566" presetID="8" presetClass="emph" presetSubtype="0" fill="hold" grpId="2" nodeType="withEffect">
                                  <p:stCondLst>
                                    <p:cond delay="0"/>
                                  </p:stCondLst>
                                  <p:childTnLst>
                                    <p:animRot by="21600000">
                                      <p:cBhvr>
                                        <p:cTn id="567" dur="2000" fill="hold"/>
                                        <p:tgtEl>
                                          <p:spTgt spid="73"/>
                                        </p:tgtEl>
                                        <p:attrNameLst>
                                          <p:attrName>r</p:attrName>
                                        </p:attrNameLst>
                                      </p:cBhvr>
                                    </p:animRot>
                                  </p:childTnLst>
                                </p:cTn>
                              </p:par>
                              <p:par>
                                <p:cTn id="568" presetID="8" presetClass="emph" presetSubtype="0" fill="hold" grpId="2" nodeType="withEffect">
                                  <p:stCondLst>
                                    <p:cond delay="0"/>
                                  </p:stCondLst>
                                  <p:childTnLst>
                                    <p:animRot by="-21600000">
                                      <p:cBhvr>
                                        <p:cTn id="569" dur="2000" fill="hold"/>
                                        <p:tgtEl>
                                          <p:spTgt spid="74"/>
                                        </p:tgtEl>
                                        <p:attrNameLst>
                                          <p:attrName>r</p:attrName>
                                        </p:attrNameLst>
                                      </p:cBhvr>
                                    </p:animRot>
                                  </p:childTnLst>
                                </p:cTn>
                              </p:par>
                              <p:par>
                                <p:cTn id="570" presetID="8" presetClass="emph" presetSubtype="0" fill="hold" grpId="2" nodeType="withEffect">
                                  <p:stCondLst>
                                    <p:cond delay="0"/>
                                  </p:stCondLst>
                                  <p:childTnLst>
                                    <p:animRot by="21600000">
                                      <p:cBhvr>
                                        <p:cTn id="571" dur="2000" fill="hold"/>
                                        <p:tgtEl>
                                          <p:spTgt spid="75"/>
                                        </p:tgtEl>
                                        <p:attrNameLst>
                                          <p:attrName>r</p:attrName>
                                        </p:attrNameLst>
                                      </p:cBhvr>
                                    </p:animRot>
                                  </p:childTnLst>
                                </p:cTn>
                              </p:par>
                              <p:par>
                                <p:cTn id="572" presetID="8" presetClass="emph" presetSubtype="0" fill="hold" grpId="2" nodeType="withEffect">
                                  <p:stCondLst>
                                    <p:cond delay="0"/>
                                  </p:stCondLst>
                                  <p:childTnLst>
                                    <p:animRot by="-21600000">
                                      <p:cBhvr>
                                        <p:cTn id="573" dur="2000" fill="hold"/>
                                        <p:tgtEl>
                                          <p:spTgt spid="76"/>
                                        </p:tgtEl>
                                        <p:attrNameLst>
                                          <p:attrName>r</p:attrName>
                                        </p:attrNameLst>
                                      </p:cBhvr>
                                    </p:animRot>
                                  </p:childTnLst>
                                </p:cTn>
                              </p:par>
                              <p:par>
                                <p:cTn id="574" presetID="8" presetClass="emph" presetSubtype="0" fill="hold" grpId="2" nodeType="withEffect">
                                  <p:stCondLst>
                                    <p:cond delay="0"/>
                                  </p:stCondLst>
                                  <p:childTnLst>
                                    <p:animRot by="21600000">
                                      <p:cBhvr>
                                        <p:cTn id="575" dur="2000" fill="hold"/>
                                        <p:tgtEl>
                                          <p:spTgt spid="77"/>
                                        </p:tgtEl>
                                        <p:attrNameLst>
                                          <p:attrName>r</p:attrName>
                                        </p:attrNameLst>
                                      </p:cBhvr>
                                    </p:animRot>
                                  </p:childTnLst>
                                </p:cTn>
                              </p:par>
                              <p:par>
                                <p:cTn id="576" presetID="8" presetClass="emph" presetSubtype="0" fill="hold" grpId="2" nodeType="withEffect">
                                  <p:stCondLst>
                                    <p:cond delay="0"/>
                                  </p:stCondLst>
                                  <p:childTnLst>
                                    <p:animRot by="-21600000">
                                      <p:cBhvr>
                                        <p:cTn id="577" dur="2000" fill="hold"/>
                                        <p:tgtEl>
                                          <p:spTgt spid="78"/>
                                        </p:tgtEl>
                                        <p:attrNameLst>
                                          <p:attrName>r</p:attrName>
                                        </p:attrNameLst>
                                      </p:cBhvr>
                                    </p:animRot>
                                  </p:childTnLst>
                                </p:cTn>
                              </p:par>
                              <p:par>
                                <p:cTn id="578" presetID="8" presetClass="emph" presetSubtype="0" fill="hold" grpId="2" nodeType="withEffect">
                                  <p:stCondLst>
                                    <p:cond delay="0"/>
                                  </p:stCondLst>
                                  <p:childTnLst>
                                    <p:animRot by="21600000">
                                      <p:cBhvr>
                                        <p:cTn id="579" dur="2000" fill="hold"/>
                                        <p:tgtEl>
                                          <p:spTgt spid="79"/>
                                        </p:tgtEl>
                                        <p:attrNameLst>
                                          <p:attrName>r</p:attrName>
                                        </p:attrNameLst>
                                      </p:cBhvr>
                                    </p:animRot>
                                  </p:childTnLst>
                                </p:cTn>
                              </p:par>
                              <p:par>
                                <p:cTn id="580" presetID="8" presetClass="emph" presetSubtype="0" fill="hold" grpId="2" nodeType="withEffect">
                                  <p:stCondLst>
                                    <p:cond delay="0"/>
                                  </p:stCondLst>
                                  <p:childTnLst>
                                    <p:animRot by="-21600000">
                                      <p:cBhvr>
                                        <p:cTn id="581" dur="2000" fill="hold"/>
                                        <p:tgtEl>
                                          <p:spTgt spid="80"/>
                                        </p:tgtEl>
                                        <p:attrNameLst>
                                          <p:attrName>r</p:attrName>
                                        </p:attrNameLst>
                                      </p:cBhvr>
                                    </p:animRot>
                                  </p:childTnLst>
                                </p:cTn>
                              </p:par>
                              <p:par>
                                <p:cTn id="582" presetID="8" presetClass="emph" presetSubtype="0" fill="hold" grpId="2" nodeType="withEffect">
                                  <p:stCondLst>
                                    <p:cond delay="0"/>
                                  </p:stCondLst>
                                  <p:childTnLst>
                                    <p:animRot by="21600000">
                                      <p:cBhvr>
                                        <p:cTn id="583" dur="2000" fill="hold"/>
                                        <p:tgtEl>
                                          <p:spTgt spid="81"/>
                                        </p:tgtEl>
                                        <p:attrNameLst>
                                          <p:attrName>r</p:attrName>
                                        </p:attrNameLst>
                                      </p:cBhvr>
                                    </p:animRot>
                                  </p:childTnLst>
                                </p:cTn>
                              </p:par>
                              <p:par>
                                <p:cTn id="584" presetID="8" presetClass="emph" presetSubtype="0" fill="hold" grpId="2" nodeType="withEffect">
                                  <p:stCondLst>
                                    <p:cond delay="0"/>
                                  </p:stCondLst>
                                  <p:childTnLst>
                                    <p:animRot by="-21600000">
                                      <p:cBhvr>
                                        <p:cTn id="585" dur="2000" fill="hold"/>
                                        <p:tgtEl>
                                          <p:spTgt spid="82"/>
                                        </p:tgtEl>
                                        <p:attrNameLst>
                                          <p:attrName>r</p:attrName>
                                        </p:attrNameLst>
                                      </p:cBhvr>
                                    </p:animRot>
                                  </p:childTnLst>
                                </p:cTn>
                              </p:par>
                              <p:par>
                                <p:cTn id="586" presetID="8" presetClass="emph" presetSubtype="0" fill="hold" grpId="2" nodeType="withEffect">
                                  <p:stCondLst>
                                    <p:cond delay="0"/>
                                  </p:stCondLst>
                                  <p:childTnLst>
                                    <p:animRot by="21600000">
                                      <p:cBhvr>
                                        <p:cTn id="587" dur="2000" fill="hold"/>
                                        <p:tgtEl>
                                          <p:spTgt spid="83"/>
                                        </p:tgtEl>
                                        <p:attrNameLst>
                                          <p:attrName>r</p:attrName>
                                        </p:attrNameLst>
                                      </p:cBhvr>
                                    </p:animRot>
                                  </p:childTnLst>
                                </p:cTn>
                              </p:par>
                              <p:par>
                                <p:cTn id="588" presetID="8" presetClass="emph" presetSubtype="0" fill="hold" grpId="2" nodeType="withEffect">
                                  <p:stCondLst>
                                    <p:cond delay="0"/>
                                  </p:stCondLst>
                                  <p:childTnLst>
                                    <p:animRot by="-21600000">
                                      <p:cBhvr>
                                        <p:cTn id="589" dur="2000" fill="hold"/>
                                        <p:tgtEl>
                                          <p:spTgt spid="84"/>
                                        </p:tgtEl>
                                        <p:attrNameLst>
                                          <p:attrName>r</p:attrName>
                                        </p:attrNameLst>
                                      </p:cBhvr>
                                    </p:animRot>
                                  </p:childTnLst>
                                </p:cTn>
                              </p:par>
                              <p:par>
                                <p:cTn id="590" presetID="8" presetClass="emph" presetSubtype="0" fill="hold" grpId="2" nodeType="withEffect">
                                  <p:stCondLst>
                                    <p:cond delay="0"/>
                                  </p:stCondLst>
                                  <p:childTnLst>
                                    <p:animRot by="21600000">
                                      <p:cBhvr>
                                        <p:cTn id="591" dur="2000" fill="hold"/>
                                        <p:tgtEl>
                                          <p:spTgt spid="85"/>
                                        </p:tgtEl>
                                        <p:attrNameLst>
                                          <p:attrName>r</p:attrName>
                                        </p:attrNameLst>
                                      </p:cBhvr>
                                    </p:animRot>
                                  </p:childTnLst>
                                </p:cTn>
                              </p:par>
                            </p:childTnLst>
                          </p:cTn>
                        </p:par>
                        <p:par>
                          <p:cTn id="592" fill="hold">
                            <p:stCondLst>
                              <p:cond delay="2000"/>
                            </p:stCondLst>
                            <p:childTnLst>
                              <p:par>
                                <p:cTn id="593" presetID="2" presetClass="exit" presetSubtype="4" fill="hold" grpId="3" nodeType="afterEffect">
                                  <p:stCondLst>
                                    <p:cond delay="0"/>
                                  </p:stCondLst>
                                  <p:childTnLst>
                                    <p:anim calcmode="lin" valueType="num">
                                      <p:cBhvr additive="base">
                                        <p:cTn id="594" dur="2000"/>
                                        <p:tgtEl>
                                          <p:spTgt spid="21"/>
                                        </p:tgtEl>
                                        <p:attrNameLst>
                                          <p:attrName>ppt_x</p:attrName>
                                        </p:attrNameLst>
                                      </p:cBhvr>
                                      <p:tavLst>
                                        <p:tav tm="0">
                                          <p:val>
                                            <p:strVal val="ppt_x"/>
                                          </p:val>
                                        </p:tav>
                                        <p:tav tm="100000">
                                          <p:val>
                                            <p:strVal val="ppt_x"/>
                                          </p:val>
                                        </p:tav>
                                      </p:tavLst>
                                    </p:anim>
                                    <p:anim calcmode="lin" valueType="num">
                                      <p:cBhvr additive="base">
                                        <p:cTn id="595" dur="2000"/>
                                        <p:tgtEl>
                                          <p:spTgt spid="21"/>
                                        </p:tgtEl>
                                        <p:attrNameLst>
                                          <p:attrName>ppt_y</p:attrName>
                                        </p:attrNameLst>
                                      </p:cBhvr>
                                      <p:tavLst>
                                        <p:tav tm="0">
                                          <p:val>
                                            <p:strVal val="ppt_y"/>
                                          </p:val>
                                        </p:tav>
                                        <p:tav tm="100000">
                                          <p:val>
                                            <p:strVal val="1+ppt_h/2"/>
                                          </p:val>
                                        </p:tav>
                                      </p:tavLst>
                                    </p:anim>
                                    <p:set>
                                      <p:cBhvr>
                                        <p:cTn id="596" dur="1" fill="hold">
                                          <p:stCondLst>
                                            <p:cond delay="1999"/>
                                          </p:stCondLst>
                                        </p:cTn>
                                        <p:tgtEl>
                                          <p:spTgt spid="21"/>
                                        </p:tgtEl>
                                        <p:attrNameLst>
                                          <p:attrName>style.visibility</p:attrName>
                                        </p:attrNameLst>
                                      </p:cBhvr>
                                      <p:to>
                                        <p:strVal val="hidden"/>
                                      </p:to>
                                    </p:set>
                                  </p:childTnLst>
                                </p:cTn>
                              </p:par>
                              <p:par>
                                <p:cTn id="597" presetID="2" presetClass="exit" presetSubtype="4" fill="hold" nodeType="withEffect">
                                  <p:stCondLst>
                                    <p:cond delay="0"/>
                                  </p:stCondLst>
                                  <p:childTnLst>
                                    <p:anim calcmode="lin" valueType="num">
                                      <p:cBhvr additive="base">
                                        <p:cTn id="598" dur="2000"/>
                                        <p:tgtEl>
                                          <p:spTgt spid="22"/>
                                        </p:tgtEl>
                                        <p:attrNameLst>
                                          <p:attrName>ppt_x</p:attrName>
                                        </p:attrNameLst>
                                      </p:cBhvr>
                                      <p:tavLst>
                                        <p:tav tm="0">
                                          <p:val>
                                            <p:strVal val="ppt_x"/>
                                          </p:val>
                                        </p:tav>
                                        <p:tav tm="100000">
                                          <p:val>
                                            <p:strVal val="ppt_x"/>
                                          </p:val>
                                        </p:tav>
                                      </p:tavLst>
                                    </p:anim>
                                    <p:anim calcmode="lin" valueType="num">
                                      <p:cBhvr additive="base">
                                        <p:cTn id="599" dur="2000"/>
                                        <p:tgtEl>
                                          <p:spTgt spid="22"/>
                                        </p:tgtEl>
                                        <p:attrNameLst>
                                          <p:attrName>ppt_y</p:attrName>
                                        </p:attrNameLst>
                                      </p:cBhvr>
                                      <p:tavLst>
                                        <p:tav tm="0">
                                          <p:val>
                                            <p:strVal val="ppt_y"/>
                                          </p:val>
                                        </p:tav>
                                        <p:tav tm="100000">
                                          <p:val>
                                            <p:strVal val="1+ppt_h/2"/>
                                          </p:val>
                                        </p:tav>
                                      </p:tavLst>
                                    </p:anim>
                                    <p:set>
                                      <p:cBhvr>
                                        <p:cTn id="600" dur="1" fill="hold">
                                          <p:stCondLst>
                                            <p:cond delay="1999"/>
                                          </p:stCondLst>
                                        </p:cTn>
                                        <p:tgtEl>
                                          <p:spTgt spid="22"/>
                                        </p:tgtEl>
                                        <p:attrNameLst>
                                          <p:attrName>style.visibility</p:attrName>
                                        </p:attrNameLst>
                                      </p:cBhvr>
                                      <p:to>
                                        <p:strVal val="hidden"/>
                                      </p:to>
                                    </p:set>
                                  </p:childTnLst>
                                </p:cTn>
                              </p:par>
                              <p:par>
                                <p:cTn id="601" presetID="2" presetClass="exit" presetSubtype="4" fill="hold" nodeType="withEffect">
                                  <p:stCondLst>
                                    <p:cond delay="0"/>
                                  </p:stCondLst>
                                  <p:childTnLst>
                                    <p:anim calcmode="lin" valueType="num">
                                      <p:cBhvr additive="base">
                                        <p:cTn id="602" dur="2000"/>
                                        <p:tgtEl>
                                          <p:spTgt spid="23"/>
                                        </p:tgtEl>
                                        <p:attrNameLst>
                                          <p:attrName>ppt_x</p:attrName>
                                        </p:attrNameLst>
                                      </p:cBhvr>
                                      <p:tavLst>
                                        <p:tav tm="0">
                                          <p:val>
                                            <p:strVal val="ppt_x"/>
                                          </p:val>
                                        </p:tav>
                                        <p:tav tm="100000">
                                          <p:val>
                                            <p:strVal val="ppt_x"/>
                                          </p:val>
                                        </p:tav>
                                      </p:tavLst>
                                    </p:anim>
                                    <p:anim calcmode="lin" valueType="num">
                                      <p:cBhvr additive="base">
                                        <p:cTn id="603" dur="2000"/>
                                        <p:tgtEl>
                                          <p:spTgt spid="23"/>
                                        </p:tgtEl>
                                        <p:attrNameLst>
                                          <p:attrName>ppt_y</p:attrName>
                                        </p:attrNameLst>
                                      </p:cBhvr>
                                      <p:tavLst>
                                        <p:tav tm="0">
                                          <p:val>
                                            <p:strVal val="ppt_y"/>
                                          </p:val>
                                        </p:tav>
                                        <p:tav tm="100000">
                                          <p:val>
                                            <p:strVal val="1+ppt_h/2"/>
                                          </p:val>
                                        </p:tav>
                                      </p:tavLst>
                                    </p:anim>
                                    <p:set>
                                      <p:cBhvr>
                                        <p:cTn id="604" dur="1" fill="hold">
                                          <p:stCondLst>
                                            <p:cond delay="1999"/>
                                          </p:stCondLst>
                                        </p:cTn>
                                        <p:tgtEl>
                                          <p:spTgt spid="23"/>
                                        </p:tgtEl>
                                        <p:attrNameLst>
                                          <p:attrName>style.visibility</p:attrName>
                                        </p:attrNameLst>
                                      </p:cBhvr>
                                      <p:to>
                                        <p:strVal val="hidden"/>
                                      </p:to>
                                    </p:set>
                                  </p:childTnLst>
                                </p:cTn>
                              </p:par>
                              <p:par>
                                <p:cTn id="605" presetID="2" presetClass="exit" presetSubtype="4" fill="hold" nodeType="withEffect">
                                  <p:stCondLst>
                                    <p:cond delay="0"/>
                                  </p:stCondLst>
                                  <p:childTnLst>
                                    <p:anim calcmode="lin" valueType="num">
                                      <p:cBhvr additive="base">
                                        <p:cTn id="606" dur="2000"/>
                                        <p:tgtEl>
                                          <p:spTgt spid="24"/>
                                        </p:tgtEl>
                                        <p:attrNameLst>
                                          <p:attrName>ppt_x</p:attrName>
                                        </p:attrNameLst>
                                      </p:cBhvr>
                                      <p:tavLst>
                                        <p:tav tm="0">
                                          <p:val>
                                            <p:strVal val="ppt_x"/>
                                          </p:val>
                                        </p:tav>
                                        <p:tav tm="100000">
                                          <p:val>
                                            <p:strVal val="ppt_x"/>
                                          </p:val>
                                        </p:tav>
                                      </p:tavLst>
                                    </p:anim>
                                    <p:anim calcmode="lin" valueType="num">
                                      <p:cBhvr additive="base">
                                        <p:cTn id="607" dur="2000"/>
                                        <p:tgtEl>
                                          <p:spTgt spid="24"/>
                                        </p:tgtEl>
                                        <p:attrNameLst>
                                          <p:attrName>ppt_y</p:attrName>
                                        </p:attrNameLst>
                                      </p:cBhvr>
                                      <p:tavLst>
                                        <p:tav tm="0">
                                          <p:val>
                                            <p:strVal val="ppt_y"/>
                                          </p:val>
                                        </p:tav>
                                        <p:tav tm="100000">
                                          <p:val>
                                            <p:strVal val="1+ppt_h/2"/>
                                          </p:val>
                                        </p:tav>
                                      </p:tavLst>
                                    </p:anim>
                                    <p:set>
                                      <p:cBhvr>
                                        <p:cTn id="608" dur="1" fill="hold">
                                          <p:stCondLst>
                                            <p:cond delay="1999"/>
                                          </p:stCondLst>
                                        </p:cTn>
                                        <p:tgtEl>
                                          <p:spTgt spid="24"/>
                                        </p:tgtEl>
                                        <p:attrNameLst>
                                          <p:attrName>style.visibility</p:attrName>
                                        </p:attrNameLst>
                                      </p:cBhvr>
                                      <p:to>
                                        <p:strVal val="hidden"/>
                                      </p:to>
                                    </p:set>
                                  </p:childTnLst>
                                </p:cTn>
                              </p:par>
                              <p:par>
                                <p:cTn id="609" presetID="2" presetClass="exit" presetSubtype="4" fill="hold" nodeType="withEffect">
                                  <p:stCondLst>
                                    <p:cond delay="0"/>
                                  </p:stCondLst>
                                  <p:childTnLst>
                                    <p:anim calcmode="lin" valueType="num">
                                      <p:cBhvr additive="base">
                                        <p:cTn id="610" dur="2000"/>
                                        <p:tgtEl>
                                          <p:spTgt spid="25"/>
                                        </p:tgtEl>
                                        <p:attrNameLst>
                                          <p:attrName>ppt_x</p:attrName>
                                        </p:attrNameLst>
                                      </p:cBhvr>
                                      <p:tavLst>
                                        <p:tav tm="0">
                                          <p:val>
                                            <p:strVal val="ppt_x"/>
                                          </p:val>
                                        </p:tav>
                                        <p:tav tm="100000">
                                          <p:val>
                                            <p:strVal val="ppt_x"/>
                                          </p:val>
                                        </p:tav>
                                      </p:tavLst>
                                    </p:anim>
                                    <p:anim calcmode="lin" valueType="num">
                                      <p:cBhvr additive="base">
                                        <p:cTn id="611" dur="2000"/>
                                        <p:tgtEl>
                                          <p:spTgt spid="25"/>
                                        </p:tgtEl>
                                        <p:attrNameLst>
                                          <p:attrName>ppt_y</p:attrName>
                                        </p:attrNameLst>
                                      </p:cBhvr>
                                      <p:tavLst>
                                        <p:tav tm="0">
                                          <p:val>
                                            <p:strVal val="ppt_y"/>
                                          </p:val>
                                        </p:tav>
                                        <p:tav tm="100000">
                                          <p:val>
                                            <p:strVal val="1+ppt_h/2"/>
                                          </p:val>
                                        </p:tav>
                                      </p:tavLst>
                                    </p:anim>
                                    <p:set>
                                      <p:cBhvr>
                                        <p:cTn id="612" dur="1" fill="hold">
                                          <p:stCondLst>
                                            <p:cond delay="1999"/>
                                          </p:stCondLst>
                                        </p:cTn>
                                        <p:tgtEl>
                                          <p:spTgt spid="25"/>
                                        </p:tgtEl>
                                        <p:attrNameLst>
                                          <p:attrName>style.visibility</p:attrName>
                                        </p:attrNameLst>
                                      </p:cBhvr>
                                      <p:to>
                                        <p:strVal val="hidden"/>
                                      </p:to>
                                    </p:set>
                                  </p:childTnLst>
                                </p:cTn>
                              </p:par>
                              <p:par>
                                <p:cTn id="613" presetID="2" presetClass="exit" presetSubtype="4" fill="hold" nodeType="withEffect">
                                  <p:stCondLst>
                                    <p:cond delay="0"/>
                                  </p:stCondLst>
                                  <p:childTnLst>
                                    <p:anim calcmode="lin" valueType="num">
                                      <p:cBhvr additive="base">
                                        <p:cTn id="614" dur="2000"/>
                                        <p:tgtEl>
                                          <p:spTgt spid="26"/>
                                        </p:tgtEl>
                                        <p:attrNameLst>
                                          <p:attrName>ppt_x</p:attrName>
                                        </p:attrNameLst>
                                      </p:cBhvr>
                                      <p:tavLst>
                                        <p:tav tm="0">
                                          <p:val>
                                            <p:strVal val="ppt_x"/>
                                          </p:val>
                                        </p:tav>
                                        <p:tav tm="100000">
                                          <p:val>
                                            <p:strVal val="ppt_x"/>
                                          </p:val>
                                        </p:tav>
                                      </p:tavLst>
                                    </p:anim>
                                    <p:anim calcmode="lin" valueType="num">
                                      <p:cBhvr additive="base">
                                        <p:cTn id="615" dur="2000"/>
                                        <p:tgtEl>
                                          <p:spTgt spid="26"/>
                                        </p:tgtEl>
                                        <p:attrNameLst>
                                          <p:attrName>ppt_y</p:attrName>
                                        </p:attrNameLst>
                                      </p:cBhvr>
                                      <p:tavLst>
                                        <p:tav tm="0">
                                          <p:val>
                                            <p:strVal val="ppt_y"/>
                                          </p:val>
                                        </p:tav>
                                        <p:tav tm="100000">
                                          <p:val>
                                            <p:strVal val="1+ppt_h/2"/>
                                          </p:val>
                                        </p:tav>
                                      </p:tavLst>
                                    </p:anim>
                                    <p:set>
                                      <p:cBhvr>
                                        <p:cTn id="616" dur="1" fill="hold">
                                          <p:stCondLst>
                                            <p:cond delay="1999"/>
                                          </p:stCondLst>
                                        </p:cTn>
                                        <p:tgtEl>
                                          <p:spTgt spid="26"/>
                                        </p:tgtEl>
                                        <p:attrNameLst>
                                          <p:attrName>style.visibility</p:attrName>
                                        </p:attrNameLst>
                                      </p:cBhvr>
                                      <p:to>
                                        <p:strVal val="hidden"/>
                                      </p:to>
                                    </p:set>
                                  </p:childTnLst>
                                </p:cTn>
                              </p:par>
                              <p:par>
                                <p:cTn id="617" presetID="2" presetClass="exit" presetSubtype="4" fill="hold" nodeType="withEffect">
                                  <p:stCondLst>
                                    <p:cond delay="0"/>
                                  </p:stCondLst>
                                  <p:childTnLst>
                                    <p:anim calcmode="lin" valueType="num">
                                      <p:cBhvr additive="base">
                                        <p:cTn id="618" dur="2000"/>
                                        <p:tgtEl>
                                          <p:spTgt spid="27"/>
                                        </p:tgtEl>
                                        <p:attrNameLst>
                                          <p:attrName>ppt_x</p:attrName>
                                        </p:attrNameLst>
                                      </p:cBhvr>
                                      <p:tavLst>
                                        <p:tav tm="0">
                                          <p:val>
                                            <p:strVal val="ppt_x"/>
                                          </p:val>
                                        </p:tav>
                                        <p:tav tm="100000">
                                          <p:val>
                                            <p:strVal val="ppt_x"/>
                                          </p:val>
                                        </p:tav>
                                      </p:tavLst>
                                    </p:anim>
                                    <p:anim calcmode="lin" valueType="num">
                                      <p:cBhvr additive="base">
                                        <p:cTn id="619" dur="2000"/>
                                        <p:tgtEl>
                                          <p:spTgt spid="27"/>
                                        </p:tgtEl>
                                        <p:attrNameLst>
                                          <p:attrName>ppt_y</p:attrName>
                                        </p:attrNameLst>
                                      </p:cBhvr>
                                      <p:tavLst>
                                        <p:tav tm="0">
                                          <p:val>
                                            <p:strVal val="ppt_y"/>
                                          </p:val>
                                        </p:tav>
                                        <p:tav tm="100000">
                                          <p:val>
                                            <p:strVal val="1+ppt_h/2"/>
                                          </p:val>
                                        </p:tav>
                                      </p:tavLst>
                                    </p:anim>
                                    <p:set>
                                      <p:cBhvr>
                                        <p:cTn id="620" dur="1" fill="hold">
                                          <p:stCondLst>
                                            <p:cond delay="1999"/>
                                          </p:stCondLst>
                                        </p:cTn>
                                        <p:tgtEl>
                                          <p:spTgt spid="27"/>
                                        </p:tgtEl>
                                        <p:attrNameLst>
                                          <p:attrName>style.visibility</p:attrName>
                                        </p:attrNameLst>
                                      </p:cBhvr>
                                      <p:to>
                                        <p:strVal val="hidden"/>
                                      </p:to>
                                    </p:set>
                                  </p:childTnLst>
                                </p:cTn>
                              </p:par>
                              <p:par>
                                <p:cTn id="621" presetID="2" presetClass="exit" presetSubtype="4" fill="hold" nodeType="withEffect">
                                  <p:stCondLst>
                                    <p:cond delay="0"/>
                                  </p:stCondLst>
                                  <p:childTnLst>
                                    <p:anim calcmode="lin" valueType="num">
                                      <p:cBhvr additive="base">
                                        <p:cTn id="622" dur="2000"/>
                                        <p:tgtEl>
                                          <p:spTgt spid="28"/>
                                        </p:tgtEl>
                                        <p:attrNameLst>
                                          <p:attrName>ppt_x</p:attrName>
                                        </p:attrNameLst>
                                      </p:cBhvr>
                                      <p:tavLst>
                                        <p:tav tm="0">
                                          <p:val>
                                            <p:strVal val="ppt_x"/>
                                          </p:val>
                                        </p:tav>
                                        <p:tav tm="100000">
                                          <p:val>
                                            <p:strVal val="ppt_x"/>
                                          </p:val>
                                        </p:tav>
                                      </p:tavLst>
                                    </p:anim>
                                    <p:anim calcmode="lin" valueType="num">
                                      <p:cBhvr additive="base">
                                        <p:cTn id="623" dur="2000"/>
                                        <p:tgtEl>
                                          <p:spTgt spid="28"/>
                                        </p:tgtEl>
                                        <p:attrNameLst>
                                          <p:attrName>ppt_y</p:attrName>
                                        </p:attrNameLst>
                                      </p:cBhvr>
                                      <p:tavLst>
                                        <p:tav tm="0">
                                          <p:val>
                                            <p:strVal val="ppt_y"/>
                                          </p:val>
                                        </p:tav>
                                        <p:tav tm="100000">
                                          <p:val>
                                            <p:strVal val="1+ppt_h/2"/>
                                          </p:val>
                                        </p:tav>
                                      </p:tavLst>
                                    </p:anim>
                                    <p:set>
                                      <p:cBhvr>
                                        <p:cTn id="624" dur="1" fill="hold">
                                          <p:stCondLst>
                                            <p:cond delay="1999"/>
                                          </p:stCondLst>
                                        </p:cTn>
                                        <p:tgtEl>
                                          <p:spTgt spid="28"/>
                                        </p:tgtEl>
                                        <p:attrNameLst>
                                          <p:attrName>style.visibility</p:attrName>
                                        </p:attrNameLst>
                                      </p:cBhvr>
                                      <p:to>
                                        <p:strVal val="hidden"/>
                                      </p:to>
                                    </p:set>
                                  </p:childTnLst>
                                </p:cTn>
                              </p:par>
                              <p:par>
                                <p:cTn id="625" presetID="2" presetClass="exit" presetSubtype="4" fill="hold" nodeType="withEffect">
                                  <p:stCondLst>
                                    <p:cond delay="0"/>
                                  </p:stCondLst>
                                  <p:childTnLst>
                                    <p:anim calcmode="lin" valueType="num">
                                      <p:cBhvr additive="base">
                                        <p:cTn id="626" dur="2000"/>
                                        <p:tgtEl>
                                          <p:spTgt spid="29"/>
                                        </p:tgtEl>
                                        <p:attrNameLst>
                                          <p:attrName>ppt_x</p:attrName>
                                        </p:attrNameLst>
                                      </p:cBhvr>
                                      <p:tavLst>
                                        <p:tav tm="0">
                                          <p:val>
                                            <p:strVal val="ppt_x"/>
                                          </p:val>
                                        </p:tav>
                                        <p:tav tm="100000">
                                          <p:val>
                                            <p:strVal val="ppt_x"/>
                                          </p:val>
                                        </p:tav>
                                      </p:tavLst>
                                    </p:anim>
                                    <p:anim calcmode="lin" valueType="num">
                                      <p:cBhvr additive="base">
                                        <p:cTn id="627" dur="2000"/>
                                        <p:tgtEl>
                                          <p:spTgt spid="29"/>
                                        </p:tgtEl>
                                        <p:attrNameLst>
                                          <p:attrName>ppt_y</p:attrName>
                                        </p:attrNameLst>
                                      </p:cBhvr>
                                      <p:tavLst>
                                        <p:tav tm="0">
                                          <p:val>
                                            <p:strVal val="ppt_y"/>
                                          </p:val>
                                        </p:tav>
                                        <p:tav tm="100000">
                                          <p:val>
                                            <p:strVal val="1+ppt_h/2"/>
                                          </p:val>
                                        </p:tav>
                                      </p:tavLst>
                                    </p:anim>
                                    <p:set>
                                      <p:cBhvr>
                                        <p:cTn id="628" dur="1" fill="hold">
                                          <p:stCondLst>
                                            <p:cond delay="1999"/>
                                          </p:stCondLst>
                                        </p:cTn>
                                        <p:tgtEl>
                                          <p:spTgt spid="29"/>
                                        </p:tgtEl>
                                        <p:attrNameLst>
                                          <p:attrName>style.visibility</p:attrName>
                                        </p:attrNameLst>
                                      </p:cBhvr>
                                      <p:to>
                                        <p:strVal val="hidden"/>
                                      </p:to>
                                    </p:set>
                                  </p:childTnLst>
                                </p:cTn>
                              </p:par>
                              <p:par>
                                <p:cTn id="629" presetID="2" presetClass="exit" presetSubtype="4" fill="hold" nodeType="withEffect">
                                  <p:stCondLst>
                                    <p:cond delay="0"/>
                                  </p:stCondLst>
                                  <p:childTnLst>
                                    <p:anim calcmode="lin" valueType="num">
                                      <p:cBhvr additive="base">
                                        <p:cTn id="630" dur="2000"/>
                                        <p:tgtEl>
                                          <p:spTgt spid="30"/>
                                        </p:tgtEl>
                                        <p:attrNameLst>
                                          <p:attrName>ppt_x</p:attrName>
                                        </p:attrNameLst>
                                      </p:cBhvr>
                                      <p:tavLst>
                                        <p:tav tm="0">
                                          <p:val>
                                            <p:strVal val="ppt_x"/>
                                          </p:val>
                                        </p:tav>
                                        <p:tav tm="100000">
                                          <p:val>
                                            <p:strVal val="ppt_x"/>
                                          </p:val>
                                        </p:tav>
                                      </p:tavLst>
                                    </p:anim>
                                    <p:anim calcmode="lin" valueType="num">
                                      <p:cBhvr additive="base">
                                        <p:cTn id="631" dur="2000"/>
                                        <p:tgtEl>
                                          <p:spTgt spid="30"/>
                                        </p:tgtEl>
                                        <p:attrNameLst>
                                          <p:attrName>ppt_y</p:attrName>
                                        </p:attrNameLst>
                                      </p:cBhvr>
                                      <p:tavLst>
                                        <p:tav tm="0">
                                          <p:val>
                                            <p:strVal val="ppt_y"/>
                                          </p:val>
                                        </p:tav>
                                        <p:tav tm="100000">
                                          <p:val>
                                            <p:strVal val="1+ppt_h/2"/>
                                          </p:val>
                                        </p:tav>
                                      </p:tavLst>
                                    </p:anim>
                                    <p:set>
                                      <p:cBhvr>
                                        <p:cTn id="632" dur="1" fill="hold">
                                          <p:stCondLst>
                                            <p:cond delay="1999"/>
                                          </p:stCondLst>
                                        </p:cTn>
                                        <p:tgtEl>
                                          <p:spTgt spid="30"/>
                                        </p:tgtEl>
                                        <p:attrNameLst>
                                          <p:attrName>style.visibility</p:attrName>
                                        </p:attrNameLst>
                                      </p:cBhvr>
                                      <p:to>
                                        <p:strVal val="hidden"/>
                                      </p:to>
                                    </p:set>
                                  </p:childTnLst>
                                </p:cTn>
                              </p:par>
                              <p:par>
                                <p:cTn id="633" presetID="2" presetClass="exit" presetSubtype="4" fill="hold" nodeType="withEffect">
                                  <p:stCondLst>
                                    <p:cond delay="0"/>
                                  </p:stCondLst>
                                  <p:childTnLst>
                                    <p:anim calcmode="lin" valueType="num">
                                      <p:cBhvr additive="base">
                                        <p:cTn id="634" dur="2000"/>
                                        <p:tgtEl>
                                          <p:spTgt spid="31"/>
                                        </p:tgtEl>
                                        <p:attrNameLst>
                                          <p:attrName>ppt_x</p:attrName>
                                        </p:attrNameLst>
                                      </p:cBhvr>
                                      <p:tavLst>
                                        <p:tav tm="0">
                                          <p:val>
                                            <p:strVal val="ppt_x"/>
                                          </p:val>
                                        </p:tav>
                                        <p:tav tm="100000">
                                          <p:val>
                                            <p:strVal val="ppt_x"/>
                                          </p:val>
                                        </p:tav>
                                      </p:tavLst>
                                    </p:anim>
                                    <p:anim calcmode="lin" valueType="num">
                                      <p:cBhvr additive="base">
                                        <p:cTn id="635" dur="2000"/>
                                        <p:tgtEl>
                                          <p:spTgt spid="31"/>
                                        </p:tgtEl>
                                        <p:attrNameLst>
                                          <p:attrName>ppt_y</p:attrName>
                                        </p:attrNameLst>
                                      </p:cBhvr>
                                      <p:tavLst>
                                        <p:tav tm="0">
                                          <p:val>
                                            <p:strVal val="ppt_y"/>
                                          </p:val>
                                        </p:tav>
                                        <p:tav tm="100000">
                                          <p:val>
                                            <p:strVal val="1+ppt_h/2"/>
                                          </p:val>
                                        </p:tav>
                                      </p:tavLst>
                                    </p:anim>
                                    <p:set>
                                      <p:cBhvr>
                                        <p:cTn id="636" dur="1" fill="hold">
                                          <p:stCondLst>
                                            <p:cond delay="1999"/>
                                          </p:stCondLst>
                                        </p:cTn>
                                        <p:tgtEl>
                                          <p:spTgt spid="31"/>
                                        </p:tgtEl>
                                        <p:attrNameLst>
                                          <p:attrName>style.visibility</p:attrName>
                                        </p:attrNameLst>
                                      </p:cBhvr>
                                      <p:to>
                                        <p:strVal val="hidden"/>
                                      </p:to>
                                    </p:set>
                                  </p:childTnLst>
                                </p:cTn>
                              </p:par>
                              <p:par>
                                <p:cTn id="637" presetID="2" presetClass="exit" presetSubtype="4" fill="hold" nodeType="withEffect">
                                  <p:stCondLst>
                                    <p:cond delay="0"/>
                                  </p:stCondLst>
                                  <p:childTnLst>
                                    <p:anim calcmode="lin" valueType="num">
                                      <p:cBhvr additive="base">
                                        <p:cTn id="638" dur="2000"/>
                                        <p:tgtEl>
                                          <p:spTgt spid="32"/>
                                        </p:tgtEl>
                                        <p:attrNameLst>
                                          <p:attrName>ppt_x</p:attrName>
                                        </p:attrNameLst>
                                      </p:cBhvr>
                                      <p:tavLst>
                                        <p:tav tm="0">
                                          <p:val>
                                            <p:strVal val="ppt_x"/>
                                          </p:val>
                                        </p:tav>
                                        <p:tav tm="100000">
                                          <p:val>
                                            <p:strVal val="ppt_x"/>
                                          </p:val>
                                        </p:tav>
                                      </p:tavLst>
                                    </p:anim>
                                    <p:anim calcmode="lin" valueType="num">
                                      <p:cBhvr additive="base">
                                        <p:cTn id="639" dur="2000"/>
                                        <p:tgtEl>
                                          <p:spTgt spid="32"/>
                                        </p:tgtEl>
                                        <p:attrNameLst>
                                          <p:attrName>ppt_y</p:attrName>
                                        </p:attrNameLst>
                                      </p:cBhvr>
                                      <p:tavLst>
                                        <p:tav tm="0">
                                          <p:val>
                                            <p:strVal val="ppt_y"/>
                                          </p:val>
                                        </p:tav>
                                        <p:tav tm="100000">
                                          <p:val>
                                            <p:strVal val="1+ppt_h/2"/>
                                          </p:val>
                                        </p:tav>
                                      </p:tavLst>
                                    </p:anim>
                                    <p:set>
                                      <p:cBhvr>
                                        <p:cTn id="640" dur="1" fill="hold">
                                          <p:stCondLst>
                                            <p:cond delay="1999"/>
                                          </p:stCondLst>
                                        </p:cTn>
                                        <p:tgtEl>
                                          <p:spTgt spid="32"/>
                                        </p:tgtEl>
                                        <p:attrNameLst>
                                          <p:attrName>style.visibility</p:attrName>
                                        </p:attrNameLst>
                                      </p:cBhvr>
                                      <p:to>
                                        <p:strVal val="hidden"/>
                                      </p:to>
                                    </p:set>
                                  </p:childTnLst>
                                </p:cTn>
                              </p:par>
                              <p:par>
                                <p:cTn id="641" presetID="2" presetClass="exit" presetSubtype="4" fill="hold" nodeType="withEffect">
                                  <p:stCondLst>
                                    <p:cond delay="0"/>
                                  </p:stCondLst>
                                  <p:childTnLst>
                                    <p:anim calcmode="lin" valueType="num">
                                      <p:cBhvr additive="base">
                                        <p:cTn id="642" dur="2000"/>
                                        <p:tgtEl>
                                          <p:spTgt spid="33"/>
                                        </p:tgtEl>
                                        <p:attrNameLst>
                                          <p:attrName>ppt_x</p:attrName>
                                        </p:attrNameLst>
                                      </p:cBhvr>
                                      <p:tavLst>
                                        <p:tav tm="0">
                                          <p:val>
                                            <p:strVal val="ppt_x"/>
                                          </p:val>
                                        </p:tav>
                                        <p:tav tm="100000">
                                          <p:val>
                                            <p:strVal val="ppt_x"/>
                                          </p:val>
                                        </p:tav>
                                      </p:tavLst>
                                    </p:anim>
                                    <p:anim calcmode="lin" valueType="num">
                                      <p:cBhvr additive="base">
                                        <p:cTn id="643" dur="2000"/>
                                        <p:tgtEl>
                                          <p:spTgt spid="33"/>
                                        </p:tgtEl>
                                        <p:attrNameLst>
                                          <p:attrName>ppt_y</p:attrName>
                                        </p:attrNameLst>
                                      </p:cBhvr>
                                      <p:tavLst>
                                        <p:tav tm="0">
                                          <p:val>
                                            <p:strVal val="ppt_y"/>
                                          </p:val>
                                        </p:tav>
                                        <p:tav tm="100000">
                                          <p:val>
                                            <p:strVal val="1+ppt_h/2"/>
                                          </p:val>
                                        </p:tav>
                                      </p:tavLst>
                                    </p:anim>
                                    <p:set>
                                      <p:cBhvr>
                                        <p:cTn id="644" dur="1" fill="hold">
                                          <p:stCondLst>
                                            <p:cond delay="1999"/>
                                          </p:stCondLst>
                                        </p:cTn>
                                        <p:tgtEl>
                                          <p:spTgt spid="33"/>
                                        </p:tgtEl>
                                        <p:attrNameLst>
                                          <p:attrName>style.visibility</p:attrName>
                                        </p:attrNameLst>
                                      </p:cBhvr>
                                      <p:to>
                                        <p:strVal val="hidden"/>
                                      </p:to>
                                    </p:set>
                                  </p:childTnLst>
                                </p:cTn>
                              </p:par>
                              <p:par>
                                <p:cTn id="645" presetID="2" presetClass="exit" presetSubtype="4" fill="hold" nodeType="withEffect">
                                  <p:stCondLst>
                                    <p:cond delay="0"/>
                                  </p:stCondLst>
                                  <p:childTnLst>
                                    <p:anim calcmode="lin" valueType="num">
                                      <p:cBhvr additive="base">
                                        <p:cTn id="646" dur="2000"/>
                                        <p:tgtEl>
                                          <p:spTgt spid="34"/>
                                        </p:tgtEl>
                                        <p:attrNameLst>
                                          <p:attrName>ppt_x</p:attrName>
                                        </p:attrNameLst>
                                      </p:cBhvr>
                                      <p:tavLst>
                                        <p:tav tm="0">
                                          <p:val>
                                            <p:strVal val="ppt_x"/>
                                          </p:val>
                                        </p:tav>
                                        <p:tav tm="100000">
                                          <p:val>
                                            <p:strVal val="ppt_x"/>
                                          </p:val>
                                        </p:tav>
                                      </p:tavLst>
                                    </p:anim>
                                    <p:anim calcmode="lin" valueType="num">
                                      <p:cBhvr additive="base">
                                        <p:cTn id="647" dur="2000"/>
                                        <p:tgtEl>
                                          <p:spTgt spid="34"/>
                                        </p:tgtEl>
                                        <p:attrNameLst>
                                          <p:attrName>ppt_y</p:attrName>
                                        </p:attrNameLst>
                                      </p:cBhvr>
                                      <p:tavLst>
                                        <p:tav tm="0">
                                          <p:val>
                                            <p:strVal val="ppt_y"/>
                                          </p:val>
                                        </p:tav>
                                        <p:tav tm="100000">
                                          <p:val>
                                            <p:strVal val="1+ppt_h/2"/>
                                          </p:val>
                                        </p:tav>
                                      </p:tavLst>
                                    </p:anim>
                                    <p:set>
                                      <p:cBhvr>
                                        <p:cTn id="648" dur="1" fill="hold">
                                          <p:stCondLst>
                                            <p:cond delay="1999"/>
                                          </p:stCondLst>
                                        </p:cTn>
                                        <p:tgtEl>
                                          <p:spTgt spid="34"/>
                                        </p:tgtEl>
                                        <p:attrNameLst>
                                          <p:attrName>style.visibility</p:attrName>
                                        </p:attrNameLst>
                                      </p:cBhvr>
                                      <p:to>
                                        <p:strVal val="hidden"/>
                                      </p:to>
                                    </p:set>
                                  </p:childTnLst>
                                </p:cTn>
                              </p:par>
                              <p:par>
                                <p:cTn id="649" presetID="2" presetClass="exit" presetSubtype="4" fill="hold" nodeType="withEffect">
                                  <p:stCondLst>
                                    <p:cond delay="0"/>
                                  </p:stCondLst>
                                  <p:childTnLst>
                                    <p:anim calcmode="lin" valueType="num">
                                      <p:cBhvr additive="base">
                                        <p:cTn id="650" dur="2000"/>
                                        <p:tgtEl>
                                          <p:spTgt spid="35"/>
                                        </p:tgtEl>
                                        <p:attrNameLst>
                                          <p:attrName>ppt_x</p:attrName>
                                        </p:attrNameLst>
                                      </p:cBhvr>
                                      <p:tavLst>
                                        <p:tav tm="0">
                                          <p:val>
                                            <p:strVal val="ppt_x"/>
                                          </p:val>
                                        </p:tav>
                                        <p:tav tm="100000">
                                          <p:val>
                                            <p:strVal val="ppt_x"/>
                                          </p:val>
                                        </p:tav>
                                      </p:tavLst>
                                    </p:anim>
                                    <p:anim calcmode="lin" valueType="num">
                                      <p:cBhvr additive="base">
                                        <p:cTn id="651" dur="2000"/>
                                        <p:tgtEl>
                                          <p:spTgt spid="35"/>
                                        </p:tgtEl>
                                        <p:attrNameLst>
                                          <p:attrName>ppt_y</p:attrName>
                                        </p:attrNameLst>
                                      </p:cBhvr>
                                      <p:tavLst>
                                        <p:tav tm="0">
                                          <p:val>
                                            <p:strVal val="ppt_y"/>
                                          </p:val>
                                        </p:tav>
                                        <p:tav tm="100000">
                                          <p:val>
                                            <p:strVal val="1+ppt_h/2"/>
                                          </p:val>
                                        </p:tav>
                                      </p:tavLst>
                                    </p:anim>
                                    <p:set>
                                      <p:cBhvr>
                                        <p:cTn id="652" dur="1" fill="hold">
                                          <p:stCondLst>
                                            <p:cond delay="1999"/>
                                          </p:stCondLst>
                                        </p:cTn>
                                        <p:tgtEl>
                                          <p:spTgt spid="35"/>
                                        </p:tgtEl>
                                        <p:attrNameLst>
                                          <p:attrName>style.visibility</p:attrName>
                                        </p:attrNameLst>
                                      </p:cBhvr>
                                      <p:to>
                                        <p:strVal val="hidden"/>
                                      </p:to>
                                    </p:set>
                                  </p:childTnLst>
                                </p:cTn>
                              </p:par>
                              <p:par>
                                <p:cTn id="653" presetID="2" presetClass="exit" presetSubtype="4" fill="hold" nodeType="withEffect">
                                  <p:stCondLst>
                                    <p:cond delay="0"/>
                                  </p:stCondLst>
                                  <p:childTnLst>
                                    <p:anim calcmode="lin" valueType="num">
                                      <p:cBhvr additive="base">
                                        <p:cTn id="654" dur="2000"/>
                                        <p:tgtEl>
                                          <p:spTgt spid="36"/>
                                        </p:tgtEl>
                                        <p:attrNameLst>
                                          <p:attrName>ppt_x</p:attrName>
                                        </p:attrNameLst>
                                      </p:cBhvr>
                                      <p:tavLst>
                                        <p:tav tm="0">
                                          <p:val>
                                            <p:strVal val="ppt_x"/>
                                          </p:val>
                                        </p:tav>
                                        <p:tav tm="100000">
                                          <p:val>
                                            <p:strVal val="ppt_x"/>
                                          </p:val>
                                        </p:tav>
                                      </p:tavLst>
                                    </p:anim>
                                    <p:anim calcmode="lin" valueType="num">
                                      <p:cBhvr additive="base">
                                        <p:cTn id="655" dur="2000"/>
                                        <p:tgtEl>
                                          <p:spTgt spid="36"/>
                                        </p:tgtEl>
                                        <p:attrNameLst>
                                          <p:attrName>ppt_y</p:attrName>
                                        </p:attrNameLst>
                                      </p:cBhvr>
                                      <p:tavLst>
                                        <p:tav tm="0">
                                          <p:val>
                                            <p:strVal val="ppt_y"/>
                                          </p:val>
                                        </p:tav>
                                        <p:tav tm="100000">
                                          <p:val>
                                            <p:strVal val="1+ppt_h/2"/>
                                          </p:val>
                                        </p:tav>
                                      </p:tavLst>
                                    </p:anim>
                                    <p:set>
                                      <p:cBhvr>
                                        <p:cTn id="656" dur="1" fill="hold">
                                          <p:stCondLst>
                                            <p:cond delay="1999"/>
                                          </p:stCondLst>
                                        </p:cTn>
                                        <p:tgtEl>
                                          <p:spTgt spid="36"/>
                                        </p:tgtEl>
                                        <p:attrNameLst>
                                          <p:attrName>style.visibility</p:attrName>
                                        </p:attrNameLst>
                                      </p:cBhvr>
                                      <p:to>
                                        <p:strVal val="hidden"/>
                                      </p:to>
                                    </p:set>
                                  </p:childTnLst>
                                </p:cTn>
                              </p:par>
                              <p:par>
                                <p:cTn id="657" presetID="2" presetClass="exit" presetSubtype="4" fill="hold" nodeType="withEffect">
                                  <p:stCondLst>
                                    <p:cond delay="0"/>
                                  </p:stCondLst>
                                  <p:childTnLst>
                                    <p:anim calcmode="lin" valueType="num">
                                      <p:cBhvr additive="base">
                                        <p:cTn id="658" dur="2000"/>
                                        <p:tgtEl>
                                          <p:spTgt spid="37"/>
                                        </p:tgtEl>
                                        <p:attrNameLst>
                                          <p:attrName>ppt_x</p:attrName>
                                        </p:attrNameLst>
                                      </p:cBhvr>
                                      <p:tavLst>
                                        <p:tav tm="0">
                                          <p:val>
                                            <p:strVal val="ppt_x"/>
                                          </p:val>
                                        </p:tav>
                                        <p:tav tm="100000">
                                          <p:val>
                                            <p:strVal val="ppt_x"/>
                                          </p:val>
                                        </p:tav>
                                      </p:tavLst>
                                    </p:anim>
                                    <p:anim calcmode="lin" valueType="num">
                                      <p:cBhvr additive="base">
                                        <p:cTn id="659" dur="2000"/>
                                        <p:tgtEl>
                                          <p:spTgt spid="37"/>
                                        </p:tgtEl>
                                        <p:attrNameLst>
                                          <p:attrName>ppt_y</p:attrName>
                                        </p:attrNameLst>
                                      </p:cBhvr>
                                      <p:tavLst>
                                        <p:tav tm="0">
                                          <p:val>
                                            <p:strVal val="ppt_y"/>
                                          </p:val>
                                        </p:tav>
                                        <p:tav tm="100000">
                                          <p:val>
                                            <p:strVal val="1+ppt_h/2"/>
                                          </p:val>
                                        </p:tav>
                                      </p:tavLst>
                                    </p:anim>
                                    <p:set>
                                      <p:cBhvr>
                                        <p:cTn id="660" dur="1" fill="hold">
                                          <p:stCondLst>
                                            <p:cond delay="1999"/>
                                          </p:stCondLst>
                                        </p:cTn>
                                        <p:tgtEl>
                                          <p:spTgt spid="37"/>
                                        </p:tgtEl>
                                        <p:attrNameLst>
                                          <p:attrName>style.visibility</p:attrName>
                                        </p:attrNameLst>
                                      </p:cBhvr>
                                      <p:to>
                                        <p:strVal val="hidden"/>
                                      </p:to>
                                    </p:set>
                                  </p:childTnLst>
                                </p:cTn>
                              </p:par>
                              <p:par>
                                <p:cTn id="661" presetID="2" presetClass="exit" presetSubtype="4" fill="hold" nodeType="withEffect">
                                  <p:stCondLst>
                                    <p:cond delay="0"/>
                                  </p:stCondLst>
                                  <p:childTnLst>
                                    <p:anim calcmode="lin" valueType="num">
                                      <p:cBhvr additive="base">
                                        <p:cTn id="662" dur="2000"/>
                                        <p:tgtEl>
                                          <p:spTgt spid="38"/>
                                        </p:tgtEl>
                                        <p:attrNameLst>
                                          <p:attrName>ppt_x</p:attrName>
                                        </p:attrNameLst>
                                      </p:cBhvr>
                                      <p:tavLst>
                                        <p:tav tm="0">
                                          <p:val>
                                            <p:strVal val="ppt_x"/>
                                          </p:val>
                                        </p:tav>
                                        <p:tav tm="100000">
                                          <p:val>
                                            <p:strVal val="ppt_x"/>
                                          </p:val>
                                        </p:tav>
                                      </p:tavLst>
                                    </p:anim>
                                    <p:anim calcmode="lin" valueType="num">
                                      <p:cBhvr additive="base">
                                        <p:cTn id="663" dur="2000"/>
                                        <p:tgtEl>
                                          <p:spTgt spid="38"/>
                                        </p:tgtEl>
                                        <p:attrNameLst>
                                          <p:attrName>ppt_y</p:attrName>
                                        </p:attrNameLst>
                                      </p:cBhvr>
                                      <p:tavLst>
                                        <p:tav tm="0">
                                          <p:val>
                                            <p:strVal val="ppt_y"/>
                                          </p:val>
                                        </p:tav>
                                        <p:tav tm="100000">
                                          <p:val>
                                            <p:strVal val="1+ppt_h/2"/>
                                          </p:val>
                                        </p:tav>
                                      </p:tavLst>
                                    </p:anim>
                                    <p:set>
                                      <p:cBhvr>
                                        <p:cTn id="664" dur="1" fill="hold">
                                          <p:stCondLst>
                                            <p:cond delay="1999"/>
                                          </p:stCondLst>
                                        </p:cTn>
                                        <p:tgtEl>
                                          <p:spTgt spid="38"/>
                                        </p:tgtEl>
                                        <p:attrNameLst>
                                          <p:attrName>style.visibility</p:attrName>
                                        </p:attrNameLst>
                                      </p:cBhvr>
                                      <p:to>
                                        <p:strVal val="hidden"/>
                                      </p:to>
                                    </p:set>
                                  </p:childTnLst>
                                </p:cTn>
                              </p:par>
                              <p:par>
                                <p:cTn id="665" presetID="2" presetClass="exit" presetSubtype="4" fill="hold" nodeType="withEffect">
                                  <p:stCondLst>
                                    <p:cond delay="0"/>
                                  </p:stCondLst>
                                  <p:childTnLst>
                                    <p:anim calcmode="lin" valueType="num">
                                      <p:cBhvr additive="base">
                                        <p:cTn id="666" dur="2000"/>
                                        <p:tgtEl>
                                          <p:spTgt spid="39"/>
                                        </p:tgtEl>
                                        <p:attrNameLst>
                                          <p:attrName>ppt_x</p:attrName>
                                        </p:attrNameLst>
                                      </p:cBhvr>
                                      <p:tavLst>
                                        <p:tav tm="0">
                                          <p:val>
                                            <p:strVal val="ppt_x"/>
                                          </p:val>
                                        </p:tav>
                                        <p:tav tm="100000">
                                          <p:val>
                                            <p:strVal val="ppt_x"/>
                                          </p:val>
                                        </p:tav>
                                      </p:tavLst>
                                    </p:anim>
                                    <p:anim calcmode="lin" valueType="num">
                                      <p:cBhvr additive="base">
                                        <p:cTn id="667" dur="2000"/>
                                        <p:tgtEl>
                                          <p:spTgt spid="39"/>
                                        </p:tgtEl>
                                        <p:attrNameLst>
                                          <p:attrName>ppt_y</p:attrName>
                                        </p:attrNameLst>
                                      </p:cBhvr>
                                      <p:tavLst>
                                        <p:tav tm="0">
                                          <p:val>
                                            <p:strVal val="ppt_y"/>
                                          </p:val>
                                        </p:tav>
                                        <p:tav tm="100000">
                                          <p:val>
                                            <p:strVal val="1+ppt_h/2"/>
                                          </p:val>
                                        </p:tav>
                                      </p:tavLst>
                                    </p:anim>
                                    <p:set>
                                      <p:cBhvr>
                                        <p:cTn id="668" dur="1" fill="hold">
                                          <p:stCondLst>
                                            <p:cond delay="1999"/>
                                          </p:stCondLst>
                                        </p:cTn>
                                        <p:tgtEl>
                                          <p:spTgt spid="39"/>
                                        </p:tgtEl>
                                        <p:attrNameLst>
                                          <p:attrName>style.visibility</p:attrName>
                                        </p:attrNameLst>
                                      </p:cBhvr>
                                      <p:to>
                                        <p:strVal val="hidden"/>
                                      </p:to>
                                    </p:set>
                                  </p:childTnLst>
                                </p:cTn>
                              </p:par>
                              <p:par>
                                <p:cTn id="669" presetID="2" presetClass="exit" presetSubtype="4" fill="hold" nodeType="withEffect">
                                  <p:stCondLst>
                                    <p:cond delay="0"/>
                                  </p:stCondLst>
                                  <p:childTnLst>
                                    <p:anim calcmode="lin" valueType="num">
                                      <p:cBhvr additive="base">
                                        <p:cTn id="670" dur="2000"/>
                                        <p:tgtEl>
                                          <p:spTgt spid="40"/>
                                        </p:tgtEl>
                                        <p:attrNameLst>
                                          <p:attrName>ppt_x</p:attrName>
                                        </p:attrNameLst>
                                      </p:cBhvr>
                                      <p:tavLst>
                                        <p:tav tm="0">
                                          <p:val>
                                            <p:strVal val="ppt_x"/>
                                          </p:val>
                                        </p:tav>
                                        <p:tav tm="100000">
                                          <p:val>
                                            <p:strVal val="ppt_x"/>
                                          </p:val>
                                        </p:tav>
                                      </p:tavLst>
                                    </p:anim>
                                    <p:anim calcmode="lin" valueType="num">
                                      <p:cBhvr additive="base">
                                        <p:cTn id="671" dur="2000"/>
                                        <p:tgtEl>
                                          <p:spTgt spid="40"/>
                                        </p:tgtEl>
                                        <p:attrNameLst>
                                          <p:attrName>ppt_y</p:attrName>
                                        </p:attrNameLst>
                                      </p:cBhvr>
                                      <p:tavLst>
                                        <p:tav tm="0">
                                          <p:val>
                                            <p:strVal val="ppt_y"/>
                                          </p:val>
                                        </p:tav>
                                        <p:tav tm="100000">
                                          <p:val>
                                            <p:strVal val="1+ppt_h/2"/>
                                          </p:val>
                                        </p:tav>
                                      </p:tavLst>
                                    </p:anim>
                                    <p:set>
                                      <p:cBhvr>
                                        <p:cTn id="672" dur="1" fill="hold">
                                          <p:stCondLst>
                                            <p:cond delay="1999"/>
                                          </p:stCondLst>
                                        </p:cTn>
                                        <p:tgtEl>
                                          <p:spTgt spid="40"/>
                                        </p:tgtEl>
                                        <p:attrNameLst>
                                          <p:attrName>style.visibility</p:attrName>
                                        </p:attrNameLst>
                                      </p:cBhvr>
                                      <p:to>
                                        <p:strVal val="hidden"/>
                                      </p:to>
                                    </p:set>
                                  </p:childTnLst>
                                </p:cTn>
                              </p:par>
                              <p:par>
                                <p:cTn id="673" presetID="2" presetClass="exit" presetSubtype="4" fill="hold" nodeType="withEffect">
                                  <p:stCondLst>
                                    <p:cond delay="0"/>
                                  </p:stCondLst>
                                  <p:childTnLst>
                                    <p:anim calcmode="lin" valueType="num">
                                      <p:cBhvr additive="base">
                                        <p:cTn id="674" dur="2000"/>
                                        <p:tgtEl>
                                          <p:spTgt spid="41"/>
                                        </p:tgtEl>
                                        <p:attrNameLst>
                                          <p:attrName>ppt_x</p:attrName>
                                        </p:attrNameLst>
                                      </p:cBhvr>
                                      <p:tavLst>
                                        <p:tav tm="0">
                                          <p:val>
                                            <p:strVal val="ppt_x"/>
                                          </p:val>
                                        </p:tav>
                                        <p:tav tm="100000">
                                          <p:val>
                                            <p:strVal val="ppt_x"/>
                                          </p:val>
                                        </p:tav>
                                      </p:tavLst>
                                    </p:anim>
                                    <p:anim calcmode="lin" valueType="num">
                                      <p:cBhvr additive="base">
                                        <p:cTn id="675" dur="2000"/>
                                        <p:tgtEl>
                                          <p:spTgt spid="41"/>
                                        </p:tgtEl>
                                        <p:attrNameLst>
                                          <p:attrName>ppt_y</p:attrName>
                                        </p:attrNameLst>
                                      </p:cBhvr>
                                      <p:tavLst>
                                        <p:tav tm="0">
                                          <p:val>
                                            <p:strVal val="ppt_y"/>
                                          </p:val>
                                        </p:tav>
                                        <p:tav tm="100000">
                                          <p:val>
                                            <p:strVal val="1+ppt_h/2"/>
                                          </p:val>
                                        </p:tav>
                                      </p:tavLst>
                                    </p:anim>
                                    <p:set>
                                      <p:cBhvr>
                                        <p:cTn id="676" dur="1" fill="hold">
                                          <p:stCondLst>
                                            <p:cond delay="1999"/>
                                          </p:stCondLst>
                                        </p:cTn>
                                        <p:tgtEl>
                                          <p:spTgt spid="41"/>
                                        </p:tgtEl>
                                        <p:attrNameLst>
                                          <p:attrName>style.visibility</p:attrName>
                                        </p:attrNameLst>
                                      </p:cBhvr>
                                      <p:to>
                                        <p:strVal val="hidden"/>
                                      </p:to>
                                    </p:set>
                                  </p:childTnLst>
                                </p:cTn>
                              </p:par>
                              <p:par>
                                <p:cTn id="677" presetID="2" presetClass="exit" presetSubtype="4" fill="hold" nodeType="withEffect">
                                  <p:stCondLst>
                                    <p:cond delay="0"/>
                                  </p:stCondLst>
                                  <p:childTnLst>
                                    <p:anim calcmode="lin" valueType="num">
                                      <p:cBhvr additive="base">
                                        <p:cTn id="678" dur="2000"/>
                                        <p:tgtEl>
                                          <p:spTgt spid="42"/>
                                        </p:tgtEl>
                                        <p:attrNameLst>
                                          <p:attrName>ppt_x</p:attrName>
                                        </p:attrNameLst>
                                      </p:cBhvr>
                                      <p:tavLst>
                                        <p:tav tm="0">
                                          <p:val>
                                            <p:strVal val="ppt_x"/>
                                          </p:val>
                                        </p:tav>
                                        <p:tav tm="100000">
                                          <p:val>
                                            <p:strVal val="ppt_x"/>
                                          </p:val>
                                        </p:tav>
                                      </p:tavLst>
                                    </p:anim>
                                    <p:anim calcmode="lin" valueType="num">
                                      <p:cBhvr additive="base">
                                        <p:cTn id="679" dur="2000"/>
                                        <p:tgtEl>
                                          <p:spTgt spid="42"/>
                                        </p:tgtEl>
                                        <p:attrNameLst>
                                          <p:attrName>ppt_y</p:attrName>
                                        </p:attrNameLst>
                                      </p:cBhvr>
                                      <p:tavLst>
                                        <p:tav tm="0">
                                          <p:val>
                                            <p:strVal val="ppt_y"/>
                                          </p:val>
                                        </p:tav>
                                        <p:tav tm="100000">
                                          <p:val>
                                            <p:strVal val="1+ppt_h/2"/>
                                          </p:val>
                                        </p:tav>
                                      </p:tavLst>
                                    </p:anim>
                                    <p:set>
                                      <p:cBhvr>
                                        <p:cTn id="680" dur="1" fill="hold">
                                          <p:stCondLst>
                                            <p:cond delay="1999"/>
                                          </p:stCondLst>
                                        </p:cTn>
                                        <p:tgtEl>
                                          <p:spTgt spid="42"/>
                                        </p:tgtEl>
                                        <p:attrNameLst>
                                          <p:attrName>style.visibility</p:attrName>
                                        </p:attrNameLst>
                                      </p:cBhvr>
                                      <p:to>
                                        <p:strVal val="hidden"/>
                                      </p:to>
                                    </p:set>
                                  </p:childTnLst>
                                </p:cTn>
                              </p:par>
                              <p:par>
                                <p:cTn id="681" presetID="2" presetClass="exit" presetSubtype="4" fill="hold" nodeType="withEffect">
                                  <p:stCondLst>
                                    <p:cond delay="0"/>
                                  </p:stCondLst>
                                  <p:childTnLst>
                                    <p:anim calcmode="lin" valueType="num">
                                      <p:cBhvr additive="base">
                                        <p:cTn id="682" dur="2000"/>
                                        <p:tgtEl>
                                          <p:spTgt spid="43"/>
                                        </p:tgtEl>
                                        <p:attrNameLst>
                                          <p:attrName>ppt_x</p:attrName>
                                        </p:attrNameLst>
                                      </p:cBhvr>
                                      <p:tavLst>
                                        <p:tav tm="0">
                                          <p:val>
                                            <p:strVal val="ppt_x"/>
                                          </p:val>
                                        </p:tav>
                                        <p:tav tm="100000">
                                          <p:val>
                                            <p:strVal val="ppt_x"/>
                                          </p:val>
                                        </p:tav>
                                      </p:tavLst>
                                    </p:anim>
                                    <p:anim calcmode="lin" valueType="num">
                                      <p:cBhvr additive="base">
                                        <p:cTn id="683" dur="2000"/>
                                        <p:tgtEl>
                                          <p:spTgt spid="43"/>
                                        </p:tgtEl>
                                        <p:attrNameLst>
                                          <p:attrName>ppt_y</p:attrName>
                                        </p:attrNameLst>
                                      </p:cBhvr>
                                      <p:tavLst>
                                        <p:tav tm="0">
                                          <p:val>
                                            <p:strVal val="ppt_y"/>
                                          </p:val>
                                        </p:tav>
                                        <p:tav tm="100000">
                                          <p:val>
                                            <p:strVal val="1+ppt_h/2"/>
                                          </p:val>
                                        </p:tav>
                                      </p:tavLst>
                                    </p:anim>
                                    <p:set>
                                      <p:cBhvr>
                                        <p:cTn id="684" dur="1" fill="hold">
                                          <p:stCondLst>
                                            <p:cond delay="1999"/>
                                          </p:stCondLst>
                                        </p:cTn>
                                        <p:tgtEl>
                                          <p:spTgt spid="43"/>
                                        </p:tgtEl>
                                        <p:attrNameLst>
                                          <p:attrName>style.visibility</p:attrName>
                                        </p:attrNameLst>
                                      </p:cBhvr>
                                      <p:to>
                                        <p:strVal val="hidden"/>
                                      </p:to>
                                    </p:set>
                                  </p:childTnLst>
                                </p:cTn>
                              </p:par>
                              <p:par>
                                <p:cTn id="685" presetID="2" presetClass="exit" presetSubtype="4" fill="hold" nodeType="withEffect">
                                  <p:stCondLst>
                                    <p:cond delay="0"/>
                                  </p:stCondLst>
                                  <p:childTnLst>
                                    <p:anim calcmode="lin" valueType="num">
                                      <p:cBhvr additive="base">
                                        <p:cTn id="686" dur="2000"/>
                                        <p:tgtEl>
                                          <p:spTgt spid="44"/>
                                        </p:tgtEl>
                                        <p:attrNameLst>
                                          <p:attrName>ppt_x</p:attrName>
                                        </p:attrNameLst>
                                      </p:cBhvr>
                                      <p:tavLst>
                                        <p:tav tm="0">
                                          <p:val>
                                            <p:strVal val="ppt_x"/>
                                          </p:val>
                                        </p:tav>
                                        <p:tav tm="100000">
                                          <p:val>
                                            <p:strVal val="ppt_x"/>
                                          </p:val>
                                        </p:tav>
                                      </p:tavLst>
                                    </p:anim>
                                    <p:anim calcmode="lin" valueType="num">
                                      <p:cBhvr additive="base">
                                        <p:cTn id="687" dur="2000"/>
                                        <p:tgtEl>
                                          <p:spTgt spid="44"/>
                                        </p:tgtEl>
                                        <p:attrNameLst>
                                          <p:attrName>ppt_y</p:attrName>
                                        </p:attrNameLst>
                                      </p:cBhvr>
                                      <p:tavLst>
                                        <p:tav tm="0">
                                          <p:val>
                                            <p:strVal val="ppt_y"/>
                                          </p:val>
                                        </p:tav>
                                        <p:tav tm="100000">
                                          <p:val>
                                            <p:strVal val="1+ppt_h/2"/>
                                          </p:val>
                                        </p:tav>
                                      </p:tavLst>
                                    </p:anim>
                                    <p:set>
                                      <p:cBhvr>
                                        <p:cTn id="688" dur="1" fill="hold">
                                          <p:stCondLst>
                                            <p:cond delay="1999"/>
                                          </p:stCondLst>
                                        </p:cTn>
                                        <p:tgtEl>
                                          <p:spTgt spid="44"/>
                                        </p:tgtEl>
                                        <p:attrNameLst>
                                          <p:attrName>style.visibility</p:attrName>
                                        </p:attrNameLst>
                                      </p:cBhvr>
                                      <p:to>
                                        <p:strVal val="hidden"/>
                                      </p:to>
                                    </p:set>
                                  </p:childTnLst>
                                </p:cTn>
                              </p:par>
                              <p:par>
                                <p:cTn id="689" presetID="2" presetClass="exit" presetSubtype="4" fill="hold" nodeType="withEffect">
                                  <p:stCondLst>
                                    <p:cond delay="0"/>
                                  </p:stCondLst>
                                  <p:childTnLst>
                                    <p:anim calcmode="lin" valueType="num">
                                      <p:cBhvr additive="base">
                                        <p:cTn id="690" dur="2000"/>
                                        <p:tgtEl>
                                          <p:spTgt spid="45"/>
                                        </p:tgtEl>
                                        <p:attrNameLst>
                                          <p:attrName>ppt_x</p:attrName>
                                        </p:attrNameLst>
                                      </p:cBhvr>
                                      <p:tavLst>
                                        <p:tav tm="0">
                                          <p:val>
                                            <p:strVal val="ppt_x"/>
                                          </p:val>
                                        </p:tav>
                                        <p:tav tm="100000">
                                          <p:val>
                                            <p:strVal val="ppt_x"/>
                                          </p:val>
                                        </p:tav>
                                      </p:tavLst>
                                    </p:anim>
                                    <p:anim calcmode="lin" valueType="num">
                                      <p:cBhvr additive="base">
                                        <p:cTn id="691" dur="2000"/>
                                        <p:tgtEl>
                                          <p:spTgt spid="45"/>
                                        </p:tgtEl>
                                        <p:attrNameLst>
                                          <p:attrName>ppt_y</p:attrName>
                                        </p:attrNameLst>
                                      </p:cBhvr>
                                      <p:tavLst>
                                        <p:tav tm="0">
                                          <p:val>
                                            <p:strVal val="ppt_y"/>
                                          </p:val>
                                        </p:tav>
                                        <p:tav tm="100000">
                                          <p:val>
                                            <p:strVal val="1+ppt_h/2"/>
                                          </p:val>
                                        </p:tav>
                                      </p:tavLst>
                                    </p:anim>
                                    <p:set>
                                      <p:cBhvr>
                                        <p:cTn id="692" dur="1" fill="hold">
                                          <p:stCondLst>
                                            <p:cond delay="1999"/>
                                          </p:stCondLst>
                                        </p:cTn>
                                        <p:tgtEl>
                                          <p:spTgt spid="45"/>
                                        </p:tgtEl>
                                        <p:attrNameLst>
                                          <p:attrName>style.visibility</p:attrName>
                                        </p:attrNameLst>
                                      </p:cBhvr>
                                      <p:to>
                                        <p:strVal val="hidden"/>
                                      </p:to>
                                    </p:set>
                                  </p:childTnLst>
                                </p:cTn>
                              </p:par>
                              <p:par>
                                <p:cTn id="693" presetID="2" presetClass="exit" presetSubtype="4" fill="hold" nodeType="withEffect">
                                  <p:stCondLst>
                                    <p:cond delay="0"/>
                                  </p:stCondLst>
                                  <p:childTnLst>
                                    <p:anim calcmode="lin" valueType="num">
                                      <p:cBhvr additive="base">
                                        <p:cTn id="694" dur="2000"/>
                                        <p:tgtEl>
                                          <p:spTgt spid="46"/>
                                        </p:tgtEl>
                                        <p:attrNameLst>
                                          <p:attrName>ppt_x</p:attrName>
                                        </p:attrNameLst>
                                      </p:cBhvr>
                                      <p:tavLst>
                                        <p:tav tm="0">
                                          <p:val>
                                            <p:strVal val="ppt_x"/>
                                          </p:val>
                                        </p:tav>
                                        <p:tav tm="100000">
                                          <p:val>
                                            <p:strVal val="ppt_x"/>
                                          </p:val>
                                        </p:tav>
                                      </p:tavLst>
                                    </p:anim>
                                    <p:anim calcmode="lin" valueType="num">
                                      <p:cBhvr additive="base">
                                        <p:cTn id="695" dur="2000"/>
                                        <p:tgtEl>
                                          <p:spTgt spid="46"/>
                                        </p:tgtEl>
                                        <p:attrNameLst>
                                          <p:attrName>ppt_y</p:attrName>
                                        </p:attrNameLst>
                                      </p:cBhvr>
                                      <p:tavLst>
                                        <p:tav tm="0">
                                          <p:val>
                                            <p:strVal val="ppt_y"/>
                                          </p:val>
                                        </p:tav>
                                        <p:tav tm="100000">
                                          <p:val>
                                            <p:strVal val="1+ppt_h/2"/>
                                          </p:val>
                                        </p:tav>
                                      </p:tavLst>
                                    </p:anim>
                                    <p:set>
                                      <p:cBhvr>
                                        <p:cTn id="696" dur="1" fill="hold">
                                          <p:stCondLst>
                                            <p:cond delay="1999"/>
                                          </p:stCondLst>
                                        </p:cTn>
                                        <p:tgtEl>
                                          <p:spTgt spid="46"/>
                                        </p:tgtEl>
                                        <p:attrNameLst>
                                          <p:attrName>style.visibility</p:attrName>
                                        </p:attrNameLst>
                                      </p:cBhvr>
                                      <p:to>
                                        <p:strVal val="hidden"/>
                                      </p:to>
                                    </p:set>
                                  </p:childTnLst>
                                </p:cTn>
                              </p:par>
                              <p:par>
                                <p:cTn id="697" presetID="2" presetClass="exit" presetSubtype="4" fill="hold" nodeType="withEffect">
                                  <p:stCondLst>
                                    <p:cond delay="0"/>
                                  </p:stCondLst>
                                  <p:childTnLst>
                                    <p:anim calcmode="lin" valueType="num">
                                      <p:cBhvr additive="base">
                                        <p:cTn id="698" dur="2000"/>
                                        <p:tgtEl>
                                          <p:spTgt spid="47"/>
                                        </p:tgtEl>
                                        <p:attrNameLst>
                                          <p:attrName>ppt_x</p:attrName>
                                        </p:attrNameLst>
                                      </p:cBhvr>
                                      <p:tavLst>
                                        <p:tav tm="0">
                                          <p:val>
                                            <p:strVal val="ppt_x"/>
                                          </p:val>
                                        </p:tav>
                                        <p:tav tm="100000">
                                          <p:val>
                                            <p:strVal val="ppt_x"/>
                                          </p:val>
                                        </p:tav>
                                      </p:tavLst>
                                    </p:anim>
                                    <p:anim calcmode="lin" valueType="num">
                                      <p:cBhvr additive="base">
                                        <p:cTn id="699" dur="2000"/>
                                        <p:tgtEl>
                                          <p:spTgt spid="47"/>
                                        </p:tgtEl>
                                        <p:attrNameLst>
                                          <p:attrName>ppt_y</p:attrName>
                                        </p:attrNameLst>
                                      </p:cBhvr>
                                      <p:tavLst>
                                        <p:tav tm="0">
                                          <p:val>
                                            <p:strVal val="ppt_y"/>
                                          </p:val>
                                        </p:tav>
                                        <p:tav tm="100000">
                                          <p:val>
                                            <p:strVal val="1+ppt_h/2"/>
                                          </p:val>
                                        </p:tav>
                                      </p:tavLst>
                                    </p:anim>
                                    <p:set>
                                      <p:cBhvr>
                                        <p:cTn id="700" dur="1" fill="hold">
                                          <p:stCondLst>
                                            <p:cond delay="1999"/>
                                          </p:stCondLst>
                                        </p:cTn>
                                        <p:tgtEl>
                                          <p:spTgt spid="47"/>
                                        </p:tgtEl>
                                        <p:attrNameLst>
                                          <p:attrName>style.visibility</p:attrName>
                                        </p:attrNameLst>
                                      </p:cBhvr>
                                      <p:to>
                                        <p:strVal val="hidden"/>
                                      </p:to>
                                    </p:set>
                                  </p:childTnLst>
                                </p:cTn>
                              </p:par>
                              <p:par>
                                <p:cTn id="701" presetID="2" presetClass="exit" presetSubtype="4" fill="hold" nodeType="withEffect">
                                  <p:stCondLst>
                                    <p:cond delay="0"/>
                                  </p:stCondLst>
                                  <p:childTnLst>
                                    <p:anim calcmode="lin" valueType="num">
                                      <p:cBhvr additive="base">
                                        <p:cTn id="702" dur="2000"/>
                                        <p:tgtEl>
                                          <p:spTgt spid="48"/>
                                        </p:tgtEl>
                                        <p:attrNameLst>
                                          <p:attrName>ppt_x</p:attrName>
                                        </p:attrNameLst>
                                      </p:cBhvr>
                                      <p:tavLst>
                                        <p:tav tm="0">
                                          <p:val>
                                            <p:strVal val="ppt_x"/>
                                          </p:val>
                                        </p:tav>
                                        <p:tav tm="100000">
                                          <p:val>
                                            <p:strVal val="ppt_x"/>
                                          </p:val>
                                        </p:tav>
                                      </p:tavLst>
                                    </p:anim>
                                    <p:anim calcmode="lin" valueType="num">
                                      <p:cBhvr additive="base">
                                        <p:cTn id="703" dur="2000"/>
                                        <p:tgtEl>
                                          <p:spTgt spid="48"/>
                                        </p:tgtEl>
                                        <p:attrNameLst>
                                          <p:attrName>ppt_y</p:attrName>
                                        </p:attrNameLst>
                                      </p:cBhvr>
                                      <p:tavLst>
                                        <p:tav tm="0">
                                          <p:val>
                                            <p:strVal val="ppt_y"/>
                                          </p:val>
                                        </p:tav>
                                        <p:tav tm="100000">
                                          <p:val>
                                            <p:strVal val="1+ppt_h/2"/>
                                          </p:val>
                                        </p:tav>
                                      </p:tavLst>
                                    </p:anim>
                                    <p:set>
                                      <p:cBhvr>
                                        <p:cTn id="704" dur="1" fill="hold">
                                          <p:stCondLst>
                                            <p:cond delay="1999"/>
                                          </p:stCondLst>
                                        </p:cTn>
                                        <p:tgtEl>
                                          <p:spTgt spid="48"/>
                                        </p:tgtEl>
                                        <p:attrNameLst>
                                          <p:attrName>style.visibility</p:attrName>
                                        </p:attrNameLst>
                                      </p:cBhvr>
                                      <p:to>
                                        <p:strVal val="hidden"/>
                                      </p:to>
                                    </p:set>
                                  </p:childTnLst>
                                </p:cTn>
                              </p:par>
                              <p:par>
                                <p:cTn id="705" presetID="2" presetClass="exit" presetSubtype="4" fill="hold" nodeType="withEffect">
                                  <p:stCondLst>
                                    <p:cond delay="0"/>
                                  </p:stCondLst>
                                  <p:childTnLst>
                                    <p:anim calcmode="lin" valueType="num">
                                      <p:cBhvr additive="base">
                                        <p:cTn id="706" dur="2000"/>
                                        <p:tgtEl>
                                          <p:spTgt spid="49"/>
                                        </p:tgtEl>
                                        <p:attrNameLst>
                                          <p:attrName>ppt_x</p:attrName>
                                        </p:attrNameLst>
                                      </p:cBhvr>
                                      <p:tavLst>
                                        <p:tav tm="0">
                                          <p:val>
                                            <p:strVal val="ppt_x"/>
                                          </p:val>
                                        </p:tav>
                                        <p:tav tm="100000">
                                          <p:val>
                                            <p:strVal val="ppt_x"/>
                                          </p:val>
                                        </p:tav>
                                      </p:tavLst>
                                    </p:anim>
                                    <p:anim calcmode="lin" valueType="num">
                                      <p:cBhvr additive="base">
                                        <p:cTn id="707" dur="2000"/>
                                        <p:tgtEl>
                                          <p:spTgt spid="49"/>
                                        </p:tgtEl>
                                        <p:attrNameLst>
                                          <p:attrName>ppt_y</p:attrName>
                                        </p:attrNameLst>
                                      </p:cBhvr>
                                      <p:tavLst>
                                        <p:tav tm="0">
                                          <p:val>
                                            <p:strVal val="ppt_y"/>
                                          </p:val>
                                        </p:tav>
                                        <p:tav tm="100000">
                                          <p:val>
                                            <p:strVal val="1+ppt_h/2"/>
                                          </p:val>
                                        </p:tav>
                                      </p:tavLst>
                                    </p:anim>
                                    <p:set>
                                      <p:cBhvr>
                                        <p:cTn id="708" dur="1" fill="hold">
                                          <p:stCondLst>
                                            <p:cond delay="1999"/>
                                          </p:stCondLst>
                                        </p:cTn>
                                        <p:tgtEl>
                                          <p:spTgt spid="49"/>
                                        </p:tgtEl>
                                        <p:attrNameLst>
                                          <p:attrName>style.visibility</p:attrName>
                                        </p:attrNameLst>
                                      </p:cBhvr>
                                      <p:to>
                                        <p:strVal val="hidden"/>
                                      </p:to>
                                    </p:set>
                                  </p:childTnLst>
                                </p:cTn>
                              </p:par>
                              <p:par>
                                <p:cTn id="709" presetID="2" presetClass="exit" presetSubtype="4" fill="hold" nodeType="withEffect">
                                  <p:stCondLst>
                                    <p:cond delay="0"/>
                                  </p:stCondLst>
                                  <p:childTnLst>
                                    <p:anim calcmode="lin" valueType="num">
                                      <p:cBhvr additive="base">
                                        <p:cTn id="710" dur="2000"/>
                                        <p:tgtEl>
                                          <p:spTgt spid="50"/>
                                        </p:tgtEl>
                                        <p:attrNameLst>
                                          <p:attrName>ppt_x</p:attrName>
                                        </p:attrNameLst>
                                      </p:cBhvr>
                                      <p:tavLst>
                                        <p:tav tm="0">
                                          <p:val>
                                            <p:strVal val="ppt_x"/>
                                          </p:val>
                                        </p:tav>
                                        <p:tav tm="100000">
                                          <p:val>
                                            <p:strVal val="ppt_x"/>
                                          </p:val>
                                        </p:tav>
                                      </p:tavLst>
                                    </p:anim>
                                    <p:anim calcmode="lin" valueType="num">
                                      <p:cBhvr additive="base">
                                        <p:cTn id="711" dur="2000"/>
                                        <p:tgtEl>
                                          <p:spTgt spid="50"/>
                                        </p:tgtEl>
                                        <p:attrNameLst>
                                          <p:attrName>ppt_y</p:attrName>
                                        </p:attrNameLst>
                                      </p:cBhvr>
                                      <p:tavLst>
                                        <p:tav tm="0">
                                          <p:val>
                                            <p:strVal val="ppt_y"/>
                                          </p:val>
                                        </p:tav>
                                        <p:tav tm="100000">
                                          <p:val>
                                            <p:strVal val="1+ppt_h/2"/>
                                          </p:val>
                                        </p:tav>
                                      </p:tavLst>
                                    </p:anim>
                                    <p:set>
                                      <p:cBhvr>
                                        <p:cTn id="712" dur="1" fill="hold">
                                          <p:stCondLst>
                                            <p:cond delay="1999"/>
                                          </p:stCondLst>
                                        </p:cTn>
                                        <p:tgtEl>
                                          <p:spTgt spid="50"/>
                                        </p:tgtEl>
                                        <p:attrNameLst>
                                          <p:attrName>style.visibility</p:attrName>
                                        </p:attrNameLst>
                                      </p:cBhvr>
                                      <p:to>
                                        <p:strVal val="hidden"/>
                                      </p:to>
                                    </p:set>
                                  </p:childTnLst>
                                </p:cTn>
                              </p:par>
                              <p:par>
                                <p:cTn id="713" presetID="2" presetClass="exit" presetSubtype="4" fill="hold" nodeType="withEffect">
                                  <p:stCondLst>
                                    <p:cond delay="0"/>
                                  </p:stCondLst>
                                  <p:childTnLst>
                                    <p:anim calcmode="lin" valueType="num">
                                      <p:cBhvr additive="base">
                                        <p:cTn id="714" dur="2000"/>
                                        <p:tgtEl>
                                          <p:spTgt spid="51"/>
                                        </p:tgtEl>
                                        <p:attrNameLst>
                                          <p:attrName>ppt_x</p:attrName>
                                        </p:attrNameLst>
                                      </p:cBhvr>
                                      <p:tavLst>
                                        <p:tav tm="0">
                                          <p:val>
                                            <p:strVal val="ppt_x"/>
                                          </p:val>
                                        </p:tav>
                                        <p:tav tm="100000">
                                          <p:val>
                                            <p:strVal val="ppt_x"/>
                                          </p:val>
                                        </p:tav>
                                      </p:tavLst>
                                    </p:anim>
                                    <p:anim calcmode="lin" valueType="num">
                                      <p:cBhvr additive="base">
                                        <p:cTn id="715" dur="2000"/>
                                        <p:tgtEl>
                                          <p:spTgt spid="51"/>
                                        </p:tgtEl>
                                        <p:attrNameLst>
                                          <p:attrName>ppt_y</p:attrName>
                                        </p:attrNameLst>
                                      </p:cBhvr>
                                      <p:tavLst>
                                        <p:tav tm="0">
                                          <p:val>
                                            <p:strVal val="ppt_y"/>
                                          </p:val>
                                        </p:tav>
                                        <p:tav tm="100000">
                                          <p:val>
                                            <p:strVal val="1+ppt_h/2"/>
                                          </p:val>
                                        </p:tav>
                                      </p:tavLst>
                                    </p:anim>
                                    <p:set>
                                      <p:cBhvr>
                                        <p:cTn id="716" dur="1" fill="hold">
                                          <p:stCondLst>
                                            <p:cond delay="1999"/>
                                          </p:stCondLst>
                                        </p:cTn>
                                        <p:tgtEl>
                                          <p:spTgt spid="51"/>
                                        </p:tgtEl>
                                        <p:attrNameLst>
                                          <p:attrName>style.visibility</p:attrName>
                                        </p:attrNameLst>
                                      </p:cBhvr>
                                      <p:to>
                                        <p:strVal val="hidden"/>
                                      </p:to>
                                    </p:set>
                                  </p:childTnLst>
                                </p:cTn>
                              </p:par>
                              <p:par>
                                <p:cTn id="717" presetID="2" presetClass="exit" presetSubtype="4" fill="hold" nodeType="withEffect">
                                  <p:stCondLst>
                                    <p:cond delay="0"/>
                                  </p:stCondLst>
                                  <p:childTnLst>
                                    <p:anim calcmode="lin" valueType="num">
                                      <p:cBhvr additive="base">
                                        <p:cTn id="718" dur="2000"/>
                                        <p:tgtEl>
                                          <p:spTgt spid="52"/>
                                        </p:tgtEl>
                                        <p:attrNameLst>
                                          <p:attrName>ppt_x</p:attrName>
                                        </p:attrNameLst>
                                      </p:cBhvr>
                                      <p:tavLst>
                                        <p:tav tm="0">
                                          <p:val>
                                            <p:strVal val="ppt_x"/>
                                          </p:val>
                                        </p:tav>
                                        <p:tav tm="100000">
                                          <p:val>
                                            <p:strVal val="ppt_x"/>
                                          </p:val>
                                        </p:tav>
                                      </p:tavLst>
                                    </p:anim>
                                    <p:anim calcmode="lin" valueType="num">
                                      <p:cBhvr additive="base">
                                        <p:cTn id="719" dur="2000"/>
                                        <p:tgtEl>
                                          <p:spTgt spid="52"/>
                                        </p:tgtEl>
                                        <p:attrNameLst>
                                          <p:attrName>ppt_y</p:attrName>
                                        </p:attrNameLst>
                                      </p:cBhvr>
                                      <p:tavLst>
                                        <p:tav tm="0">
                                          <p:val>
                                            <p:strVal val="ppt_y"/>
                                          </p:val>
                                        </p:tav>
                                        <p:tav tm="100000">
                                          <p:val>
                                            <p:strVal val="1+ppt_h/2"/>
                                          </p:val>
                                        </p:tav>
                                      </p:tavLst>
                                    </p:anim>
                                    <p:set>
                                      <p:cBhvr>
                                        <p:cTn id="720" dur="1" fill="hold">
                                          <p:stCondLst>
                                            <p:cond delay="1999"/>
                                          </p:stCondLst>
                                        </p:cTn>
                                        <p:tgtEl>
                                          <p:spTgt spid="52"/>
                                        </p:tgtEl>
                                        <p:attrNameLst>
                                          <p:attrName>style.visibility</p:attrName>
                                        </p:attrNameLst>
                                      </p:cBhvr>
                                      <p:to>
                                        <p:strVal val="hidden"/>
                                      </p:to>
                                    </p:set>
                                  </p:childTnLst>
                                </p:cTn>
                              </p:par>
                              <p:par>
                                <p:cTn id="721" presetID="2" presetClass="exit" presetSubtype="4" fill="hold" nodeType="withEffect">
                                  <p:stCondLst>
                                    <p:cond delay="0"/>
                                  </p:stCondLst>
                                  <p:childTnLst>
                                    <p:anim calcmode="lin" valueType="num">
                                      <p:cBhvr additive="base">
                                        <p:cTn id="722" dur="2000"/>
                                        <p:tgtEl>
                                          <p:spTgt spid="53"/>
                                        </p:tgtEl>
                                        <p:attrNameLst>
                                          <p:attrName>ppt_x</p:attrName>
                                        </p:attrNameLst>
                                      </p:cBhvr>
                                      <p:tavLst>
                                        <p:tav tm="0">
                                          <p:val>
                                            <p:strVal val="ppt_x"/>
                                          </p:val>
                                        </p:tav>
                                        <p:tav tm="100000">
                                          <p:val>
                                            <p:strVal val="ppt_x"/>
                                          </p:val>
                                        </p:tav>
                                      </p:tavLst>
                                    </p:anim>
                                    <p:anim calcmode="lin" valueType="num">
                                      <p:cBhvr additive="base">
                                        <p:cTn id="723" dur="2000"/>
                                        <p:tgtEl>
                                          <p:spTgt spid="53"/>
                                        </p:tgtEl>
                                        <p:attrNameLst>
                                          <p:attrName>ppt_y</p:attrName>
                                        </p:attrNameLst>
                                      </p:cBhvr>
                                      <p:tavLst>
                                        <p:tav tm="0">
                                          <p:val>
                                            <p:strVal val="ppt_y"/>
                                          </p:val>
                                        </p:tav>
                                        <p:tav tm="100000">
                                          <p:val>
                                            <p:strVal val="1+ppt_h/2"/>
                                          </p:val>
                                        </p:tav>
                                      </p:tavLst>
                                    </p:anim>
                                    <p:set>
                                      <p:cBhvr>
                                        <p:cTn id="724" dur="1" fill="hold">
                                          <p:stCondLst>
                                            <p:cond delay="1999"/>
                                          </p:stCondLst>
                                        </p:cTn>
                                        <p:tgtEl>
                                          <p:spTgt spid="53"/>
                                        </p:tgtEl>
                                        <p:attrNameLst>
                                          <p:attrName>style.visibility</p:attrName>
                                        </p:attrNameLst>
                                      </p:cBhvr>
                                      <p:to>
                                        <p:strVal val="hidden"/>
                                      </p:to>
                                    </p:set>
                                  </p:childTnLst>
                                </p:cTn>
                              </p:par>
                              <p:par>
                                <p:cTn id="725" presetID="2" presetClass="exit" presetSubtype="4" fill="hold" nodeType="withEffect">
                                  <p:stCondLst>
                                    <p:cond delay="0"/>
                                  </p:stCondLst>
                                  <p:childTnLst>
                                    <p:anim calcmode="lin" valueType="num">
                                      <p:cBhvr additive="base">
                                        <p:cTn id="726" dur="2000"/>
                                        <p:tgtEl>
                                          <p:spTgt spid="54"/>
                                        </p:tgtEl>
                                        <p:attrNameLst>
                                          <p:attrName>ppt_x</p:attrName>
                                        </p:attrNameLst>
                                      </p:cBhvr>
                                      <p:tavLst>
                                        <p:tav tm="0">
                                          <p:val>
                                            <p:strVal val="ppt_x"/>
                                          </p:val>
                                        </p:tav>
                                        <p:tav tm="100000">
                                          <p:val>
                                            <p:strVal val="ppt_x"/>
                                          </p:val>
                                        </p:tav>
                                      </p:tavLst>
                                    </p:anim>
                                    <p:anim calcmode="lin" valueType="num">
                                      <p:cBhvr additive="base">
                                        <p:cTn id="727" dur="2000"/>
                                        <p:tgtEl>
                                          <p:spTgt spid="54"/>
                                        </p:tgtEl>
                                        <p:attrNameLst>
                                          <p:attrName>ppt_y</p:attrName>
                                        </p:attrNameLst>
                                      </p:cBhvr>
                                      <p:tavLst>
                                        <p:tav tm="0">
                                          <p:val>
                                            <p:strVal val="ppt_y"/>
                                          </p:val>
                                        </p:tav>
                                        <p:tav tm="100000">
                                          <p:val>
                                            <p:strVal val="1+ppt_h/2"/>
                                          </p:val>
                                        </p:tav>
                                      </p:tavLst>
                                    </p:anim>
                                    <p:set>
                                      <p:cBhvr>
                                        <p:cTn id="728" dur="1" fill="hold">
                                          <p:stCondLst>
                                            <p:cond delay="1999"/>
                                          </p:stCondLst>
                                        </p:cTn>
                                        <p:tgtEl>
                                          <p:spTgt spid="54"/>
                                        </p:tgtEl>
                                        <p:attrNameLst>
                                          <p:attrName>style.visibility</p:attrName>
                                        </p:attrNameLst>
                                      </p:cBhvr>
                                      <p:to>
                                        <p:strVal val="hidden"/>
                                      </p:to>
                                    </p:set>
                                  </p:childTnLst>
                                </p:cTn>
                              </p:par>
                              <p:par>
                                <p:cTn id="729" presetID="2" presetClass="exit" presetSubtype="4" fill="hold" nodeType="withEffect">
                                  <p:stCondLst>
                                    <p:cond delay="0"/>
                                  </p:stCondLst>
                                  <p:childTnLst>
                                    <p:anim calcmode="lin" valueType="num">
                                      <p:cBhvr additive="base">
                                        <p:cTn id="730" dur="2000"/>
                                        <p:tgtEl>
                                          <p:spTgt spid="55"/>
                                        </p:tgtEl>
                                        <p:attrNameLst>
                                          <p:attrName>ppt_x</p:attrName>
                                        </p:attrNameLst>
                                      </p:cBhvr>
                                      <p:tavLst>
                                        <p:tav tm="0">
                                          <p:val>
                                            <p:strVal val="ppt_x"/>
                                          </p:val>
                                        </p:tav>
                                        <p:tav tm="100000">
                                          <p:val>
                                            <p:strVal val="ppt_x"/>
                                          </p:val>
                                        </p:tav>
                                      </p:tavLst>
                                    </p:anim>
                                    <p:anim calcmode="lin" valueType="num">
                                      <p:cBhvr additive="base">
                                        <p:cTn id="731" dur="2000"/>
                                        <p:tgtEl>
                                          <p:spTgt spid="55"/>
                                        </p:tgtEl>
                                        <p:attrNameLst>
                                          <p:attrName>ppt_y</p:attrName>
                                        </p:attrNameLst>
                                      </p:cBhvr>
                                      <p:tavLst>
                                        <p:tav tm="0">
                                          <p:val>
                                            <p:strVal val="ppt_y"/>
                                          </p:val>
                                        </p:tav>
                                        <p:tav tm="100000">
                                          <p:val>
                                            <p:strVal val="1+ppt_h/2"/>
                                          </p:val>
                                        </p:tav>
                                      </p:tavLst>
                                    </p:anim>
                                    <p:set>
                                      <p:cBhvr>
                                        <p:cTn id="732" dur="1" fill="hold">
                                          <p:stCondLst>
                                            <p:cond delay="1999"/>
                                          </p:stCondLst>
                                        </p:cTn>
                                        <p:tgtEl>
                                          <p:spTgt spid="55"/>
                                        </p:tgtEl>
                                        <p:attrNameLst>
                                          <p:attrName>style.visibility</p:attrName>
                                        </p:attrNameLst>
                                      </p:cBhvr>
                                      <p:to>
                                        <p:strVal val="hidden"/>
                                      </p:to>
                                    </p:set>
                                  </p:childTnLst>
                                </p:cTn>
                              </p:par>
                              <p:par>
                                <p:cTn id="733" presetID="2" presetClass="exit" presetSubtype="4" fill="hold" nodeType="withEffect">
                                  <p:stCondLst>
                                    <p:cond delay="0"/>
                                  </p:stCondLst>
                                  <p:childTnLst>
                                    <p:anim calcmode="lin" valueType="num">
                                      <p:cBhvr additive="base">
                                        <p:cTn id="734" dur="2000"/>
                                        <p:tgtEl>
                                          <p:spTgt spid="56"/>
                                        </p:tgtEl>
                                        <p:attrNameLst>
                                          <p:attrName>ppt_x</p:attrName>
                                        </p:attrNameLst>
                                      </p:cBhvr>
                                      <p:tavLst>
                                        <p:tav tm="0">
                                          <p:val>
                                            <p:strVal val="ppt_x"/>
                                          </p:val>
                                        </p:tav>
                                        <p:tav tm="100000">
                                          <p:val>
                                            <p:strVal val="ppt_x"/>
                                          </p:val>
                                        </p:tav>
                                      </p:tavLst>
                                    </p:anim>
                                    <p:anim calcmode="lin" valueType="num">
                                      <p:cBhvr additive="base">
                                        <p:cTn id="735" dur="2000"/>
                                        <p:tgtEl>
                                          <p:spTgt spid="56"/>
                                        </p:tgtEl>
                                        <p:attrNameLst>
                                          <p:attrName>ppt_y</p:attrName>
                                        </p:attrNameLst>
                                      </p:cBhvr>
                                      <p:tavLst>
                                        <p:tav tm="0">
                                          <p:val>
                                            <p:strVal val="ppt_y"/>
                                          </p:val>
                                        </p:tav>
                                        <p:tav tm="100000">
                                          <p:val>
                                            <p:strVal val="1+ppt_h/2"/>
                                          </p:val>
                                        </p:tav>
                                      </p:tavLst>
                                    </p:anim>
                                    <p:set>
                                      <p:cBhvr>
                                        <p:cTn id="736" dur="1" fill="hold">
                                          <p:stCondLst>
                                            <p:cond delay="1999"/>
                                          </p:stCondLst>
                                        </p:cTn>
                                        <p:tgtEl>
                                          <p:spTgt spid="56"/>
                                        </p:tgtEl>
                                        <p:attrNameLst>
                                          <p:attrName>style.visibility</p:attrName>
                                        </p:attrNameLst>
                                      </p:cBhvr>
                                      <p:to>
                                        <p:strVal val="hidden"/>
                                      </p:to>
                                    </p:set>
                                  </p:childTnLst>
                                </p:cTn>
                              </p:par>
                              <p:par>
                                <p:cTn id="737" presetID="2" presetClass="exit" presetSubtype="4" fill="hold" nodeType="withEffect">
                                  <p:stCondLst>
                                    <p:cond delay="0"/>
                                  </p:stCondLst>
                                  <p:childTnLst>
                                    <p:anim calcmode="lin" valueType="num">
                                      <p:cBhvr additive="base">
                                        <p:cTn id="738" dur="2000"/>
                                        <p:tgtEl>
                                          <p:spTgt spid="57"/>
                                        </p:tgtEl>
                                        <p:attrNameLst>
                                          <p:attrName>ppt_x</p:attrName>
                                        </p:attrNameLst>
                                      </p:cBhvr>
                                      <p:tavLst>
                                        <p:tav tm="0">
                                          <p:val>
                                            <p:strVal val="ppt_x"/>
                                          </p:val>
                                        </p:tav>
                                        <p:tav tm="100000">
                                          <p:val>
                                            <p:strVal val="ppt_x"/>
                                          </p:val>
                                        </p:tav>
                                      </p:tavLst>
                                    </p:anim>
                                    <p:anim calcmode="lin" valueType="num">
                                      <p:cBhvr additive="base">
                                        <p:cTn id="739" dur="2000"/>
                                        <p:tgtEl>
                                          <p:spTgt spid="57"/>
                                        </p:tgtEl>
                                        <p:attrNameLst>
                                          <p:attrName>ppt_y</p:attrName>
                                        </p:attrNameLst>
                                      </p:cBhvr>
                                      <p:tavLst>
                                        <p:tav tm="0">
                                          <p:val>
                                            <p:strVal val="ppt_y"/>
                                          </p:val>
                                        </p:tav>
                                        <p:tav tm="100000">
                                          <p:val>
                                            <p:strVal val="1+ppt_h/2"/>
                                          </p:val>
                                        </p:tav>
                                      </p:tavLst>
                                    </p:anim>
                                    <p:set>
                                      <p:cBhvr>
                                        <p:cTn id="740" dur="1" fill="hold">
                                          <p:stCondLst>
                                            <p:cond delay="1999"/>
                                          </p:stCondLst>
                                        </p:cTn>
                                        <p:tgtEl>
                                          <p:spTgt spid="57"/>
                                        </p:tgtEl>
                                        <p:attrNameLst>
                                          <p:attrName>style.visibility</p:attrName>
                                        </p:attrNameLst>
                                      </p:cBhvr>
                                      <p:to>
                                        <p:strVal val="hidden"/>
                                      </p:to>
                                    </p:set>
                                  </p:childTnLst>
                                </p:cTn>
                              </p:par>
                              <p:par>
                                <p:cTn id="741" presetID="2" presetClass="exit" presetSubtype="4" fill="hold" nodeType="withEffect">
                                  <p:stCondLst>
                                    <p:cond delay="0"/>
                                  </p:stCondLst>
                                  <p:childTnLst>
                                    <p:anim calcmode="lin" valueType="num">
                                      <p:cBhvr additive="base">
                                        <p:cTn id="742" dur="2000"/>
                                        <p:tgtEl>
                                          <p:spTgt spid="58"/>
                                        </p:tgtEl>
                                        <p:attrNameLst>
                                          <p:attrName>ppt_x</p:attrName>
                                        </p:attrNameLst>
                                      </p:cBhvr>
                                      <p:tavLst>
                                        <p:tav tm="0">
                                          <p:val>
                                            <p:strVal val="ppt_x"/>
                                          </p:val>
                                        </p:tav>
                                        <p:tav tm="100000">
                                          <p:val>
                                            <p:strVal val="ppt_x"/>
                                          </p:val>
                                        </p:tav>
                                      </p:tavLst>
                                    </p:anim>
                                    <p:anim calcmode="lin" valueType="num">
                                      <p:cBhvr additive="base">
                                        <p:cTn id="743" dur="2000"/>
                                        <p:tgtEl>
                                          <p:spTgt spid="58"/>
                                        </p:tgtEl>
                                        <p:attrNameLst>
                                          <p:attrName>ppt_y</p:attrName>
                                        </p:attrNameLst>
                                      </p:cBhvr>
                                      <p:tavLst>
                                        <p:tav tm="0">
                                          <p:val>
                                            <p:strVal val="ppt_y"/>
                                          </p:val>
                                        </p:tav>
                                        <p:tav tm="100000">
                                          <p:val>
                                            <p:strVal val="1+ppt_h/2"/>
                                          </p:val>
                                        </p:tav>
                                      </p:tavLst>
                                    </p:anim>
                                    <p:set>
                                      <p:cBhvr>
                                        <p:cTn id="744" dur="1" fill="hold">
                                          <p:stCondLst>
                                            <p:cond delay="1999"/>
                                          </p:stCondLst>
                                        </p:cTn>
                                        <p:tgtEl>
                                          <p:spTgt spid="58"/>
                                        </p:tgtEl>
                                        <p:attrNameLst>
                                          <p:attrName>style.visibility</p:attrName>
                                        </p:attrNameLst>
                                      </p:cBhvr>
                                      <p:to>
                                        <p:strVal val="hidden"/>
                                      </p:to>
                                    </p:set>
                                  </p:childTnLst>
                                </p:cTn>
                              </p:par>
                              <p:par>
                                <p:cTn id="745" presetID="2" presetClass="exit" presetSubtype="4" fill="hold" nodeType="withEffect">
                                  <p:stCondLst>
                                    <p:cond delay="0"/>
                                  </p:stCondLst>
                                  <p:childTnLst>
                                    <p:anim calcmode="lin" valueType="num">
                                      <p:cBhvr additive="base">
                                        <p:cTn id="746" dur="2000"/>
                                        <p:tgtEl>
                                          <p:spTgt spid="59"/>
                                        </p:tgtEl>
                                        <p:attrNameLst>
                                          <p:attrName>ppt_x</p:attrName>
                                        </p:attrNameLst>
                                      </p:cBhvr>
                                      <p:tavLst>
                                        <p:tav tm="0">
                                          <p:val>
                                            <p:strVal val="ppt_x"/>
                                          </p:val>
                                        </p:tav>
                                        <p:tav tm="100000">
                                          <p:val>
                                            <p:strVal val="ppt_x"/>
                                          </p:val>
                                        </p:tav>
                                      </p:tavLst>
                                    </p:anim>
                                    <p:anim calcmode="lin" valueType="num">
                                      <p:cBhvr additive="base">
                                        <p:cTn id="747" dur="2000"/>
                                        <p:tgtEl>
                                          <p:spTgt spid="59"/>
                                        </p:tgtEl>
                                        <p:attrNameLst>
                                          <p:attrName>ppt_y</p:attrName>
                                        </p:attrNameLst>
                                      </p:cBhvr>
                                      <p:tavLst>
                                        <p:tav tm="0">
                                          <p:val>
                                            <p:strVal val="ppt_y"/>
                                          </p:val>
                                        </p:tav>
                                        <p:tav tm="100000">
                                          <p:val>
                                            <p:strVal val="1+ppt_h/2"/>
                                          </p:val>
                                        </p:tav>
                                      </p:tavLst>
                                    </p:anim>
                                    <p:set>
                                      <p:cBhvr>
                                        <p:cTn id="748" dur="1" fill="hold">
                                          <p:stCondLst>
                                            <p:cond delay="1999"/>
                                          </p:stCondLst>
                                        </p:cTn>
                                        <p:tgtEl>
                                          <p:spTgt spid="59"/>
                                        </p:tgtEl>
                                        <p:attrNameLst>
                                          <p:attrName>style.visibility</p:attrName>
                                        </p:attrNameLst>
                                      </p:cBhvr>
                                      <p:to>
                                        <p:strVal val="hidden"/>
                                      </p:to>
                                    </p:set>
                                  </p:childTnLst>
                                </p:cTn>
                              </p:par>
                              <p:par>
                                <p:cTn id="749" presetID="2" presetClass="exit" presetSubtype="4" fill="hold" nodeType="withEffect">
                                  <p:stCondLst>
                                    <p:cond delay="0"/>
                                  </p:stCondLst>
                                  <p:childTnLst>
                                    <p:anim calcmode="lin" valueType="num">
                                      <p:cBhvr additive="base">
                                        <p:cTn id="750" dur="2000"/>
                                        <p:tgtEl>
                                          <p:spTgt spid="60"/>
                                        </p:tgtEl>
                                        <p:attrNameLst>
                                          <p:attrName>ppt_x</p:attrName>
                                        </p:attrNameLst>
                                      </p:cBhvr>
                                      <p:tavLst>
                                        <p:tav tm="0">
                                          <p:val>
                                            <p:strVal val="ppt_x"/>
                                          </p:val>
                                        </p:tav>
                                        <p:tav tm="100000">
                                          <p:val>
                                            <p:strVal val="ppt_x"/>
                                          </p:val>
                                        </p:tav>
                                      </p:tavLst>
                                    </p:anim>
                                    <p:anim calcmode="lin" valueType="num">
                                      <p:cBhvr additive="base">
                                        <p:cTn id="751" dur="2000"/>
                                        <p:tgtEl>
                                          <p:spTgt spid="60"/>
                                        </p:tgtEl>
                                        <p:attrNameLst>
                                          <p:attrName>ppt_y</p:attrName>
                                        </p:attrNameLst>
                                      </p:cBhvr>
                                      <p:tavLst>
                                        <p:tav tm="0">
                                          <p:val>
                                            <p:strVal val="ppt_y"/>
                                          </p:val>
                                        </p:tav>
                                        <p:tav tm="100000">
                                          <p:val>
                                            <p:strVal val="1+ppt_h/2"/>
                                          </p:val>
                                        </p:tav>
                                      </p:tavLst>
                                    </p:anim>
                                    <p:set>
                                      <p:cBhvr>
                                        <p:cTn id="752" dur="1" fill="hold">
                                          <p:stCondLst>
                                            <p:cond delay="1999"/>
                                          </p:stCondLst>
                                        </p:cTn>
                                        <p:tgtEl>
                                          <p:spTgt spid="60"/>
                                        </p:tgtEl>
                                        <p:attrNameLst>
                                          <p:attrName>style.visibility</p:attrName>
                                        </p:attrNameLst>
                                      </p:cBhvr>
                                      <p:to>
                                        <p:strVal val="hidden"/>
                                      </p:to>
                                    </p:set>
                                  </p:childTnLst>
                                </p:cTn>
                              </p:par>
                              <p:par>
                                <p:cTn id="753" presetID="2" presetClass="exit" presetSubtype="4" fill="hold" nodeType="withEffect">
                                  <p:stCondLst>
                                    <p:cond delay="0"/>
                                  </p:stCondLst>
                                  <p:childTnLst>
                                    <p:anim calcmode="lin" valueType="num">
                                      <p:cBhvr additive="base">
                                        <p:cTn id="754" dur="2000"/>
                                        <p:tgtEl>
                                          <p:spTgt spid="61"/>
                                        </p:tgtEl>
                                        <p:attrNameLst>
                                          <p:attrName>ppt_x</p:attrName>
                                        </p:attrNameLst>
                                      </p:cBhvr>
                                      <p:tavLst>
                                        <p:tav tm="0">
                                          <p:val>
                                            <p:strVal val="ppt_x"/>
                                          </p:val>
                                        </p:tav>
                                        <p:tav tm="100000">
                                          <p:val>
                                            <p:strVal val="ppt_x"/>
                                          </p:val>
                                        </p:tav>
                                      </p:tavLst>
                                    </p:anim>
                                    <p:anim calcmode="lin" valueType="num">
                                      <p:cBhvr additive="base">
                                        <p:cTn id="755" dur="2000"/>
                                        <p:tgtEl>
                                          <p:spTgt spid="61"/>
                                        </p:tgtEl>
                                        <p:attrNameLst>
                                          <p:attrName>ppt_y</p:attrName>
                                        </p:attrNameLst>
                                      </p:cBhvr>
                                      <p:tavLst>
                                        <p:tav tm="0">
                                          <p:val>
                                            <p:strVal val="ppt_y"/>
                                          </p:val>
                                        </p:tav>
                                        <p:tav tm="100000">
                                          <p:val>
                                            <p:strVal val="1+ppt_h/2"/>
                                          </p:val>
                                        </p:tav>
                                      </p:tavLst>
                                    </p:anim>
                                    <p:set>
                                      <p:cBhvr>
                                        <p:cTn id="756" dur="1" fill="hold">
                                          <p:stCondLst>
                                            <p:cond delay="1999"/>
                                          </p:stCondLst>
                                        </p:cTn>
                                        <p:tgtEl>
                                          <p:spTgt spid="61"/>
                                        </p:tgtEl>
                                        <p:attrNameLst>
                                          <p:attrName>style.visibility</p:attrName>
                                        </p:attrNameLst>
                                      </p:cBhvr>
                                      <p:to>
                                        <p:strVal val="hidden"/>
                                      </p:to>
                                    </p:set>
                                  </p:childTnLst>
                                </p:cTn>
                              </p:par>
                              <p:par>
                                <p:cTn id="757" presetID="2" presetClass="exit" presetSubtype="4" fill="hold" nodeType="withEffect">
                                  <p:stCondLst>
                                    <p:cond delay="0"/>
                                  </p:stCondLst>
                                  <p:childTnLst>
                                    <p:anim calcmode="lin" valueType="num">
                                      <p:cBhvr additive="base">
                                        <p:cTn id="758" dur="2000"/>
                                        <p:tgtEl>
                                          <p:spTgt spid="62"/>
                                        </p:tgtEl>
                                        <p:attrNameLst>
                                          <p:attrName>ppt_x</p:attrName>
                                        </p:attrNameLst>
                                      </p:cBhvr>
                                      <p:tavLst>
                                        <p:tav tm="0">
                                          <p:val>
                                            <p:strVal val="ppt_x"/>
                                          </p:val>
                                        </p:tav>
                                        <p:tav tm="100000">
                                          <p:val>
                                            <p:strVal val="ppt_x"/>
                                          </p:val>
                                        </p:tav>
                                      </p:tavLst>
                                    </p:anim>
                                    <p:anim calcmode="lin" valueType="num">
                                      <p:cBhvr additive="base">
                                        <p:cTn id="759" dur="2000"/>
                                        <p:tgtEl>
                                          <p:spTgt spid="62"/>
                                        </p:tgtEl>
                                        <p:attrNameLst>
                                          <p:attrName>ppt_y</p:attrName>
                                        </p:attrNameLst>
                                      </p:cBhvr>
                                      <p:tavLst>
                                        <p:tav tm="0">
                                          <p:val>
                                            <p:strVal val="ppt_y"/>
                                          </p:val>
                                        </p:tav>
                                        <p:tav tm="100000">
                                          <p:val>
                                            <p:strVal val="1+ppt_h/2"/>
                                          </p:val>
                                        </p:tav>
                                      </p:tavLst>
                                    </p:anim>
                                    <p:set>
                                      <p:cBhvr>
                                        <p:cTn id="760" dur="1" fill="hold">
                                          <p:stCondLst>
                                            <p:cond delay="1999"/>
                                          </p:stCondLst>
                                        </p:cTn>
                                        <p:tgtEl>
                                          <p:spTgt spid="62"/>
                                        </p:tgtEl>
                                        <p:attrNameLst>
                                          <p:attrName>style.visibility</p:attrName>
                                        </p:attrNameLst>
                                      </p:cBhvr>
                                      <p:to>
                                        <p:strVal val="hidden"/>
                                      </p:to>
                                    </p:set>
                                  </p:childTnLst>
                                </p:cTn>
                              </p:par>
                              <p:par>
                                <p:cTn id="761" presetID="2" presetClass="exit" presetSubtype="4" fill="hold" nodeType="withEffect">
                                  <p:stCondLst>
                                    <p:cond delay="0"/>
                                  </p:stCondLst>
                                  <p:childTnLst>
                                    <p:anim calcmode="lin" valueType="num">
                                      <p:cBhvr additive="base">
                                        <p:cTn id="762" dur="2000"/>
                                        <p:tgtEl>
                                          <p:spTgt spid="63"/>
                                        </p:tgtEl>
                                        <p:attrNameLst>
                                          <p:attrName>ppt_x</p:attrName>
                                        </p:attrNameLst>
                                      </p:cBhvr>
                                      <p:tavLst>
                                        <p:tav tm="0">
                                          <p:val>
                                            <p:strVal val="ppt_x"/>
                                          </p:val>
                                        </p:tav>
                                        <p:tav tm="100000">
                                          <p:val>
                                            <p:strVal val="ppt_x"/>
                                          </p:val>
                                        </p:tav>
                                      </p:tavLst>
                                    </p:anim>
                                    <p:anim calcmode="lin" valueType="num">
                                      <p:cBhvr additive="base">
                                        <p:cTn id="763" dur="2000"/>
                                        <p:tgtEl>
                                          <p:spTgt spid="63"/>
                                        </p:tgtEl>
                                        <p:attrNameLst>
                                          <p:attrName>ppt_y</p:attrName>
                                        </p:attrNameLst>
                                      </p:cBhvr>
                                      <p:tavLst>
                                        <p:tav tm="0">
                                          <p:val>
                                            <p:strVal val="ppt_y"/>
                                          </p:val>
                                        </p:tav>
                                        <p:tav tm="100000">
                                          <p:val>
                                            <p:strVal val="1+ppt_h/2"/>
                                          </p:val>
                                        </p:tav>
                                      </p:tavLst>
                                    </p:anim>
                                    <p:set>
                                      <p:cBhvr>
                                        <p:cTn id="764" dur="1" fill="hold">
                                          <p:stCondLst>
                                            <p:cond delay="1999"/>
                                          </p:stCondLst>
                                        </p:cTn>
                                        <p:tgtEl>
                                          <p:spTgt spid="63"/>
                                        </p:tgtEl>
                                        <p:attrNameLst>
                                          <p:attrName>style.visibility</p:attrName>
                                        </p:attrNameLst>
                                      </p:cBhvr>
                                      <p:to>
                                        <p:strVal val="hidden"/>
                                      </p:to>
                                    </p:set>
                                  </p:childTnLst>
                                </p:cTn>
                              </p:par>
                              <p:par>
                                <p:cTn id="765" presetID="2" presetClass="exit" presetSubtype="4" fill="hold" nodeType="withEffect">
                                  <p:stCondLst>
                                    <p:cond delay="0"/>
                                  </p:stCondLst>
                                  <p:childTnLst>
                                    <p:anim calcmode="lin" valueType="num">
                                      <p:cBhvr additive="base">
                                        <p:cTn id="766" dur="2000"/>
                                        <p:tgtEl>
                                          <p:spTgt spid="64"/>
                                        </p:tgtEl>
                                        <p:attrNameLst>
                                          <p:attrName>ppt_x</p:attrName>
                                        </p:attrNameLst>
                                      </p:cBhvr>
                                      <p:tavLst>
                                        <p:tav tm="0">
                                          <p:val>
                                            <p:strVal val="ppt_x"/>
                                          </p:val>
                                        </p:tav>
                                        <p:tav tm="100000">
                                          <p:val>
                                            <p:strVal val="ppt_x"/>
                                          </p:val>
                                        </p:tav>
                                      </p:tavLst>
                                    </p:anim>
                                    <p:anim calcmode="lin" valueType="num">
                                      <p:cBhvr additive="base">
                                        <p:cTn id="767" dur="2000"/>
                                        <p:tgtEl>
                                          <p:spTgt spid="64"/>
                                        </p:tgtEl>
                                        <p:attrNameLst>
                                          <p:attrName>ppt_y</p:attrName>
                                        </p:attrNameLst>
                                      </p:cBhvr>
                                      <p:tavLst>
                                        <p:tav tm="0">
                                          <p:val>
                                            <p:strVal val="ppt_y"/>
                                          </p:val>
                                        </p:tav>
                                        <p:tav tm="100000">
                                          <p:val>
                                            <p:strVal val="1+ppt_h/2"/>
                                          </p:val>
                                        </p:tav>
                                      </p:tavLst>
                                    </p:anim>
                                    <p:set>
                                      <p:cBhvr>
                                        <p:cTn id="768" dur="1" fill="hold">
                                          <p:stCondLst>
                                            <p:cond delay="1999"/>
                                          </p:stCondLst>
                                        </p:cTn>
                                        <p:tgtEl>
                                          <p:spTgt spid="64"/>
                                        </p:tgtEl>
                                        <p:attrNameLst>
                                          <p:attrName>style.visibility</p:attrName>
                                        </p:attrNameLst>
                                      </p:cBhvr>
                                      <p:to>
                                        <p:strVal val="hidden"/>
                                      </p:to>
                                    </p:set>
                                  </p:childTnLst>
                                </p:cTn>
                              </p:par>
                              <p:par>
                                <p:cTn id="769" presetID="2" presetClass="exit" presetSubtype="4" fill="hold" nodeType="withEffect">
                                  <p:stCondLst>
                                    <p:cond delay="0"/>
                                  </p:stCondLst>
                                  <p:childTnLst>
                                    <p:anim calcmode="lin" valueType="num">
                                      <p:cBhvr additive="base">
                                        <p:cTn id="770" dur="2000"/>
                                        <p:tgtEl>
                                          <p:spTgt spid="65"/>
                                        </p:tgtEl>
                                        <p:attrNameLst>
                                          <p:attrName>ppt_x</p:attrName>
                                        </p:attrNameLst>
                                      </p:cBhvr>
                                      <p:tavLst>
                                        <p:tav tm="0">
                                          <p:val>
                                            <p:strVal val="ppt_x"/>
                                          </p:val>
                                        </p:tav>
                                        <p:tav tm="100000">
                                          <p:val>
                                            <p:strVal val="ppt_x"/>
                                          </p:val>
                                        </p:tav>
                                      </p:tavLst>
                                    </p:anim>
                                    <p:anim calcmode="lin" valueType="num">
                                      <p:cBhvr additive="base">
                                        <p:cTn id="771" dur="2000"/>
                                        <p:tgtEl>
                                          <p:spTgt spid="65"/>
                                        </p:tgtEl>
                                        <p:attrNameLst>
                                          <p:attrName>ppt_y</p:attrName>
                                        </p:attrNameLst>
                                      </p:cBhvr>
                                      <p:tavLst>
                                        <p:tav tm="0">
                                          <p:val>
                                            <p:strVal val="ppt_y"/>
                                          </p:val>
                                        </p:tav>
                                        <p:tav tm="100000">
                                          <p:val>
                                            <p:strVal val="1+ppt_h/2"/>
                                          </p:val>
                                        </p:tav>
                                      </p:tavLst>
                                    </p:anim>
                                    <p:set>
                                      <p:cBhvr>
                                        <p:cTn id="772" dur="1" fill="hold">
                                          <p:stCondLst>
                                            <p:cond delay="1999"/>
                                          </p:stCondLst>
                                        </p:cTn>
                                        <p:tgtEl>
                                          <p:spTgt spid="65"/>
                                        </p:tgtEl>
                                        <p:attrNameLst>
                                          <p:attrName>style.visibility</p:attrName>
                                        </p:attrNameLst>
                                      </p:cBhvr>
                                      <p:to>
                                        <p:strVal val="hidden"/>
                                      </p:to>
                                    </p:set>
                                  </p:childTnLst>
                                </p:cTn>
                              </p:par>
                              <p:par>
                                <p:cTn id="773" presetID="2" presetClass="exit" presetSubtype="4" fill="hold" nodeType="withEffect">
                                  <p:stCondLst>
                                    <p:cond delay="0"/>
                                  </p:stCondLst>
                                  <p:childTnLst>
                                    <p:anim calcmode="lin" valueType="num">
                                      <p:cBhvr additive="base">
                                        <p:cTn id="774" dur="2000"/>
                                        <p:tgtEl>
                                          <p:spTgt spid="66"/>
                                        </p:tgtEl>
                                        <p:attrNameLst>
                                          <p:attrName>ppt_x</p:attrName>
                                        </p:attrNameLst>
                                      </p:cBhvr>
                                      <p:tavLst>
                                        <p:tav tm="0">
                                          <p:val>
                                            <p:strVal val="ppt_x"/>
                                          </p:val>
                                        </p:tav>
                                        <p:tav tm="100000">
                                          <p:val>
                                            <p:strVal val="ppt_x"/>
                                          </p:val>
                                        </p:tav>
                                      </p:tavLst>
                                    </p:anim>
                                    <p:anim calcmode="lin" valueType="num">
                                      <p:cBhvr additive="base">
                                        <p:cTn id="775" dur="2000"/>
                                        <p:tgtEl>
                                          <p:spTgt spid="66"/>
                                        </p:tgtEl>
                                        <p:attrNameLst>
                                          <p:attrName>ppt_y</p:attrName>
                                        </p:attrNameLst>
                                      </p:cBhvr>
                                      <p:tavLst>
                                        <p:tav tm="0">
                                          <p:val>
                                            <p:strVal val="ppt_y"/>
                                          </p:val>
                                        </p:tav>
                                        <p:tav tm="100000">
                                          <p:val>
                                            <p:strVal val="1+ppt_h/2"/>
                                          </p:val>
                                        </p:tav>
                                      </p:tavLst>
                                    </p:anim>
                                    <p:set>
                                      <p:cBhvr>
                                        <p:cTn id="776" dur="1" fill="hold">
                                          <p:stCondLst>
                                            <p:cond delay="1999"/>
                                          </p:stCondLst>
                                        </p:cTn>
                                        <p:tgtEl>
                                          <p:spTgt spid="66"/>
                                        </p:tgtEl>
                                        <p:attrNameLst>
                                          <p:attrName>style.visibility</p:attrName>
                                        </p:attrNameLst>
                                      </p:cBhvr>
                                      <p:to>
                                        <p:strVal val="hidden"/>
                                      </p:to>
                                    </p:set>
                                  </p:childTnLst>
                                </p:cTn>
                              </p:par>
                              <p:par>
                                <p:cTn id="777" presetID="2" presetClass="exit" presetSubtype="4" fill="hold" nodeType="withEffect">
                                  <p:stCondLst>
                                    <p:cond delay="0"/>
                                  </p:stCondLst>
                                  <p:childTnLst>
                                    <p:anim calcmode="lin" valueType="num">
                                      <p:cBhvr additive="base">
                                        <p:cTn id="778" dur="2000"/>
                                        <p:tgtEl>
                                          <p:spTgt spid="67"/>
                                        </p:tgtEl>
                                        <p:attrNameLst>
                                          <p:attrName>ppt_x</p:attrName>
                                        </p:attrNameLst>
                                      </p:cBhvr>
                                      <p:tavLst>
                                        <p:tav tm="0">
                                          <p:val>
                                            <p:strVal val="ppt_x"/>
                                          </p:val>
                                        </p:tav>
                                        <p:tav tm="100000">
                                          <p:val>
                                            <p:strVal val="ppt_x"/>
                                          </p:val>
                                        </p:tav>
                                      </p:tavLst>
                                    </p:anim>
                                    <p:anim calcmode="lin" valueType="num">
                                      <p:cBhvr additive="base">
                                        <p:cTn id="779" dur="2000"/>
                                        <p:tgtEl>
                                          <p:spTgt spid="67"/>
                                        </p:tgtEl>
                                        <p:attrNameLst>
                                          <p:attrName>ppt_y</p:attrName>
                                        </p:attrNameLst>
                                      </p:cBhvr>
                                      <p:tavLst>
                                        <p:tav tm="0">
                                          <p:val>
                                            <p:strVal val="ppt_y"/>
                                          </p:val>
                                        </p:tav>
                                        <p:tav tm="100000">
                                          <p:val>
                                            <p:strVal val="1+ppt_h/2"/>
                                          </p:val>
                                        </p:tav>
                                      </p:tavLst>
                                    </p:anim>
                                    <p:set>
                                      <p:cBhvr>
                                        <p:cTn id="780" dur="1" fill="hold">
                                          <p:stCondLst>
                                            <p:cond delay="1999"/>
                                          </p:stCondLst>
                                        </p:cTn>
                                        <p:tgtEl>
                                          <p:spTgt spid="67"/>
                                        </p:tgtEl>
                                        <p:attrNameLst>
                                          <p:attrName>style.visibility</p:attrName>
                                        </p:attrNameLst>
                                      </p:cBhvr>
                                      <p:to>
                                        <p:strVal val="hidden"/>
                                      </p:to>
                                    </p:set>
                                  </p:childTnLst>
                                </p:cTn>
                              </p:par>
                              <p:par>
                                <p:cTn id="781" presetID="2" presetClass="exit" presetSubtype="4" fill="hold" nodeType="withEffect">
                                  <p:stCondLst>
                                    <p:cond delay="0"/>
                                  </p:stCondLst>
                                  <p:childTnLst>
                                    <p:anim calcmode="lin" valueType="num">
                                      <p:cBhvr additive="base">
                                        <p:cTn id="782" dur="2000"/>
                                        <p:tgtEl>
                                          <p:spTgt spid="68"/>
                                        </p:tgtEl>
                                        <p:attrNameLst>
                                          <p:attrName>ppt_x</p:attrName>
                                        </p:attrNameLst>
                                      </p:cBhvr>
                                      <p:tavLst>
                                        <p:tav tm="0">
                                          <p:val>
                                            <p:strVal val="ppt_x"/>
                                          </p:val>
                                        </p:tav>
                                        <p:tav tm="100000">
                                          <p:val>
                                            <p:strVal val="ppt_x"/>
                                          </p:val>
                                        </p:tav>
                                      </p:tavLst>
                                    </p:anim>
                                    <p:anim calcmode="lin" valueType="num">
                                      <p:cBhvr additive="base">
                                        <p:cTn id="783" dur="2000"/>
                                        <p:tgtEl>
                                          <p:spTgt spid="68"/>
                                        </p:tgtEl>
                                        <p:attrNameLst>
                                          <p:attrName>ppt_y</p:attrName>
                                        </p:attrNameLst>
                                      </p:cBhvr>
                                      <p:tavLst>
                                        <p:tav tm="0">
                                          <p:val>
                                            <p:strVal val="ppt_y"/>
                                          </p:val>
                                        </p:tav>
                                        <p:tav tm="100000">
                                          <p:val>
                                            <p:strVal val="1+ppt_h/2"/>
                                          </p:val>
                                        </p:tav>
                                      </p:tavLst>
                                    </p:anim>
                                    <p:set>
                                      <p:cBhvr>
                                        <p:cTn id="784" dur="1" fill="hold">
                                          <p:stCondLst>
                                            <p:cond delay="1999"/>
                                          </p:stCondLst>
                                        </p:cTn>
                                        <p:tgtEl>
                                          <p:spTgt spid="68"/>
                                        </p:tgtEl>
                                        <p:attrNameLst>
                                          <p:attrName>style.visibility</p:attrName>
                                        </p:attrNameLst>
                                      </p:cBhvr>
                                      <p:to>
                                        <p:strVal val="hidden"/>
                                      </p:to>
                                    </p:set>
                                  </p:childTnLst>
                                </p:cTn>
                              </p:par>
                              <p:par>
                                <p:cTn id="785" presetID="2" presetClass="exit" presetSubtype="4" fill="hold" nodeType="withEffect">
                                  <p:stCondLst>
                                    <p:cond delay="0"/>
                                  </p:stCondLst>
                                  <p:childTnLst>
                                    <p:anim calcmode="lin" valueType="num">
                                      <p:cBhvr additive="base">
                                        <p:cTn id="786" dur="2000"/>
                                        <p:tgtEl>
                                          <p:spTgt spid="69"/>
                                        </p:tgtEl>
                                        <p:attrNameLst>
                                          <p:attrName>ppt_x</p:attrName>
                                        </p:attrNameLst>
                                      </p:cBhvr>
                                      <p:tavLst>
                                        <p:tav tm="0">
                                          <p:val>
                                            <p:strVal val="ppt_x"/>
                                          </p:val>
                                        </p:tav>
                                        <p:tav tm="100000">
                                          <p:val>
                                            <p:strVal val="ppt_x"/>
                                          </p:val>
                                        </p:tav>
                                      </p:tavLst>
                                    </p:anim>
                                    <p:anim calcmode="lin" valueType="num">
                                      <p:cBhvr additive="base">
                                        <p:cTn id="787" dur="2000"/>
                                        <p:tgtEl>
                                          <p:spTgt spid="69"/>
                                        </p:tgtEl>
                                        <p:attrNameLst>
                                          <p:attrName>ppt_y</p:attrName>
                                        </p:attrNameLst>
                                      </p:cBhvr>
                                      <p:tavLst>
                                        <p:tav tm="0">
                                          <p:val>
                                            <p:strVal val="ppt_y"/>
                                          </p:val>
                                        </p:tav>
                                        <p:tav tm="100000">
                                          <p:val>
                                            <p:strVal val="1+ppt_h/2"/>
                                          </p:val>
                                        </p:tav>
                                      </p:tavLst>
                                    </p:anim>
                                    <p:set>
                                      <p:cBhvr>
                                        <p:cTn id="788" dur="1" fill="hold">
                                          <p:stCondLst>
                                            <p:cond delay="1999"/>
                                          </p:stCondLst>
                                        </p:cTn>
                                        <p:tgtEl>
                                          <p:spTgt spid="69"/>
                                        </p:tgtEl>
                                        <p:attrNameLst>
                                          <p:attrName>style.visibility</p:attrName>
                                        </p:attrNameLst>
                                      </p:cBhvr>
                                      <p:to>
                                        <p:strVal val="hidden"/>
                                      </p:to>
                                    </p:set>
                                  </p:childTnLst>
                                </p:cTn>
                              </p:par>
                              <p:par>
                                <p:cTn id="789" presetID="2" presetClass="exit" presetSubtype="4" fill="hold" nodeType="withEffect">
                                  <p:stCondLst>
                                    <p:cond delay="0"/>
                                  </p:stCondLst>
                                  <p:childTnLst>
                                    <p:anim calcmode="lin" valueType="num">
                                      <p:cBhvr additive="base">
                                        <p:cTn id="790" dur="2000"/>
                                        <p:tgtEl>
                                          <p:spTgt spid="70"/>
                                        </p:tgtEl>
                                        <p:attrNameLst>
                                          <p:attrName>ppt_x</p:attrName>
                                        </p:attrNameLst>
                                      </p:cBhvr>
                                      <p:tavLst>
                                        <p:tav tm="0">
                                          <p:val>
                                            <p:strVal val="ppt_x"/>
                                          </p:val>
                                        </p:tav>
                                        <p:tav tm="100000">
                                          <p:val>
                                            <p:strVal val="ppt_x"/>
                                          </p:val>
                                        </p:tav>
                                      </p:tavLst>
                                    </p:anim>
                                    <p:anim calcmode="lin" valueType="num">
                                      <p:cBhvr additive="base">
                                        <p:cTn id="791" dur="2000"/>
                                        <p:tgtEl>
                                          <p:spTgt spid="70"/>
                                        </p:tgtEl>
                                        <p:attrNameLst>
                                          <p:attrName>ppt_y</p:attrName>
                                        </p:attrNameLst>
                                      </p:cBhvr>
                                      <p:tavLst>
                                        <p:tav tm="0">
                                          <p:val>
                                            <p:strVal val="ppt_y"/>
                                          </p:val>
                                        </p:tav>
                                        <p:tav tm="100000">
                                          <p:val>
                                            <p:strVal val="1+ppt_h/2"/>
                                          </p:val>
                                        </p:tav>
                                      </p:tavLst>
                                    </p:anim>
                                    <p:set>
                                      <p:cBhvr>
                                        <p:cTn id="792" dur="1" fill="hold">
                                          <p:stCondLst>
                                            <p:cond delay="1999"/>
                                          </p:stCondLst>
                                        </p:cTn>
                                        <p:tgtEl>
                                          <p:spTgt spid="70"/>
                                        </p:tgtEl>
                                        <p:attrNameLst>
                                          <p:attrName>style.visibility</p:attrName>
                                        </p:attrNameLst>
                                      </p:cBhvr>
                                      <p:to>
                                        <p:strVal val="hidden"/>
                                      </p:to>
                                    </p:set>
                                  </p:childTnLst>
                                </p:cTn>
                              </p:par>
                              <p:par>
                                <p:cTn id="793" presetID="2" presetClass="exit" presetSubtype="4" fill="hold" nodeType="withEffect">
                                  <p:stCondLst>
                                    <p:cond delay="0"/>
                                  </p:stCondLst>
                                  <p:childTnLst>
                                    <p:anim calcmode="lin" valueType="num">
                                      <p:cBhvr additive="base">
                                        <p:cTn id="794" dur="2000"/>
                                        <p:tgtEl>
                                          <p:spTgt spid="71"/>
                                        </p:tgtEl>
                                        <p:attrNameLst>
                                          <p:attrName>ppt_x</p:attrName>
                                        </p:attrNameLst>
                                      </p:cBhvr>
                                      <p:tavLst>
                                        <p:tav tm="0">
                                          <p:val>
                                            <p:strVal val="ppt_x"/>
                                          </p:val>
                                        </p:tav>
                                        <p:tav tm="100000">
                                          <p:val>
                                            <p:strVal val="ppt_x"/>
                                          </p:val>
                                        </p:tav>
                                      </p:tavLst>
                                    </p:anim>
                                    <p:anim calcmode="lin" valueType="num">
                                      <p:cBhvr additive="base">
                                        <p:cTn id="795" dur="2000"/>
                                        <p:tgtEl>
                                          <p:spTgt spid="71"/>
                                        </p:tgtEl>
                                        <p:attrNameLst>
                                          <p:attrName>ppt_y</p:attrName>
                                        </p:attrNameLst>
                                      </p:cBhvr>
                                      <p:tavLst>
                                        <p:tav tm="0">
                                          <p:val>
                                            <p:strVal val="ppt_y"/>
                                          </p:val>
                                        </p:tav>
                                        <p:tav tm="100000">
                                          <p:val>
                                            <p:strVal val="1+ppt_h/2"/>
                                          </p:val>
                                        </p:tav>
                                      </p:tavLst>
                                    </p:anim>
                                    <p:set>
                                      <p:cBhvr>
                                        <p:cTn id="796" dur="1" fill="hold">
                                          <p:stCondLst>
                                            <p:cond delay="1999"/>
                                          </p:stCondLst>
                                        </p:cTn>
                                        <p:tgtEl>
                                          <p:spTgt spid="71"/>
                                        </p:tgtEl>
                                        <p:attrNameLst>
                                          <p:attrName>style.visibility</p:attrName>
                                        </p:attrNameLst>
                                      </p:cBhvr>
                                      <p:to>
                                        <p:strVal val="hidden"/>
                                      </p:to>
                                    </p:set>
                                  </p:childTnLst>
                                </p:cTn>
                              </p:par>
                              <p:par>
                                <p:cTn id="797" presetID="2" presetClass="exit" presetSubtype="4" fill="hold" nodeType="withEffect">
                                  <p:stCondLst>
                                    <p:cond delay="0"/>
                                  </p:stCondLst>
                                  <p:childTnLst>
                                    <p:anim calcmode="lin" valueType="num">
                                      <p:cBhvr additive="base">
                                        <p:cTn id="798" dur="2000"/>
                                        <p:tgtEl>
                                          <p:spTgt spid="72"/>
                                        </p:tgtEl>
                                        <p:attrNameLst>
                                          <p:attrName>ppt_x</p:attrName>
                                        </p:attrNameLst>
                                      </p:cBhvr>
                                      <p:tavLst>
                                        <p:tav tm="0">
                                          <p:val>
                                            <p:strVal val="ppt_x"/>
                                          </p:val>
                                        </p:tav>
                                        <p:tav tm="100000">
                                          <p:val>
                                            <p:strVal val="ppt_x"/>
                                          </p:val>
                                        </p:tav>
                                      </p:tavLst>
                                    </p:anim>
                                    <p:anim calcmode="lin" valueType="num">
                                      <p:cBhvr additive="base">
                                        <p:cTn id="799" dur="2000"/>
                                        <p:tgtEl>
                                          <p:spTgt spid="72"/>
                                        </p:tgtEl>
                                        <p:attrNameLst>
                                          <p:attrName>ppt_y</p:attrName>
                                        </p:attrNameLst>
                                      </p:cBhvr>
                                      <p:tavLst>
                                        <p:tav tm="0">
                                          <p:val>
                                            <p:strVal val="ppt_y"/>
                                          </p:val>
                                        </p:tav>
                                        <p:tav tm="100000">
                                          <p:val>
                                            <p:strVal val="1+ppt_h/2"/>
                                          </p:val>
                                        </p:tav>
                                      </p:tavLst>
                                    </p:anim>
                                    <p:set>
                                      <p:cBhvr>
                                        <p:cTn id="800" dur="1" fill="hold">
                                          <p:stCondLst>
                                            <p:cond delay="1999"/>
                                          </p:stCondLst>
                                        </p:cTn>
                                        <p:tgtEl>
                                          <p:spTgt spid="72"/>
                                        </p:tgtEl>
                                        <p:attrNameLst>
                                          <p:attrName>style.visibility</p:attrName>
                                        </p:attrNameLst>
                                      </p:cBhvr>
                                      <p:to>
                                        <p:strVal val="hidden"/>
                                      </p:to>
                                    </p:set>
                                  </p:childTnLst>
                                </p:cTn>
                              </p:par>
                              <p:par>
                                <p:cTn id="801" presetID="2" presetClass="exit" presetSubtype="4" fill="hold" nodeType="withEffect">
                                  <p:stCondLst>
                                    <p:cond delay="0"/>
                                  </p:stCondLst>
                                  <p:childTnLst>
                                    <p:anim calcmode="lin" valueType="num">
                                      <p:cBhvr additive="base">
                                        <p:cTn id="802" dur="2000"/>
                                        <p:tgtEl>
                                          <p:spTgt spid="73"/>
                                        </p:tgtEl>
                                        <p:attrNameLst>
                                          <p:attrName>ppt_x</p:attrName>
                                        </p:attrNameLst>
                                      </p:cBhvr>
                                      <p:tavLst>
                                        <p:tav tm="0">
                                          <p:val>
                                            <p:strVal val="ppt_x"/>
                                          </p:val>
                                        </p:tav>
                                        <p:tav tm="100000">
                                          <p:val>
                                            <p:strVal val="ppt_x"/>
                                          </p:val>
                                        </p:tav>
                                      </p:tavLst>
                                    </p:anim>
                                    <p:anim calcmode="lin" valueType="num">
                                      <p:cBhvr additive="base">
                                        <p:cTn id="803" dur="2000"/>
                                        <p:tgtEl>
                                          <p:spTgt spid="73"/>
                                        </p:tgtEl>
                                        <p:attrNameLst>
                                          <p:attrName>ppt_y</p:attrName>
                                        </p:attrNameLst>
                                      </p:cBhvr>
                                      <p:tavLst>
                                        <p:tav tm="0">
                                          <p:val>
                                            <p:strVal val="ppt_y"/>
                                          </p:val>
                                        </p:tav>
                                        <p:tav tm="100000">
                                          <p:val>
                                            <p:strVal val="1+ppt_h/2"/>
                                          </p:val>
                                        </p:tav>
                                      </p:tavLst>
                                    </p:anim>
                                    <p:set>
                                      <p:cBhvr>
                                        <p:cTn id="804" dur="1" fill="hold">
                                          <p:stCondLst>
                                            <p:cond delay="1999"/>
                                          </p:stCondLst>
                                        </p:cTn>
                                        <p:tgtEl>
                                          <p:spTgt spid="73"/>
                                        </p:tgtEl>
                                        <p:attrNameLst>
                                          <p:attrName>style.visibility</p:attrName>
                                        </p:attrNameLst>
                                      </p:cBhvr>
                                      <p:to>
                                        <p:strVal val="hidden"/>
                                      </p:to>
                                    </p:set>
                                  </p:childTnLst>
                                </p:cTn>
                              </p:par>
                              <p:par>
                                <p:cTn id="805" presetID="2" presetClass="exit" presetSubtype="4" fill="hold" nodeType="withEffect">
                                  <p:stCondLst>
                                    <p:cond delay="0"/>
                                  </p:stCondLst>
                                  <p:childTnLst>
                                    <p:anim calcmode="lin" valueType="num">
                                      <p:cBhvr additive="base">
                                        <p:cTn id="806" dur="2000"/>
                                        <p:tgtEl>
                                          <p:spTgt spid="74"/>
                                        </p:tgtEl>
                                        <p:attrNameLst>
                                          <p:attrName>ppt_x</p:attrName>
                                        </p:attrNameLst>
                                      </p:cBhvr>
                                      <p:tavLst>
                                        <p:tav tm="0">
                                          <p:val>
                                            <p:strVal val="ppt_x"/>
                                          </p:val>
                                        </p:tav>
                                        <p:tav tm="100000">
                                          <p:val>
                                            <p:strVal val="ppt_x"/>
                                          </p:val>
                                        </p:tav>
                                      </p:tavLst>
                                    </p:anim>
                                    <p:anim calcmode="lin" valueType="num">
                                      <p:cBhvr additive="base">
                                        <p:cTn id="807" dur="2000"/>
                                        <p:tgtEl>
                                          <p:spTgt spid="74"/>
                                        </p:tgtEl>
                                        <p:attrNameLst>
                                          <p:attrName>ppt_y</p:attrName>
                                        </p:attrNameLst>
                                      </p:cBhvr>
                                      <p:tavLst>
                                        <p:tav tm="0">
                                          <p:val>
                                            <p:strVal val="ppt_y"/>
                                          </p:val>
                                        </p:tav>
                                        <p:tav tm="100000">
                                          <p:val>
                                            <p:strVal val="1+ppt_h/2"/>
                                          </p:val>
                                        </p:tav>
                                      </p:tavLst>
                                    </p:anim>
                                    <p:set>
                                      <p:cBhvr>
                                        <p:cTn id="808" dur="1" fill="hold">
                                          <p:stCondLst>
                                            <p:cond delay="1999"/>
                                          </p:stCondLst>
                                        </p:cTn>
                                        <p:tgtEl>
                                          <p:spTgt spid="74"/>
                                        </p:tgtEl>
                                        <p:attrNameLst>
                                          <p:attrName>style.visibility</p:attrName>
                                        </p:attrNameLst>
                                      </p:cBhvr>
                                      <p:to>
                                        <p:strVal val="hidden"/>
                                      </p:to>
                                    </p:set>
                                  </p:childTnLst>
                                </p:cTn>
                              </p:par>
                              <p:par>
                                <p:cTn id="809" presetID="2" presetClass="exit" presetSubtype="4" fill="hold" nodeType="withEffect">
                                  <p:stCondLst>
                                    <p:cond delay="0"/>
                                  </p:stCondLst>
                                  <p:childTnLst>
                                    <p:anim calcmode="lin" valueType="num">
                                      <p:cBhvr additive="base">
                                        <p:cTn id="810" dur="2000"/>
                                        <p:tgtEl>
                                          <p:spTgt spid="75"/>
                                        </p:tgtEl>
                                        <p:attrNameLst>
                                          <p:attrName>ppt_x</p:attrName>
                                        </p:attrNameLst>
                                      </p:cBhvr>
                                      <p:tavLst>
                                        <p:tav tm="0">
                                          <p:val>
                                            <p:strVal val="ppt_x"/>
                                          </p:val>
                                        </p:tav>
                                        <p:tav tm="100000">
                                          <p:val>
                                            <p:strVal val="ppt_x"/>
                                          </p:val>
                                        </p:tav>
                                      </p:tavLst>
                                    </p:anim>
                                    <p:anim calcmode="lin" valueType="num">
                                      <p:cBhvr additive="base">
                                        <p:cTn id="811" dur="2000"/>
                                        <p:tgtEl>
                                          <p:spTgt spid="75"/>
                                        </p:tgtEl>
                                        <p:attrNameLst>
                                          <p:attrName>ppt_y</p:attrName>
                                        </p:attrNameLst>
                                      </p:cBhvr>
                                      <p:tavLst>
                                        <p:tav tm="0">
                                          <p:val>
                                            <p:strVal val="ppt_y"/>
                                          </p:val>
                                        </p:tav>
                                        <p:tav tm="100000">
                                          <p:val>
                                            <p:strVal val="1+ppt_h/2"/>
                                          </p:val>
                                        </p:tav>
                                      </p:tavLst>
                                    </p:anim>
                                    <p:set>
                                      <p:cBhvr>
                                        <p:cTn id="812" dur="1" fill="hold">
                                          <p:stCondLst>
                                            <p:cond delay="1999"/>
                                          </p:stCondLst>
                                        </p:cTn>
                                        <p:tgtEl>
                                          <p:spTgt spid="75"/>
                                        </p:tgtEl>
                                        <p:attrNameLst>
                                          <p:attrName>style.visibility</p:attrName>
                                        </p:attrNameLst>
                                      </p:cBhvr>
                                      <p:to>
                                        <p:strVal val="hidden"/>
                                      </p:to>
                                    </p:set>
                                  </p:childTnLst>
                                </p:cTn>
                              </p:par>
                              <p:par>
                                <p:cTn id="813" presetID="2" presetClass="exit" presetSubtype="4" fill="hold" nodeType="withEffect">
                                  <p:stCondLst>
                                    <p:cond delay="0"/>
                                  </p:stCondLst>
                                  <p:childTnLst>
                                    <p:anim calcmode="lin" valueType="num">
                                      <p:cBhvr additive="base">
                                        <p:cTn id="814" dur="2000"/>
                                        <p:tgtEl>
                                          <p:spTgt spid="76"/>
                                        </p:tgtEl>
                                        <p:attrNameLst>
                                          <p:attrName>ppt_x</p:attrName>
                                        </p:attrNameLst>
                                      </p:cBhvr>
                                      <p:tavLst>
                                        <p:tav tm="0">
                                          <p:val>
                                            <p:strVal val="ppt_x"/>
                                          </p:val>
                                        </p:tav>
                                        <p:tav tm="100000">
                                          <p:val>
                                            <p:strVal val="ppt_x"/>
                                          </p:val>
                                        </p:tav>
                                      </p:tavLst>
                                    </p:anim>
                                    <p:anim calcmode="lin" valueType="num">
                                      <p:cBhvr additive="base">
                                        <p:cTn id="815" dur="2000"/>
                                        <p:tgtEl>
                                          <p:spTgt spid="76"/>
                                        </p:tgtEl>
                                        <p:attrNameLst>
                                          <p:attrName>ppt_y</p:attrName>
                                        </p:attrNameLst>
                                      </p:cBhvr>
                                      <p:tavLst>
                                        <p:tav tm="0">
                                          <p:val>
                                            <p:strVal val="ppt_y"/>
                                          </p:val>
                                        </p:tav>
                                        <p:tav tm="100000">
                                          <p:val>
                                            <p:strVal val="1+ppt_h/2"/>
                                          </p:val>
                                        </p:tav>
                                      </p:tavLst>
                                    </p:anim>
                                    <p:set>
                                      <p:cBhvr>
                                        <p:cTn id="816" dur="1" fill="hold">
                                          <p:stCondLst>
                                            <p:cond delay="1999"/>
                                          </p:stCondLst>
                                        </p:cTn>
                                        <p:tgtEl>
                                          <p:spTgt spid="76"/>
                                        </p:tgtEl>
                                        <p:attrNameLst>
                                          <p:attrName>style.visibility</p:attrName>
                                        </p:attrNameLst>
                                      </p:cBhvr>
                                      <p:to>
                                        <p:strVal val="hidden"/>
                                      </p:to>
                                    </p:set>
                                  </p:childTnLst>
                                </p:cTn>
                              </p:par>
                              <p:par>
                                <p:cTn id="817" presetID="2" presetClass="exit" presetSubtype="4" fill="hold" nodeType="withEffect">
                                  <p:stCondLst>
                                    <p:cond delay="0"/>
                                  </p:stCondLst>
                                  <p:childTnLst>
                                    <p:anim calcmode="lin" valueType="num">
                                      <p:cBhvr additive="base">
                                        <p:cTn id="818" dur="2000"/>
                                        <p:tgtEl>
                                          <p:spTgt spid="77"/>
                                        </p:tgtEl>
                                        <p:attrNameLst>
                                          <p:attrName>ppt_x</p:attrName>
                                        </p:attrNameLst>
                                      </p:cBhvr>
                                      <p:tavLst>
                                        <p:tav tm="0">
                                          <p:val>
                                            <p:strVal val="ppt_x"/>
                                          </p:val>
                                        </p:tav>
                                        <p:tav tm="100000">
                                          <p:val>
                                            <p:strVal val="ppt_x"/>
                                          </p:val>
                                        </p:tav>
                                      </p:tavLst>
                                    </p:anim>
                                    <p:anim calcmode="lin" valueType="num">
                                      <p:cBhvr additive="base">
                                        <p:cTn id="819" dur="2000"/>
                                        <p:tgtEl>
                                          <p:spTgt spid="77"/>
                                        </p:tgtEl>
                                        <p:attrNameLst>
                                          <p:attrName>ppt_y</p:attrName>
                                        </p:attrNameLst>
                                      </p:cBhvr>
                                      <p:tavLst>
                                        <p:tav tm="0">
                                          <p:val>
                                            <p:strVal val="ppt_y"/>
                                          </p:val>
                                        </p:tav>
                                        <p:tav tm="100000">
                                          <p:val>
                                            <p:strVal val="1+ppt_h/2"/>
                                          </p:val>
                                        </p:tav>
                                      </p:tavLst>
                                    </p:anim>
                                    <p:set>
                                      <p:cBhvr>
                                        <p:cTn id="820" dur="1" fill="hold">
                                          <p:stCondLst>
                                            <p:cond delay="1999"/>
                                          </p:stCondLst>
                                        </p:cTn>
                                        <p:tgtEl>
                                          <p:spTgt spid="77"/>
                                        </p:tgtEl>
                                        <p:attrNameLst>
                                          <p:attrName>style.visibility</p:attrName>
                                        </p:attrNameLst>
                                      </p:cBhvr>
                                      <p:to>
                                        <p:strVal val="hidden"/>
                                      </p:to>
                                    </p:set>
                                  </p:childTnLst>
                                </p:cTn>
                              </p:par>
                              <p:par>
                                <p:cTn id="821" presetID="2" presetClass="exit" presetSubtype="4" fill="hold" nodeType="withEffect">
                                  <p:stCondLst>
                                    <p:cond delay="0"/>
                                  </p:stCondLst>
                                  <p:childTnLst>
                                    <p:anim calcmode="lin" valueType="num">
                                      <p:cBhvr additive="base">
                                        <p:cTn id="822" dur="2000"/>
                                        <p:tgtEl>
                                          <p:spTgt spid="78"/>
                                        </p:tgtEl>
                                        <p:attrNameLst>
                                          <p:attrName>ppt_x</p:attrName>
                                        </p:attrNameLst>
                                      </p:cBhvr>
                                      <p:tavLst>
                                        <p:tav tm="0">
                                          <p:val>
                                            <p:strVal val="ppt_x"/>
                                          </p:val>
                                        </p:tav>
                                        <p:tav tm="100000">
                                          <p:val>
                                            <p:strVal val="ppt_x"/>
                                          </p:val>
                                        </p:tav>
                                      </p:tavLst>
                                    </p:anim>
                                    <p:anim calcmode="lin" valueType="num">
                                      <p:cBhvr additive="base">
                                        <p:cTn id="823" dur="2000"/>
                                        <p:tgtEl>
                                          <p:spTgt spid="78"/>
                                        </p:tgtEl>
                                        <p:attrNameLst>
                                          <p:attrName>ppt_y</p:attrName>
                                        </p:attrNameLst>
                                      </p:cBhvr>
                                      <p:tavLst>
                                        <p:tav tm="0">
                                          <p:val>
                                            <p:strVal val="ppt_y"/>
                                          </p:val>
                                        </p:tav>
                                        <p:tav tm="100000">
                                          <p:val>
                                            <p:strVal val="1+ppt_h/2"/>
                                          </p:val>
                                        </p:tav>
                                      </p:tavLst>
                                    </p:anim>
                                    <p:set>
                                      <p:cBhvr>
                                        <p:cTn id="824" dur="1" fill="hold">
                                          <p:stCondLst>
                                            <p:cond delay="1999"/>
                                          </p:stCondLst>
                                        </p:cTn>
                                        <p:tgtEl>
                                          <p:spTgt spid="78"/>
                                        </p:tgtEl>
                                        <p:attrNameLst>
                                          <p:attrName>style.visibility</p:attrName>
                                        </p:attrNameLst>
                                      </p:cBhvr>
                                      <p:to>
                                        <p:strVal val="hidden"/>
                                      </p:to>
                                    </p:set>
                                  </p:childTnLst>
                                </p:cTn>
                              </p:par>
                              <p:par>
                                <p:cTn id="825" presetID="2" presetClass="exit" presetSubtype="4" fill="hold" nodeType="withEffect">
                                  <p:stCondLst>
                                    <p:cond delay="0"/>
                                  </p:stCondLst>
                                  <p:childTnLst>
                                    <p:anim calcmode="lin" valueType="num">
                                      <p:cBhvr additive="base">
                                        <p:cTn id="826" dur="2000"/>
                                        <p:tgtEl>
                                          <p:spTgt spid="79"/>
                                        </p:tgtEl>
                                        <p:attrNameLst>
                                          <p:attrName>ppt_x</p:attrName>
                                        </p:attrNameLst>
                                      </p:cBhvr>
                                      <p:tavLst>
                                        <p:tav tm="0">
                                          <p:val>
                                            <p:strVal val="ppt_x"/>
                                          </p:val>
                                        </p:tav>
                                        <p:tav tm="100000">
                                          <p:val>
                                            <p:strVal val="ppt_x"/>
                                          </p:val>
                                        </p:tav>
                                      </p:tavLst>
                                    </p:anim>
                                    <p:anim calcmode="lin" valueType="num">
                                      <p:cBhvr additive="base">
                                        <p:cTn id="827" dur="2000"/>
                                        <p:tgtEl>
                                          <p:spTgt spid="79"/>
                                        </p:tgtEl>
                                        <p:attrNameLst>
                                          <p:attrName>ppt_y</p:attrName>
                                        </p:attrNameLst>
                                      </p:cBhvr>
                                      <p:tavLst>
                                        <p:tav tm="0">
                                          <p:val>
                                            <p:strVal val="ppt_y"/>
                                          </p:val>
                                        </p:tav>
                                        <p:tav tm="100000">
                                          <p:val>
                                            <p:strVal val="1+ppt_h/2"/>
                                          </p:val>
                                        </p:tav>
                                      </p:tavLst>
                                    </p:anim>
                                    <p:set>
                                      <p:cBhvr>
                                        <p:cTn id="828" dur="1" fill="hold">
                                          <p:stCondLst>
                                            <p:cond delay="1999"/>
                                          </p:stCondLst>
                                        </p:cTn>
                                        <p:tgtEl>
                                          <p:spTgt spid="79"/>
                                        </p:tgtEl>
                                        <p:attrNameLst>
                                          <p:attrName>style.visibility</p:attrName>
                                        </p:attrNameLst>
                                      </p:cBhvr>
                                      <p:to>
                                        <p:strVal val="hidden"/>
                                      </p:to>
                                    </p:set>
                                  </p:childTnLst>
                                </p:cTn>
                              </p:par>
                              <p:par>
                                <p:cTn id="829" presetID="2" presetClass="exit" presetSubtype="4" fill="hold" nodeType="withEffect">
                                  <p:stCondLst>
                                    <p:cond delay="0"/>
                                  </p:stCondLst>
                                  <p:childTnLst>
                                    <p:anim calcmode="lin" valueType="num">
                                      <p:cBhvr additive="base">
                                        <p:cTn id="830" dur="2000"/>
                                        <p:tgtEl>
                                          <p:spTgt spid="80"/>
                                        </p:tgtEl>
                                        <p:attrNameLst>
                                          <p:attrName>ppt_x</p:attrName>
                                        </p:attrNameLst>
                                      </p:cBhvr>
                                      <p:tavLst>
                                        <p:tav tm="0">
                                          <p:val>
                                            <p:strVal val="ppt_x"/>
                                          </p:val>
                                        </p:tav>
                                        <p:tav tm="100000">
                                          <p:val>
                                            <p:strVal val="ppt_x"/>
                                          </p:val>
                                        </p:tav>
                                      </p:tavLst>
                                    </p:anim>
                                    <p:anim calcmode="lin" valueType="num">
                                      <p:cBhvr additive="base">
                                        <p:cTn id="831" dur="2000"/>
                                        <p:tgtEl>
                                          <p:spTgt spid="80"/>
                                        </p:tgtEl>
                                        <p:attrNameLst>
                                          <p:attrName>ppt_y</p:attrName>
                                        </p:attrNameLst>
                                      </p:cBhvr>
                                      <p:tavLst>
                                        <p:tav tm="0">
                                          <p:val>
                                            <p:strVal val="ppt_y"/>
                                          </p:val>
                                        </p:tav>
                                        <p:tav tm="100000">
                                          <p:val>
                                            <p:strVal val="1+ppt_h/2"/>
                                          </p:val>
                                        </p:tav>
                                      </p:tavLst>
                                    </p:anim>
                                    <p:set>
                                      <p:cBhvr>
                                        <p:cTn id="832" dur="1" fill="hold">
                                          <p:stCondLst>
                                            <p:cond delay="1999"/>
                                          </p:stCondLst>
                                        </p:cTn>
                                        <p:tgtEl>
                                          <p:spTgt spid="80"/>
                                        </p:tgtEl>
                                        <p:attrNameLst>
                                          <p:attrName>style.visibility</p:attrName>
                                        </p:attrNameLst>
                                      </p:cBhvr>
                                      <p:to>
                                        <p:strVal val="hidden"/>
                                      </p:to>
                                    </p:set>
                                  </p:childTnLst>
                                </p:cTn>
                              </p:par>
                              <p:par>
                                <p:cTn id="833" presetID="2" presetClass="exit" presetSubtype="4" fill="hold" nodeType="withEffect">
                                  <p:stCondLst>
                                    <p:cond delay="0"/>
                                  </p:stCondLst>
                                  <p:childTnLst>
                                    <p:anim calcmode="lin" valueType="num">
                                      <p:cBhvr additive="base">
                                        <p:cTn id="834" dur="2000"/>
                                        <p:tgtEl>
                                          <p:spTgt spid="81"/>
                                        </p:tgtEl>
                                        <p:attrNameLst>
                                          <p:attrName>ppt_x</p:attrName>
                                        </p:attrNameLst>
                                      </p:cBhvr>
                                      <p:tavLst>
                                        <p:tav tm="0">
                                          <p:val>
                                            <p:strVal val="ppt_x"/>
                                          </p:val>
                                        </p:tav>
                                        <p:tav tm="100000">
                                          <p:val>
                                            <p:strVal val="ppt_x"/>
                                          </p:val>
                                        </p:tav>
                                      </p:tavLst>
                                    </p:anim>
                                    <p:anim calcmode="lin" valueType="num">
                                      <p:cBhvr additive="base">
                                        <p:cTn id="835" dur="2000"/>
                                        <p:tgtEl>
                                          <p:spTgt spid="81"/>
                                        </p:tgtEl>
                                        <p:attrNameLst>
                                          <p:attrName>ppt_y</p:attrName>
                                        </p:attrNameLst>
                                      </p:cBhvr>
                                      <p:tavLst>
                                        <p:tav tm="0">
                                          <p:val>
                                            <p:strVal val="ppt_y"/>
                                          </p:val>
                                        </p:tav>
                                        <p:tav tm="100000">
                                          <p:val>
                                            <p:strVal val="1+ppt_h/2"/>
                                          </p:val>
                                        </p:tav>
                                      </p:tavLst>
                                    </p:anim>
                                    <p:set>
                                      <p:cBhvr>
                                        <p:cTn id="836" dur="1" fill="hold">
                                          <p:stCondLst>
                                            <p:cond delay="1999"/>
                                          </p:stCondLst>
                                        </p:cTn>
                                        <p:tgtEl>
                                          <p:spTgt spid="81"/>
                                        </p:tgtEl>
                                        <p:attrNameLst>
                                          <p:attrName>style.visibility</p:attrName>
                                        </p:attrNameLst>
                                      </p:cBhvr>
                                      <p:to>
                                        <p:strVal val="hidden"/>
                                      </p:to>
                                    </p:set>
                                  </p:childTnLst>
                                </p:cTn>
                              </p:par>
                              <p:par>
                                <p:cTn id="837" presetID="2" presetClass="exit" presetSubtype="4" fill="hold" nodeType="withEffect">
                                  <p:stCondLst>
                                    <p:cond delay="0"/>
                                  </p:stCondLst>
                                  <p:childTnLst>
                                    <p:anim calcmode="lin" valueType="num">
                                      <p:cBhvr additive="base">
                                        <p:cTn id="838" dur="2000"/>
                                        <p:tgtEl>
                                          <p:spTgt spid="82"/>
                                        </p:tgtEl>
                                        <p:attrNameLst>
                                          <p:attrName>ppt_x</p:attrName>
                                        </p:attrNameLst>
                                      </p:cBhvr>
                                      <p:tavLst>
                                        <p:tav tm="0">
                                          <p:val>
                                            <p:strVal val="ppt_x"/>
                                          </p:val>
                                        </p:tav>
                                        <p:tav tm="100000">
                                          <p:val>
                                            <p:strVal val="ppt_x"/>
                                          </p:val>
                                        </p:tav>
                                      </p:tavLst>
                                    </p:anim>
                                    <p:anim calcmode="lin" valueType="num">
                                      <p:cBhvr additive="base">
                                        <p:cTn id="839" dur="2000"/>
                                        <p:tgtEl>
                                          <p:spTgt spid="82"/>
                                        </p:tgtEl>
                                        <p:attrNameLst>
                                          <p:attrName>ppt_y</p:attrName>
                                        </p:attrNameLst>
                                      </p:cBhvr>
                                      <p:tavLst>
                                        <p:tav tm="0">
                                          <p:val>
                                            <p:strVal val="ppt_y"/>
                                          </p:val>
                                        </p:tav>
                                        <p:tav tm="100000">
                                          <p:val>
                                            <p:strVal val="1+ppt_h/2"/>
                                          </p:val>
                                        </p:tav>
                                      </p:tavLst>
                                    </p:anim>
                                    <p:set>
                                      <p:cBhvr>
                                        <p:cTn id="840" dur="1" fill="hold">
                                          <p:stCondLst>
                                            <p:cond delay="1999"/>
                                          </p:stCondLst>
                                        </p:cTn>
                                        <p:tgtEl>
                                          <p:spTgt spid="82"/>
                                        </p:tgtEl>
                                        <p:attrNameLst>
                                          <p:attrName>style.visibility</p:attrName>
                                        </p:attrNameLst>
                                      </p:cBhvr>
                                      <p:to>
                                        <p:strVal val="hidden"/>
                                      </p:to>
                                    </p:set>
                                  </p:childTnLst>
                                </p:cTn>
                              </p:par>
                              <p:par>
                                <p:cTn id="841" presetID="2" presetClass="exit" presetSubtype="4" fill="hold" nodeType="withEffect">
                                  <p:stCondLst>
                                    <p:cond delay="0"/>
                                  </p:stCondLst>
                                  <p:childTnLst>
                                    <p:anim calcmode="lin" valueType="num">
                                      <p:cBhvr additive="base">
                                        <p:cTn id="842" dur="2000"/>
                                        <p:tgtEl>
                                          <p:spTgt spid="83"/>
                                        </p:tgtEl>
                                        <p:attrNameLst>
                                          <p:attrName>ppt_x</p:attrName>
                                        </p:attrNameLst>
                                      </p:cBhvr>
                                      <p:tavLst>
                                        <p:tav tm="0">
                                          <p:val>
                                            <p:strVal val="ppt_x"/>
                                          </p:val>
                                        </p:tav>
                                        <p:tav tm="100000">
                                          <p:val>
                                            <p:strVal val="ppt_x"/>
                                          </p:val>
                                        </p:tav>
                                      </p:tavLst>
                                    </p:anim>
                                    <p:anim calcmode="lin" valueType="num">
                                      <p:cBhvr additive="base">
                                        <p:cTn id="843" dur="2000"/>
                                        <p:tgtEl>
                                          <p:spTgt spid="83"/>
                                        </p:tgtEl>
                                        <p:attrNameLst>
                                          <p:attrName>ppt_y</p:attrName>
                                        </p:attrNameLst>
                                      </p:cBhvr>
                                      <p:tavLst>
                                        <p:tav tm="0">
                                          <p:val>
                                            <p:strVal val="ppt_y"/>
                                          </p:val>
                                        </p:tav>
                                        <p:tav tm="100000">
                                          <p:val>
                                            <p:strVal val="1+ppt_h/2"/>
                                          </p:val>
                                        </p:tav>
                                      </p:tavLst>
                                    </p:anim>
                                    <p:set>
                                      <p:cBhvr>
                                        <p:cTn id="844" dur="1" fill="hold">
                                          <p:stCondLst>
                                            <p:cond delay="1999"/>
                                          </p:stCondLst>
                                        </p:cTn>
                                        <p:tgtEl>
                                          <p:spTgt spid="83"/>
                                        </p:tgtEl>
                                        <p:attrNameLst>
                                          <p:attrName>style.visibility</p:attrName>
                                        </p:attrNameLst>
                                      </p:cBhvr>
                                      <p:to>
                                        <p:strVal val="hidden"/>
                                      </p:to>
                                    </p:set>
                                  </p:childTnLst>
                                </p:cTn>
                              </p:par>
                              <p:par>
                                <p:cTn id="845" presetID="2" presetClass="exit" presetSubtype="4" fill="hold" nodeType="withEffect">
                                  <p:stCondLst>
                                    <p:cond delay="0"/>
                                  </p:stCondLst>
                                  <p:childTnLst>
                                    <p:anim calcmode="lin" valueType="num">
                                      <p:cBhvr additive="base">
                                        <p:cTn id="846" dur="2000"/>
                                        <p:tgtEl>
                                          <p:spTgt spid="84"/>
                                        </p:tgtEl>
                                        <p:attrNameLst>
                                          <p:attrName>ppt_x</p:attrName>
                                        </p:attrNameLst>
                                      </p:cBhvr>
                                      <p:tavLst>
                                        <p:tav tm="0">
                                          <p:val>
                                            <p:strVal val="ppt_x"/>
                                          </p:val>
                                        </p:tav>
                                        <p:tav tm="100000">
                                          <p:val>
                                            <p:strVal val="ppt_x"/>
                                          </p:val>
                                        </p:tav>
                                      </p:tavLst>
                                    </p:anim>
                                    <p:anim calcmode="lin" valueType="num">
                                      <p:cBhvr additive="base">
                                        <p:cTn id="847" dur="2000"/>
                                        <p:tgtEl>
                                          <p:spTgt spid="84"/>
                                        </p:tgtEl>
                                        <p:attrNameLst>
                                          <p:attrName>ppt_y</p:attrName>
                                        </p:attrNameLst>
                                      </p:cBhvr>
                                      <p:tavLst>
                                        <p:tav tm="0">
                                          <p:val>
                                            <p:strVal val="ppt_y"/>
                                          </p:val>
                                        </p:tav>
                                        <p:tav tm="100000">
                                          <p:val>
                                            <p:strVal val="1+ppt_h/2"/>
                                          </p:val>
                                        </p:tav>
                                      </p:tavLst>
                                    </p:anim>
                                    <p:set>
                                      <p:cBhvr>
                                        <p:cTn id="848" dur="1" fill="hold">
                                          <p:stCondLst>
                                            <p:cond delay="1999"/>
                                          </p:stCondLst>
                                        </p:cTn>
                                        <p:tgtEl>
                                          <p:spTgt spid="84"/>
                                        </p:tgtEl>
                                        <p:attrNameLst>
                                          <p:attrName>style.visibility</p:attrName>
                                        </p:attrNameLst>
                                      </p:cBhvr>
                                      <p:to>
                                        <p:strVal val="hidden"/>
                                      </p:to>
                                    </p:set>
                                  </p:childTnLst>
                                </p:cTn>
                              </p:par>
                              <p:par>
                                <p:cTn id="849" presetID="2" presetClass="exit" presetSubtype="4" fill="hold" nodeType="withEffect">
                                  <p:stCondLst>
                                    <p:cond delay="0"/>
                                  </p:stCondLst>
                                  <p:childTnLst>
                                    <p:anim calcmode="lin" valueType="num">
                                      <p:cBhvr additive="base">
                                        <p:cTn id="850" dur="2000"/>
                                        <p:tgtEl>
                                          <p:spTgt spid="85"/>
                                        </p:tgtEl>
                                        <p:attrNameLst>
                                          <p:attrName>ppt_x</p:attrName>
                                        </p:attrNameLst>
                                      </p:cBhvr>
                                      <p:tavLst>
                                        <p:tav tm="0">
                                          <p:val>
                                            <p:strVal val="ppt_x"/>
                                          </p:val>
                                        </p:tav>
                                        <p:tav tm="100000">
                                          <p:val>
                                            <p:strVal val="ppt_x"/>
                                          </p:val>
                                        </p:tav>
                                      </p:tavLst>
                                    </p:anim>
                                    <p:anim calcmode="lin" valueType="num">
                                      <p:cBhvr additive="base">
                                        <p:cTn id="851" dur="2000"/>
                                        <p:tgtEl>
                                          <p:spTgt spid="85"/>
                                        </p:tgtEl>
                                        <p:attrNameLst>
                                          <p:attrName>ppt_y</p:attrName>
                                        </p:attrNameLst>
                                      </p:cBhvr>
                                      <p:tavLst>
                                        <p:tav tm="0">
                                          <p:val>
                                            <p:strVal val="ppt_y"/>
                                          </p:val>
                                        </p:tav>
                                        <p:tav tm="100000">
                                          <p:val>
                                            <p:strVal val="1+ppt_h/2"/>
                                          </p:val>
                                        </p:tav>
                                      </p:tavLst>
                                    </p:anim>
                                    <p:set>
                                      <p:cBhvr>
                                        <p:cTn id="852" dur="1" fill="hold">
                                          <p:stCondLst>
                                            <p:cond delay="1999"/>
                                          </p:stCondLst>
                                        </p:cTn>
                                        <p:tgtEl>
                                          <p:spTgt spid="85"/>
                                        </p:tgtEl>
                                        <p:attrNameLst>
                                          <p:attrName>style.visibility</p:attrName>
                                        </p:attrNameLst>
                                      </p:cBhvr>
                                      <p:to>
                                        <p:strVal val="hidden"/>
                                      </p:to>
                                    </p:set>
                                  </p:childTnLst>
                                </p:cTn>
                              </p:par>
                              <p:par>
                                <p:cTn id="853" presetID="19" presetClass="exit" presetSubtype="10" fill="hold" nodeType="withEffect">
                                  <p:stCondLst>
                                    <p:cond delay="0"/>
                                  </p:stCondLst>
                                  <p:childTnLst>
                                    <p:anim calcmode="lin" valueType="num">
                                      <p:cBhvr>
                                        <p:cTn id="854" dur="2000"/>
                                        <p:tgtEl>
                                          <p:spTgt spid="21"/>
                                        </p:tgtEl>
                                        <p:attrNameLst>
                                          <p:attrName>ppt_h</p:attrName>
                                        </p:attrNameLst>
                                      </p:cBhvr>
                                      <p:tavLst>
                                        <p:tav tm="0">
                                          <p:val>
                                            <p:strVal val="ppt_h"/>
                                          </p:val>
                                        </p:tav>
                                        <p:tav tm="100000">
                                          <p:val>
                                            <p:strVal val="ppt_h"/>
                                          </p:val>
                                        </p:tav>
                                      </p:tavLst>
                                    </p:anim>
                                    <p:anim calcmode="lin" valueType="num">
                                      <p:cBhvr>
                                        <p:cTn id="855"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56" dur="1" fill="hold">
                                          <p:stCondLst>
                                            <p:cond delay="1999"/>
                                          </p:stCondLst>
                                        </p:cTn>
                                        <p:tgtEl>
                                          <p:spTgt spid="21"/>
                                        </p:tgtEl>
                                        <p:attrNameLst>
                                          <p:attrName>style.visibility</p:attrName>
                                        </p:attrNameLst>
                                      </p:cBhvr>
                                      <p:to>
                                        <p:strVal val="hidden"/>
                                      </p:to>
                                    </p:set>
                                  </p:childTnLst>
                                </p:cTn>
                              </p:par>
                              <p:par>
                                <p:cTn id="857" presetID="19" presetClass="exit" presetSubtype="10" fill="hold" nodeType="withEffect">
                                  <p:stCondLst>
                                    <p:cond delay="0"/>
                                  </p:stCondLst>
                                  <p:childTnLst>
                                    <p:anim calcmode="lin" valueType="num">
                                      <p:cBhvr>
                                        <p:cTn id="858" dur="2000"/>
                                        <p:tgtEl>
                                          <p:spTgt spid="22"/>
                                        </p:tgtEl>
                                        <p:attrNameLst>
                                          <p:attrName>ppt_h</p:attrName>
                                        </p:attrNameLst>
                                      </p:cBhvr>
                                      <p:tavLst>
                                        <p:tav tm="0">
                                          <p:val>
                                            <p:strVal val="ppt_h"/>
                                          </p:val>
                                        </p:tav>
                                        <p:tav tm="100000">
                                          <p:val>
                                            <p:strVal val="ppt_h"/>
                                          </p:val>
                                        </p:tav>
                                      </p:tavLst>
                                    </p:anim>
                                    <p:anim calcmode="lin" valueType="num">
                                      <p:cBhvr>
                                        <p:cTn id="859"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0" dur="1" fill="hold">
                                          <p:stCondLst>
                                            <p:cond delay="1999"/>
                                          </p:stCondLst>
                                        </p:cTn>
                                        <p:tgtEl>
                                          <p:spTgt spid="22"/>
                                        </p:tgtEl>
                                        <p:attrNameLst>
                                          <p:attrName>style.visibility</p:attrName>
                                        </p:attrNameLst>
                                      </p:cBhvr>
                                      <p:to>
                                        <p:strVal val="hidden"/>
                                      </p:to>
                                    </p:set>
                                  </p:childTnLst>
                                </p:cTn>
                              </p:par>
                              <p:par>
                                <p:cTn id="861" presetID="19" presetClass="exit" presetSubtype="10" fill="hold" nodeType="withEffect">
                                  <p:stCondLst>
                                    <p:cond delay="0"/>
                                  </p:stCondLst>
                                  <p:childTnLst>
                                    <p:anim calcmode="lin" valueType="num">
                                      <p:cBhvr>
                                        <p:cTn id="862" dur="2000"/>
                                        <p:tgtEl>
                                          <p:spTgt spid="23"/>
                                        </p:tgtEl>
                                        <p:attrNameLst>
                                          <p:attrName>ppt_h</p:attrName>
                                        </p:attrNameLst>
                                      </p:cBhvr>
                                      <p:tavLst>
                                        <p:tav tm="0">
                                          <p:val>
                                            <p:strVal val="ppt_h"/>
                                          </p:val>
                                        </p:tav>
                                        <p:tav tm="100000">
                                          <p:val>
                                            <p:strVal val="ppt_h"/>
                                          </p:val>
                                        </p:tav>
                                      </p:tavLst>
                                    </p:anim>
                                    <p:anim calcmode="lin" valueType="num">
                                      <p:cBhvr>
                                        <p:cTn id="863" dur="2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4" dur="1" fill="hold">
                                          <p:stCondLst>
                                            <p:cond delay="1999"/>
                                          </p:stCondLst>
                                        </p:cTn>
                                        <p:tgtEl>
                                          <p:spTgt spid="23"/>
                                        </p:tgtEl>
                                        <p:attrNameLst>
                                          <p:attrName>style.visibility</p:attrName>
                                        </p:attrNameLst>
                                      </p:cBhvr>
                                      <p:to>
                                        <p:strVal val="hidden"/>
                                      </p:to>
                                    </p:set>
                                  </p:childTnLst>
                                </p:cTn>
                              </p:par>
                              <p:par>
                                <p:cTn id="865" presetID="19" presetClass="exit" presetSubtype="10" fill="hold" nodeType="withEffect">
                                  <p:stCondLst>
                                    <p:cond delay="0"/>
                                  </p:stCondLst>
                                  <p:childTnLst>
                                    <p:anim calcmode="lin" valueType="num">
                                      <p:cBhvr>
                                        <p:cTn id="866" dur="2000"/>
                                        <p:tgtEl>
                                          <p:spTgt spid="24"/>
                                        </p:tgtEl>
                                        <p:attrNameLst>
                                          <p:attrName>ppt_h</p:attrName>
                                        </p:attrNameLst>
                                      </p:cBhvr>
                                      <p:tavLst>
                                        <p:tav tm="0">
                                          <p:val>
                                            <p:strVal val="ppt_h"/>
                                          </p:val>
                                        </p:tav>
                                        <p:tav tm="100000">
                                          <p:val>
                                            <p:strVal val="ppt_h"/>
                                          </p:val>
                                        </p:tav>
                                      </p:tavLst>
                                    </p:anim>
                                    <p:anim calcmode="lin" valueType="num">
                                      <p:cBhvr>
                                        <p:cTn id="867" dur="2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8" dur="1" fill="hold">
                                          <p:stCondLst>
                                            <p:cond delay="1999"/>
                                          </p:stCondLst>
                                        </p:cTn>
                                        <p:tgtEl>
                                          <p:spTgt spid="24"/>
                                        </p:tgtEl>
                                        <p:attrNameLst>
                                          <p:attrName>style.visibility</p:attrName>
                                        </p:attrNameLst>
                                      </p:cBhvr>
                                      <p:to>
                                        <p:strVal val="hidden"/>
                                      </p:to>
                                    </p:set>
                                  </p:childTnLst>
                                </p:cTn>
                              </p:par>
                              <p:par>
                                <p:cTn id="869" presetID="19" presetClass="exit" presetSubtype="10" fill="hold" nodeType="withEffect">
                                  <p:stCondLst>
                                    <p:cond delay="0"/>
                                  </p:stCondLst>
                                  <p:childTnLst>
                                    <p:anim calcmode="lin" valueType="num">
                                      <p:cBhvr>
                                        <p:cTn id="870" dur="2000"/>
                                        <p:tgtEl>
                                          <p:spTgt spid="25"/>
                                        </p:tgtEl>
                                        <p:attrNameLst>
                                          <p:attrName>ppt_h</p:attrName>
                                        </p:attrNameLst>
                                      </p:cBhvr>
                                      <p:tavLst>
                                        <p:tav tm="0">
                                          <p:val>
                                            <p:strVal val="ppt_h"/>
                                          </p:val>
                                        </p:tav>
                                        <p:tav tm="100000">
                                          <p:val>
                                            <p:strVal val="ppt_h"/>
                                          </p:val>
                                        </p:tav>
                                      </p:tavLst>
                                    </p:anim>
                                    <p:anim calcmode="lin" valueType="num">
                                      <p:cBhvr>
                                        <p:cTn id="871" dur="2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72" dur="1" fill="hold">
                                          <p:stCondLst>
                                            <p:cond delay="1999"/>
                                          </p:stCondLst>
                                        </p:cTn>
                                        <p:tgtEl>
                                          <p:spTgt spid="25"/>
                                        </p:tgtEl>
                                        <p:attrNameLst>
                                          <p:attrName>style.visibility</p:attrName>
                                        </p:attrNameLst>
                                      </p:cBhvr>
                                      <p:to>
                                        <p:strVal val="hidden"/>
                                      </p:to>
                                    </p:set>
                                  </p:childTnLst>
                                </p:cTn>
                              </p:par>
                              <p:par>
                                <p:cTn id="873" presetID="19" presetClass="exit" presetSubtype="10" fill="hold" nodeType="withEffect">
                                  <p:stCondLst>
                                    <p:cond delay="0"/>
                                  </p:stCondLst>
                                  <p:childTnLst>
                                    <p:anim calcmode="lin" valueType="num">
                                      <p:cBhvr>
                                        <p:cTn id="874" dur="2000"/>
                                        <p:tgtEl>
                                          <p:spTgt spid="26"/>
                                        </p:tgtEl>
                                        <p:attrNameLst>
                                          <p:attrName>ppt_h</p:attrName>
                                        </p:attrNameLst>
                                      </p:cBhvr>
                                      <p:tavLst>
                                        <p:tav tm="0">
                                          <p:val>
                                            <p:strVal val="ppt_h"/>
                                          </p:val>
                                        </p:tav>
                                        <p:tav tm="100000">
                                          <p:val>
                                            <p:strVal val="ppt_h"/>
                                          </p:val>
                                        </p:tav>
                                      </p:tavLst>
                                    </p:anim>
                                    <p:anim calcmode="lin" valueType="num">
                                      <p:cBhvr>
                                        <p:cTn id="875" dur="2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76" dur="1" fill="hold">
                                          <p:stCondLst>
                                            <p:cond delay="1999"/>
                                          </p:stCondLst>
                                        </p:cTn>
                                        <p:tgtEl>
                                          <p:spTgt spid="26"/>
                                        </p:tgtEl>
                                        <p:attrNameLst>
                                          <p:attrName>style.visibility</p:attrName>
                                        </p:attrNameLst>
                                      </p:cBhvr>
                                      <p:to>
                                        <p:strVal val="hidden"/>
                                      </p:to>
                                    </p:set>
                                  </p:childTnLst>
                                </p:cTn>
                              </p:par>
                              <p:par>
                                <p:cTn id="877" presetID="19" presetClass="exit" presetSubtype="10" fill="hold" nodeType="withEffect">
                                  <p:stCondLst>
                                    <p:cond delay="0"/>
                                  </p:stCondLst>
                                  <p:childTnLst>
                                    <p:anim calcmode="lin" valueType="num">
                                      <p:cBhvr>
                                        <p:cTn id="878" dur="2000"/>
                                        <p:tgtEl>
                                          <p:spTgt spid="27"/>
                                        </p:tgtEl>
                                        <p:attrNameLst>
                                          <p:attrName>ppt_h</p:attrName>
                                        </p:attrNameLst>
                                      </p:cBhvr>
                                      <p:tavLst>
                                        <p:tav tm="0">
                                          <p:val>
                                            <p:strVal val="ppt_h"/>
                                          </p:val>
                                        </p:tav>
                                        <p:tav tm="100000">
                                          <p:val>
                                            <p:strVal val="ppt_h"/>
                                          </p:val>
                                        </p:tav>
                                      </p:tavLst>
                                    </p:anim>
                                    <p:anim calcmode="lin" valueType="num">
                                      <p:cBhvr>
                                        <p:cTn id="879" dur="2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0" dur="1" fill="hold">
                                          <p:stCondLst>
                                            <p:cond delay="1999"/>
                                          </p:stCondLst>
                                        </p:cTn>
                                        <p:tgtEl>
                                          <p:spTgt spid="27"/>
                                        </p:tgtEl>
                                        <p:attrNameLst>
                                          <p:attrName>style.visibility</p:attrName>
                                        </p:attrNameLst>
                                      </p:cBhvr>
                                      <p:to>
                                        <p:strVal val="hidden"/>
                                      </p:to>
                                    </p:set>
                                  </p:childTnLst>
                                </p:cTn>
                              </p:par>
                              <p:par>
                                <p:cTn id="881" presetID="19" presetClass="exit" presetSubtype="10" fill="hold" nodeType="withEffect">
                                  <p:stCondLst>
                                    <p:cond delay="0"/>
                                  </p:stCondLst>
                                  <p:childTnLst>
                                    <p:anim calcmode="lin" valueType="num">
                                      <p:cBhvr>
                                        <p:cTn id="882" dur="2000"/>
                                        <p:tgtEl>
                                          <p:spTgt spid="28"/>
                                        </p:tgtEl>
                                        <p:attrNameLst>
                                          <p:attrName>ppt_h</p:attrName>
                                        </p:attrNameLst>
                                      </p:cBhvr>
                                      <p:tavLst>
                                        <p:tav tm="0">
                                          <p:val>
                                            <p:strVal val="ppt_h"/>
                                          </p:val>
                                        </p:tav>
                                        <p:tav tm="100000">
                                          <p:val>
                                            <p:strVal val="ppt_h"/>
                                          </p:val>
                                        </p:tav>
                                      </p:tavLst>
                                    </p:anim>
                                    <p:anim calcmode="lin" valueType="num">
                                      <p:cBhvr>
                                        <p:cTn id="883" dur="2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4" dur="1" fill="hold">
                                          <p:stCondLst>
                                            <p:cond delay="1999"/>
                                          </p:stCondLst>
                                        </p:cTn>
                                        <p:tgtEl>
                                          <p:spTgt spid="28"/>
                                        </p:tgtEl>
                                        <p:attrNameLst>
                                          <p:attrName>style.visibility</p:attrName>
                                        </p:attrNameLst>
                                      </p:cBhvr>
                                      <p:to>
                                        <p:strVal val="hidden"/>
                                      </p:to>
                                    </p:set>
                                  </p:childTnLst>
                                </p:cTn>
                              </p:par>
                              <p:par>
                                <p:cTn id="885" presetID="19" presetClass="exit" presetSubtype="10" fill="hold" nodeType="withEffect">
                                  <p:stCondLst>
                                    <p:cond delay="0"/>
                                  </p:stCondLst>
                                  <p:childTnLst>
                                    <p:anim calcmode="lin" valueType="num">
                                      <p:cBhvr>
                                        <p:cTn id="886" dur="2000"/>
                                        <p:tgtEl>
                                          <p:spTgt spid="29"/>
                                        </p:tgtEl>
                                        <p:attrNameLst>
                                          <p:attrName>ppt_h</p:attrName>
                                        </p:attrNameLst>
                                      </p:cBhvr>
                                      <p:tavLst>
                                        <p:tav tm="0">
                                          <p:val>
                                            <p:strVal val="ppt_h"/>
                                          </p:val>
                                        </p:tav>
                                        <p:tav tm="100000">
                                          <p:val>
                                            <p:strVal val="ppt_h"/>
                                          </p:val>
                                        </p:tav>
                                      </p:tavLst>
                                    </p:anim>
                                    <p:anim calcmode="lin" valueType="num">
                                      <p:cBhvr>
                                        <p:cTn id="887" dur="2000"/>
                                        <p:tgtEl>
                                          <p:spTgt spid="2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8" dur="1" fill="hold">
                                          <p:stCondLst>
                                            <p:cond delay="1999"/>
                                          </p:stCondLst>
                                        </p:cTn>
                                        <p:tgtEl>
                                          <p:spTgt spid="29"/>
                                        </p:tgtEl>
                                        <p:attrNameLst>
                                          <p:attrName>style.visibility</p:attrName>
                                        </p:attrNameLst>
                                      </p:cBhvr>
                                      <p:to>
                                        <p:strVal val="hidden"/>
                                      </p:to>
                                    </p:set>
                                  </p:childTnLst>
                                </p:cTn>
                              </p:par>
                              <p:par>
                                <p:cTn id="889" presetID="19" presetClass="exit" presetSubtype="10" fill="hold" nodeType="withEffect">
                                  <p:stCondLst>
                                    <p:cond delay="0"/>
                                  </p:stCondLst>
                                  <p:childTnLst>
                                    <p:anim calcmode="lin" valueType="num">
                                      <p:cBhvr>
                                        <p:cTn id="890" dur="2000"/>
                                        <p:tgtEl>
                                          <p:spTgt spid="30"/>
                                        </p:tgtEl>
                                        <p:attrNameLst>
                                          <p:attrName>ppt_h</p:attrName>
                                        </p:attrNameLst>
                                      </p:cBhvr>
                                      <p:tavLst>
                                        <p:tav tm="0">
                                          <p:val>
                                            <p:strVal val="ppt_h"/>
                                          </p:val>
                                        </p:tav>
                                        <p:tav tm="100000">
                                          <p:val>
                                            <p:strVal val="ppt_h"/>
                                          </p:val>
                                        </p:tav>
                                      </p:tavLst>
                                    </p:anim>
                                    <p:anim calcmode="lin" valueType="num">
                                      <p:cBhvr>
                                        <p:cTn id="891" dur="2000"/>
                                        <p:tgtEl>
                                          <p:spTgt spid="3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2" dur="1" fill="hold">
                                          <p:stCondLst>
                                            <p:cond delay="1999"/>
                                          </p:stCondLst>
                                        </p:cTn>
                                        <p:tgtEl>
                                          <p:spTgt spid="30"/>
                                        </p:tgtEl>
                                        <p:attrNameLst>
                                          <p:attrName>style.visibility</p:attrName>
                                        </p:attrNameLst>
                                      </p:cBhvr>
                                      <p:to>
                                        <p:strVal val="hidden"/>
                                      </p:to>
                                    </p:set>
                                  </p:childTnLst>
                                </p:cTn>
                              </p:par>
                              <p:par>
                                <p:cTn id="893" presetID="19" presetClass="exit" presetSubtype="10" fill="hold" nodeType="withEffect">
                                  <p:stCondLst>
                                    <p:cond delay="0"/>
                                  </p:stCondLst>
                                  <p:childTnLst>
                                    <p:anim calcmode="lin" valueType="num">
                                      <p:cBhvr>
                                        <p:cTn id="894" dur="2000"/>
                                        <p:tgtEl>
                                          <p:spTgt spid="31"/>
                                        </p:tgtEl>
                                        <p:attrNameLst>
                                          <p:attrName>ppt_h</p:attrName>
                                        </p:attrNameLst>
                                      </p:cBhvr>
                                      <p:tavLst>
                                        <p:tav tm="0">
                                          <p:val>
                                            <p:strVal val="ppt_h"/>
                                          </p:val>
                                        </p:tav>
                                        <p:tav tm="100000">
                                          <p:val>
                                            <p:strVal val="ppt_h"/>
                                          </p:val>
                                        </p:tav>
                                      </p:tavLst>
                                    </p:anim>
                                    <p:anim calcmode="lin" valueType="num">
                                      <p:cBhvr>
                                        <p:cTn id="895" dur="2000"/>
                                        <p:tgtEl>
                                          <p:spTgt spid="3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6" dur="1" fill="hold">
                                          <p:stCondLst>
                                            <p:cond delay="1999"/>
                                          </p:stCondLst>
                                        </p:cTn>
                                        <p:tgtEl>
                                          <p:spTgt spid="31"/>
                                        </p:tgtEl>
                                        <p:attrNameLst>
                                          <p:attrName>style.visibility</p:attrName>
                                        </p:attrNameLst>
                                      </p:cBhvr>
                                      <p:to>
                                        <p:strVal val="hidden"/>
                                      </p:to>
                                    </p:set>
                                  </p:childTnLst>
                                </p:cTn>
                              </p:par>
                              <p:par>
                                <p:cTn id="897" presetID="19" presetClass="exit" presetSubtype="10" fill="hold" nodeType="withEffect">
                                  <p:stCondLst>
                                    <p:cond delay="0"/>
                                  </p:stCondLst>
                                  <p:childTnLst>
                                    <p:anim calcmode="lin" valueType="num">
                                      <p:cBhvr>
                                        <p:cTn id="898" dur="2000"/>
                                        <p:tgtEl>
                                          <p:spTgt spid="32"/>
                                        </p:tgtEl>
                                        <p:attrNameLst>
                                          <p:attrName>ppt_h</p:attrName>
                                        </p:attrNameLst>
                                      </p:cBhvr>
                                      <p:tavLst>
                                        <p:tav tm="0">
                                          <p:val>
                                            <p:strVal val="ppt_h"/>
                                          </p:val>
                                        </p:tav>
                                        <p:tav tm="100000">
                                          <p:val>
                                            <p:strVal val="ppt_h"/>
                                          </p:val>
                                        </p:tav>
                                      </p:tavLst>
                                    </p:anim>
                                    <p:anim calcmode="lin" valueType="num">
                                      <p:cBhvr>
                                        <p:cTn id="899" dur="2000"/>
                                        <p:tgtEl>
                                          <p:spTgt spid="3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0" dur="1" fill="hold">
                                          <p:stCondLst>
                                            <p:cond delay="1999"/>
                                          </p:stCondLst>
                                        </p:cTn>
                                        <p:tgtEl>
                                          <p:spTgt spid="32"/>
                                        </p:tgtEl>
                                        <p:attrNameLst>
                                          <p:attrName>style.visibility</p:attrName>
                                        </p:attrNameLst>
                                      </p:cBhvr>
                                      <p:to>
                                        <p:strVal val="hidden"/>
                                      </p:to>
                                    </p:set>
                                  </p:childTnLst>
                                </p:cTn>
                              </p:par>
                              <p:par>
                                <p:cTn id="901" presetID="19" presetClass="exit" presetSubtype="10" fill="hold" nodeType="withEffect">
                                  <p:stCondLst>
                                    <p:cond delay="0"/>
                                  </p:stCondLst>
                                  <p:childTnLst>
                                    <p:anim calcmode="lin" valueType="num">
                                      <p:cBhvr>
                                        <p:cTn id="902" dur="2000"/>
                                        <p:tgtEl>
                                          <p:spTgt spid="33"/>
                                        </p:tgtEl>
                                        <p:attrNameLst>
                                          <p:attrName>ppt_h</p:attrName>
                                        </p:attrNameLst>
                                      </p:cBhvr>
                                      <p:tavLst>
                                        <p:tav tm="0">
                                          <p:val>
                                            <p:strVal val="ppt_h"/>
                                          </p:val>
                                        </p:tav>
                                        <p:tav tm="100000">
                                          <p:val>
                                            <p:strVal val="ppt_h"/>
                                          </p:val>
                                        </p:tav>
                                      </p:tavLst>
                                    </p:anim>
                                    <p:anim calcmode="lin" valueType="num">
                                      <p:cBhvr>
                                        <p:cTn id="903" dur="200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4" dur="1" fill="hold">
                                          <p:stCondLst>
                                            <p:cond delay="1999"/>
                                          </p:stCondLst>
                                        </p:cTn>
                                        <p:tgtEl>
                                          <p:spTgt spid="33"/>
                                        </p:tgtEl>
                                        <p:attrNameLst>
                                          <p:attrName>style.visibility</p:attrName>
                                        </p:attrNameLst>
                                      </p:cBhvr>
                                      <p:to>
                                        <p:strVal val="hidden"/>
                                      </p:to>
                                    </p:set>
                                  </p:childTnLst>
                                </p:cTn>
                              </p:par>
                              <p:par>
                                <p:cTn id="905" presetID="19" presetClass="exit" presetSubtype="10" fill="hold" nodeType="withEffect">
                                  <p:stCondLst>
                                    <p:cond delay="0"/>
                                  </p:stCondLst>
                                  <p:childTnLst>
                                    <p:anim calcmode="lin" valueType="num">
                                      <p:cBhvr>
                                        <p:cTn id="906" dur="2000"/>
                                        <p:tgtEl>
                                          <p:spTgt spid="34"/>
                                        </p:tgtEl>
                                        <p:attrNameLst>
                                          <p:attrName>ppt_h</p:attrName>
                                        </p:attrNameLst>
                                      </p:cBhvr>
                                      <p:tavLst>
                                        <p:tav tm="0">
                                          <p:val>
                                            <p:strVal val="ppt_h"/>
                                          </p:val>
                                        </p:tav>
                                        <p:tav tm="100000">
                                          <p:val>
                                            <p:strVal val="ppt_h"/>
                                          </p:val>
                                        </p:tav>
                                      </p:tavLst>
                                    </p:anim>
                                    <p:anim calcmode="lin" valueType="num">
                                      <p:cBhvr>
                                        <p:cTn id="907" dur="2000"/>
                                        <p:tgtEl>
                                          <p:spTgt spid="3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8" dur="1" fill="hold">
                                          <p:stCondLst>
                                            <p:cond delay="1999"/>
                                          </p:stCondLst>
                                        </p:cTn>
                                        <p:tgtEl>
                                          <p:spTgt spid="34"/>
                                        </p:tgtEl>
                                        <p:attrNameLst>
                                          <p:attrName>style.visibility</p:attrName>
                                        </p:attrNameLst>
                                      </p:cBhvr>
                                      <p:to>
                                        <p:strVal val="hidden"/>
                                      </p:to>
                                    </p:set>
                                  </p:childTnLst>
                                </p:cTn>
                              </p:par>
                              <p:par>
                                <p:cTn id="909" presetID="19" presetClass="exit" presetSubtype="10" fill="hold" nodeType="withEffect">
                                  <p:stCondLst>
                                    <p:cond delay="0"/>
                                  </p:stCondLst>
                                  <p:childTnLst>
                                    <p:anim calcmode="lin" valueType="num">
                                      <p:cBhvr>
                                        <p:cTn id="910" dur="2000"/>
                                        <p:tgtEl>
                                          <p:spTgt spid="35"/>
                                        </p:tgtEl>
                                        <p:attrNameLst>
                                          <p:attrName>ppt_h</p:attrName>
                                        </p:attrNameLst>
                                      </p:cBhvr>
                                      <p:tavLst>
                                        <p:tav tm="0">
                                          <p:val>
                                            <p:strVal val="ppt_h"/>
                                          </p:val>
                                        </p:tav>
                                        <p:tav tm="100000">
                                          <p:val>
                                            <p:strVal val="ppt_h"/>
                                          </p:val>
                                        </p:tav>
                                      </p:tavLst>
                                    </p:anim>
                                    <p:anim calcmode="lin" valueType="num">
                                      <p:cBhvr>
                                        <p:cTn id="911" dur="2000"/>
                                        <p:tgtEl>
                                          <p:spTgt spid="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12" dur="1" fill="hold">
                                          <p:stCondLst>
                                            <p:cond delay="1999"/>
                                          </p:stCondLst>
                                        </p:cTn>
                                        <p:tgtEl>
                                          <p:spTgt spid="35"/>
                                        </p:tgtEl>
                                        <p:attrNameLst>
                                          <p:attrName>style.visibility</p:attrName>
                                        </p:attrNameLst>
                                      </p:cBhvr>
                                      <p:to>
                                        <p:strVal val="hidden"/>
                                      </p:to>
                                    </p:set>
                                  </p:childTnLst>
                                </p:cTn>
                              </p:par>
                              <p:par>
                                <p:cTn id="913" presetID="19" presetClass="exit" presetSubtype="10" fill="hold" nodeType="withEffect">
                                  <p:stCondLst>
                                    <p:cond delay="0"/>
                                  </p:stCondLst>
                                  <p:childTnLst>
                                    <p:anim calcmode="lin" valueType="num">
                                      <p:cBhvr>
                                        <p:cTn id="914" dur="2000"/>
                                        <p:tgtEl>
                                          <p:spTgt spid="36"/>
                                        </p:tgtEl>
                                        <p:attrNameLst>
                                          <p:attrName>ppt_h</p:attrName>
                                        </p:attrNameLst>
                                      </p:cBhvr>
                                      <p:tavLst>
                                        <p:tav tm="0">
                                          <p:val>
                                            <p:strVal val="ppt_h"/>
                                          </p:val>
                                        </p:tav>
                                        <p:tav tm="100000">
                                          <p:val>
                                            <p:strVal val="ppt_h"/>
                                          </p:val>
                                        </p:tav>
                                      </p:tavLst>
                                    </p:anim>
                                    <p:anim calcmode="lin" valueType="num">
                                      <p:cBhvr>
                                        <p:cTn id="915" dur="2000"/>
                                        <p:tgtEl>
                                          <p:spTgt spid="3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16" dur="1" fill="hold">
                                          <p:stCondLst>
                                            <p:cond delay="1999"/>
                                          </p:stCondLst>
                                        </p:cTn>
                                        <p:tgtEl>
                                          <p:spTgt spid="36"/>
                                        </p:tgtEl>
                                        <p:attrNameLst>
                                          <p:attrName>style.visibility</p:attrName>
                                        </p:attrNameLst>
                                      </p:cBhvr>
                                      <p:to>
                                        <p:strVal val="hidden"/>
                                      </p:to>
                                    </p:set>
                                  </p:childTnLst>
                                </p:cTn>
                              </p:par>
                              <p:par>
                                <p:cTn id="917" presetID="19" presetClass="exit" presetSubtype="10" fill="hold" nodeType="withEffect">
                                  <p:stCondLst>
                                    <p:cond delay="0"/>
                                  </p:stCondLst>
                                  <p:childTnLst>
                                    <p:anim calcmode="lin" valueType="num">
                                      <p:cBhvr>
                                        <p:cTn id="918" dur="2000"/>
                                        <p:tgtEl>
                                          <p:spTgt spid="37"/>
                                        </p:tgtEl>
                                        <p:attrNameLst>
                                          <p:attrName>ppt_h</p:attrName>
                                        </p:attrNameLst>
                                      </p:cBhvr>
                                      <p:tavLst>
                                        <p:tav tm="0">
                                          <p:val>
                                            <p:strVal val="ppt_h"/>
                                          </p:val>
                                        </p:tav>
                                        <p:tav tm="100000">
                                          <p:val>
                                            <p:strVal val="ppt_h"/>
                                          </p:val>
                                        </p:tav>
                                      </p:tavLst>
                                    </p:anim>
                                    <p:anim calcmode="lin" valueType="num">
                                      <p:cBhvr>
                                        <p:cTn id="919" dur="200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0" dur="1" fill="hold">
                                          <p:stCondLst>
                                            <p:cond delay="1999"/>
                                          </p:stCondLst>
                                        </p:cTn>
                                        <p:tgtEl>
                                          <p:spTgt spid="37"/>
                                        </p:tgtEl>
                                        <p:attrNameLst>
                                          <p:attrName>style.visibility</p:attrName>
                                        </p:attrNameLst>
                                      </p:cBhvr>
                                      <p:to>
                                        <p:strVal val="hidden"/>
                                      </p:to>
                                    </p:set>
                                  </p:childTnLst>
                                </p:cTn>
                              </p:par>
                              <p:par>
                                <p:cTn id="921" presetID="19" presetClass="exit" presetSubtype="10" fill="hold" nodeType="withEffect">
                                  <p:stCondLst>
                                    <p:cond delay="0"/>
                                  </p:stCondLst>
                                  <p:childTnLst>
                                    <p:anim calcmode="lin" valueType="num">
                                      <p:cBhvr>
                                        <p:cTn id="922" dur="2000"/>
                                        <p:tgtEl>
                                          <p:spTgt spid="38"/>
                                        </p:tgtEl>
                                        <p:attrNameLst>
                                          <p:attrName>ppt_h</p:attrName>
                                        </p:attrNameLst>
                                      </p:cBhvr>
                                      <p:tavLst>
                                        <p:tav tm="0">
                                          <p:val>
                                            <p:strVal val="ppt_h"/>
                                          </p:val>
                                        </p:tav>
                                        <p:tav tm="100000">
                                          <p:val>
                                            <p:strVal val="ppt_h"/>
                                          </p:val>
                                        </p:tav>
                                      </p:tavLst>
                                    </p:anim>
                                    <p:anim calcmode="lin" valueType="num">
                                      <p:cBhvr>
                                        <p:cTn id="923" dur="2000"/>
                                        <p:tgtEl>
                                          <p:spTgt spid="3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4" dur="1" fill="hold">
                                          <p:stCondLst>
                                            <p:cond delay="1999"/>
                                          </p:stCondLst>
                                        </p:cTn>
                                        <p:tgtEl>
                                          <p:spTgt spid="38"/>
                                        </p:tgtEl>
                                        <p:attrNameLst>
                                          <p:attrName>style.visibility</p:attrName>
                                        </p:attrNameLst>
                                      </p:cBhvr>
                                      <p:to>
                                        <p:strVal val="hidden"/>
                                      </p:to>
                                    </p:set>
                                  </p:childTnLst>
                                </p:cTn>
                              </p:par>
                              <p:par>
                                <p:cTn id="925" presetID="19" presetClass="exit" presetSubtype="10" fill="hold" nodeType="withEffect">
                                  <p:stCondLst>
                                    <p:cond delay="0"/>
                                  </p:stCondLst>
                                  <p:childTnLst>
                                    <p:anim calcmode="lin" valueType="num">
                                      <p:cBhvr>
                                        <p:cTn id="926" dur="2000"/>
                                        <p:tgtEl>
                                          <p:spTgt spid="39"/>
                                        </p:tgtEl>
                                        <p:attrNameLst>
                                          <p:attrName>ppt_h</p:attrName>
                                        </p:attrNameLst>
                                      </p:cBhvr>
                                      <p:tavLst>
                                        <p:tav tm="0">
                                          <p:val>
                                            <p:strVal val="ppt_h"/>
                                          </p:val>
                                        </p:tav>
                                        <p:tav tm="100000">
                                          <p:val>
                                            <p:strVal val="ppt_h"/>
                                          </p:val>
                                        </p:tav>
                                      </p:tavLst>
                                    </p:anim>
                                    <p:anim calcmode="lin" valueType="num">
                                      <p:cBhvr>
                                        <p:cTn id="927" dur="2000"/>
                                        <p:tgtEl>
                                          <p:spTgt spid="3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8" dur="1" fill="hold">
                                          <p:stCondLst>
                                            <p:cond delay="1999"/>
                                          </p:stCondLst>
                                        </p:cTn>
                                        <p:tgtEl>
                                          <p:spTgt spid="39"/>
                                        </p:tgtEl>
                                        <p:attrNameLst>
                                          <p:attrName>style.visibility</p:attrName>
                                        </p:attrNameLst>
                                      </p:cBhvr>
                                      <p:to>
                                        <p:strVal val="hidden"/>
                                      </p:to>
                                    </p:set>
                                  </p:childTnLst>
                                </p:cTn>
                              </p:par>
                              <p:par>
                                <p:cTn id="929" presetID="19" presetClass="exit" presetSubtype="10" fill="hold" nodeType="withEffect">
                                  <p:stCondLst>
                                    <p:cond delay="0"/>
                                  </p:stCondLst>
                                  <p:childTnLst>
                                    <p:anim calcmode="lin" valueType="num">
                                      <p:cBhvr>
                                        <p:cTn id="930" dur="2000"/>
                                        <p:tgtEl>
                                          <p:spTgt spid="40"/>
                                        </p:tgtEl>
                                        <p:attrNameLst>
                                          <p:attrName>ppt_h</p:attrName>
                                        </p:attrNameLst>
                                      </p:cBhvr>
                                      <p:tavLst>
                                        <p:tav tm="0">
                                          <p:val>
                                            <p:strVal val="ppt_h"/>
                                          </p:val>
                                        </p:tav>
                                        <p:tav tm="100000">
                                          <p:val>
                                            <p:strVal val="ppt_h"/>
                                          </p:val>
                                        </p:tav>
                                      </p:tavLst>
                                    </p:anim>
                                    <p:anim calcmode="lin" valueType="num">
                                      <p:cBhvr>
                                        <p:cTn id="931" dur="2000"/>
                                        <p:tgtEl>
                                          <p:spTgt spid="4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32" dur="1" fill="hold">
                                          <p:stCondLst>
                                            <p:cond delay="1999"/>
                                          </p:stCondLst>
                                        </p:cTn>
                                        <p:tgtEl>
                                          <p:spTgt spid="40"/>
                                        </p:tgtEl>
                                        <p:attrNameLst>
                                          <p:attrName>style.visibility</p:attrName>
                                        </p:attrNameLst>
                                      </p:cBhvr>
                                      <p:to>
                                        <p:strVal val="hidden"/>
                                      </p:to>
                                    </p:set>
                                  </p:childTnLst>
                                </p:cTn>
                              </p:par>
                              <p:par>
                                <p:cTn id="933" presetID="19" presetClass="exit" presetSubtype="10" fill="hold" nodeType="withEffect">
                                  <p:stCondLst>
                                    <p:cond delay="0"/>
                                  </p:stCondLst>
                                  <p:childTnLst>
                                    <p:anim calcmode="lin" valueType="num">
                                      <p:cBhvr>
                                        <p:cTn id="934" dur="2000"/>
                                        <p:tgtEl>
                                          <p:spTgt spid="41"/>
                                        </p:tgtEl>
                                        <p:attrNameLst>
                                          <p:attrName>ppt_h</p:attrName>
                                        </p:attrNameLst>
                                      </p:cBhvr>
                                      <p:tavLst>
                                        <p:tav tm="0">
                                          <p:val>
                                            <p:strVal val="ppt_h"/>
                                          </p:val>
                                        </p:tav>
                                        <p:tav tm="100000">
                                          <p:val>
                                            <p:strVal val="ppt_h"/>
                                          </p:val>
                                        </p:tav>
                                      </p:tavLst>
                                    </p:anim>
                                    <p:anim calcmode="lin" valueType="num">
                                      <p:cBhvr>
                                        <p:cTn id="935" dur="2000"/>
                                        <p:tgtEl>
                                          <p:spTgt spid="4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36" dur="1" fill="hold">
                                          <p:stCondLst>
                                            <p:cond delay="1999"/>
                                          </p:stCondLst>
                                        </p:cTn>
                                        <p:tgtEl>
                                          <p:spTgt spid="41"/>
                                        </p:tgtEl>
                                        <p:attrNameLst>
                                          <p:attrName>style.visibility</p:attrName>
                                        </p:attrNameLst>
                                      </p:cBhvr>
                                      <p:to>
                                        <p:strVal val="hidden"/>
                                      </p:to>
                                    </p:set>
                                  </p:childTnLst>
                                </p:cTn>
                              </p:par>
                              <p:par>
                                <p:cTn id="937" presetID="19" presetClass="exit" presetSubtype="10" fill="hold" nodeType="withEffect">
                                  <p:stCondLst>
                                    <p:cond delay="0"/>
                                  </p:stCondLst>
                                  <p:childTnLst>
                                    <p:anim calcmode="lin" valueType="num">
                                      <p:cBhvr>
                                        <p:cTn id="938" dur="2000"/>
                                        <p:tgtEl>
                                          <p:spTgt spid="42"/>
                                        </p:tgtEl>
                                        <p:attrNameLst>
                                          <p:attrName>ppt_h</p:attrName>
                                        </p:attrNameLst>
                                      </p:cBhvr>
                                      <p:tavLst>
                                        <p:tav tm="0">
                                          <p:val>
                                            <p:strVal val="ppt_h"/>
                                          </p:val>
                                        </p:tav>
                                        <p:tav tm="100000">
                                          <p:val>
                                            <p:strVal val="ppt_h"/>
                                          </p:val>
                                        </p:tav>
                                      </p:tavLst>
                                    </p:anim>
                                    <p:anim calcmode="lin" valueType="num">
                                      <p:cBhvr>
                                        <p:cTn id="939" dur="2000"/>
                                        <p:tgtEl>
                                          <p:spTgt spid="4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0" dur="1" fill="hold">
                                          <p:stCondLst>
                                            <p:cond delay="1999"/>
                                          </p:stCondLst>
                                        </p:cTn>
                                        <p:tgtEl>
                                          <p:spTgt spid="42"/>
                                        </p:tgtEl>
                                        <p:attrNameLst>
                                          <p:attrName>style.visibility</p:attrName>
                                        </p:attrNameLst>
                                      </p:cBhvr>
                                      <p:to>
                                        <p:strVal val="hidden"/>
                                      </p:to>
                                    </p:set>
                                  </p:childTnLst>
                                </p:cTn>
                              </p:par>
                              <p:par>
                                <p:cTn id="941" presetID="19" presetClass="exit" presetSubtype="10" fill="hold" nodeType="withEffect">
                                  <p:stCondLst>
                                    <p:cond delay="0"/>
                                  </p:stCondLst>
                                  <p:childTnLst>
                                    <p:anim calcmode="lin" valueType="num">
                                      <p:cBhvr>
                                        <p:cTn id="942" dur="2000"/>
                                        <p:tgtEl>
                                          <p:spTgt spid="43"/>
                                        </p:tgtEl>
                                        <p:attrNameLst>
                                          <p:attrName>ppt_h</p:attrName>
                                        </p:attrNameLst>
                                      </p:cBhvr>
                                      <p:tavLst>
                                        <p:tav tm="0">
                                          <p:val>
                                            <p:strVal val="ppt_h"/>
                                          </p:val>
                                        </p:tav>
                                        <p:tav tm="100000">
                                          <p:val>
                                            <p:strVal val="ppt_h"/>
                                          </p:val>
                                        </p:tav>
                                      </p:tavLst>
                                    </p:anim>
                                    <p:anim calcmode="lin" valueType="num">
                                      <p:cBhvr>
                                        <p:cTn id="943" dur="2000"/>
                                        <p:tgtEl>
                                          <p:spTgt spid="4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4" dur="1" fill="hold">
                                          <p:stCondLst>
                                            <p:cond delay="1999"/>
                                          </p:stCondLst>
                                        </p:cTn>
                                        <p:tgtEl>
                                          <p:spTgt spid="43"/>
                                        </p:tgtEl>
                                        <p:attrNameLst>
                                          <p:attrName>style.visibility</p:attrName>
                                        </p:attrNameLst>
                                      </p:cBhvr>
                                      <p:to>
                                        <p:strVal val="hidden"/>
                                      </p:to>
                                    </p:set>
                                  </p:childTnLst>
                                </p:cTn>
                              </p:par>
                              <p:par>
                                <p:cTn id="945" presetID="19" presetClass="exit" presetSubtype="10" fill="hold" nodeType="withEffect">
                                  <p:stCondLst>
                                    <p:cond delay="0"/>
                                  </p:stCondLst>
                                  <p:childTnLst>
                                    <p:anim calcmode="lin" valueType="num">
                                      <p:cBhvr>
                                        <p:cTn id="946" dur="2000"/>
                                        <p:tgtEl>
                                          <p:spTgt spid="44"/>
                                        </p:tgtEl>
                                        <p:attrNameLst>
                                          <p:attrName>ppt_h</p:attrName>
                                        </p:attrNameLst>
                                      </p:cBhvr>
                                      <p:tavLst>
                                        <p:tav tm="0">
                                          <p:val>
                                            <p:strVal val="ppt_h"/>
                                          </p:val>
                                        </p:tav>
                                        <p:tav tm="100000">
                                          <p:val>
                                            <p:strVal val="ppt_h"/>
                                          </p:val>
                                        </p:tav>
                                      </p:tavLst>
                                    </p:anim>
                                    <p:anim calcmode="lin" valueType="num">
                                      <p:cBhvr>
                                        <p:cTn id="947" dur="2000"/>
                                        <p:tgtEl>
                                          <p:spTgt spid="4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8" dur="1" fill="hold">
                                          <p:stCondLst>
                                            <p:cond delay="1999"/>
                                          </p:stCondLst>
                                        </p:cTn>
                                        <p:tgtEl>
                                          <p:spTgt spid="44"/>
                                        </p:tgtEl>
                                        <p:attrNameLst>
                                          <p:attrName>style.visibility</p:attrName>
                                        </p:attrNameLst>
                                      </p:cBhvr>
                                      <p:to>
                                        <p:strVal val="hidden"/>
                                      </p:to>
                                    </p:set>
                                  </p:childTnLst>
                                </p:cTn>
                              </p:par>
                              <p:par>
                                <p:cTn id="949" presetID="19" presetClass="exit" presetSubtype="10" fill="hold" nodeType="withEffect">
                                  <p:stCondLst>
                                    <p:cond delay="0"/>
                                  </p:stCondLst>
                                  <p:childTnLst>
                                    <p:anim calcmode="lin" valueType="num">
                                      <p:cBhvr>
                                        <p:cTn id="950" dur="2000"/>
                                        <p:tgtEl>
                                          <p:spTgt spid="45"/>
                                        </p:tgtEl>
                                        <p:attrNameLst>
                                          <p:attrName>ppt_h</p:attrName>
                                        </p:attrNameLst>
                                      </p:cBhvr>
                                      <p:tavLst>
                                        <p:tav tm="0">
                                          <p:val>
                                            <p:strVal val="ppt_h"/>
                                          </p:val>
                                        </p:tav>
                                        <p:tav tm="100000">
                                          <p:val>
                                            <p:strVal val="ppt_h"/>
                                          </p:val>
                                        </p:tav>
                                      </p:tavLst>
                                    </p:anim>
                                    <p:anim calcmode="lin" valueType="num">
                                      <p:cBhvr>
                                        <p:cTn id="951" dur="2000"/>
                                        <p:tgtEl>
                                          <p:spTgt spid="4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52" dur="1" fill="hold">
                                          <p:stCondLst>
                                            <p:cond delay="1999"/>
                                          </p:stCondLst>
                                        </p:cTn>
                                        <p:tgtEl>
                                          <p:spTgt spid="45"/>
                                        </p:tgtEl>
                                        <p:attrNameLst>
                                          <p:attrName>style.visibility</p:attrName>
                                        </p:attrNameLst>
                                      </p:cBhvr>
                                      <p:to>
                                        <p:strVal val="hidden"/>
                                      </p:to>
                                    </p:set>
                                  </p:childTnLst>
                                </p:cTn>
                              </p:par>
                              <p:par>
                                <p:cTn id="953" presetID="19" presetClass="exit" presetSubtype="10" fill="hold" nodeType="withEffect">
                                  <p:stCondLst>
                                    <p:cond delay="0"/>
                                  </p:stCondLst>
                                  <p:childTnLst>
                                    <p:anim calcmode="lin" valueType="num">
                                      <p:cBhvr>
                                        <p:cTn id="954" dur="2000"/>
                                        <p:tgtEl>
                                          <p:spTgt spid="46"/>
                                        </p:tgtEl>
                                        <p:attrNameLst>
                                          <p:attrName>ppt_h</p:attrName>
                                        </p:attrNameLst>
                                      </p:cBhvr>
                                      <p:tavLst>
                                        <p:tav tm="0">
                                          <p:val>
                                            <p:strVal val="ppt_h"/>
                                          </p:val>
                                        </p:tav>
                                        <p:tav tm="100000">
                                          <p:val>
                                            <p:strVal val="ppt_h"/>
                                          </p:val>
                                        </p:tav>
                                      </p:tavLst>
                                    </p:anim>
                                    <p:anim calcmode="lin" valueType="num">
                                      <p:cBhvr>
                                        <p:cTn id="955" dur="2000"/>
                                        <p:tgtEl>
                                          <p:spTgt spid="4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56" dur="1" fill="hold">
                                          <p:stCondLst>
                                            <p:cond delay="1999"/>
                                          </p:stCondLst>
                                        </p:cTn>
                                        <p:tgtEl>
                                          <p:spTgt spid="46"/>
                                        </p:tgtEl>
                                        <p:attrNameLst>
                                          <p:attrName>style.visibility</p:attrName>
                                        </p:attrNameLst>
                                      </p:cBhvr>
                                      <p:to>
                                        <p:strVal val="hidden"/>
                                      </p:to>
                                    </p:set>
                                  </p:childTnLst>
                                </p:cTn>
                              </p:par>
                              <p:par>
                                <p:cTn id="957" presetID="19" presetClass="exit" presetSubtype="10" fill="hold" nodeType="withEffect">
                                  <p:stCondLst>
                                    <p:cond delay="0"/>
                                  </p:stCondLst>
                                  <p:childTnLst>
                                    <p:anim calcmode="lin" valueType="num">
                                      <p:cBhvr>
                                        <p:cTn id="958" dur="2000"/>
                                        <p:tgtEl>
                                          <p:spTgt spid="47"/>
                                        </p:tgtEl>
                                        <p:attrNameLst>
                                          <p:attrName>ppt_h</p:attrName>
                                        </p:attrNameLst>
                                      </p:cBhvr>
                                      <p:tavLst>
                                        <p:tav tm="0">
                                          <p:val>
                                            <p:strVal val="ppt_h"/>
                                          </p:val>
                                        </p:tav>
                                        <p:tav tm="100000">
                                          <p:val>
                                            <p:strVal val="ppt_h"/>
                                          </p:val>
                                        </p:tav>
                                      </p:tavLst>
                                    </p:anim>
                                    <p:anim calcmode="lin" valueType="num">
                                      <p:cBhvr>
                                        <p:cTn id="959" dur="2000"/>
                                        <p:tgtEl>
                                          <p:spTgt spid="4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0" dur="1" fill="hold">
                                          <p:stCondLst>
                                            <p:cond delay="1999"/>
                                          </p:stCondLst>
                                        </p:cTn>
                                        <p:tgtEl>
                                          <p:spTgt spid="47"/>
                                        </p:tgtEl>
                                        <p:attrNameLst>
                                          <p:attrName>style.visibility</p:attrName>
                                        </p:attrNameLst>
                                      </p:cBhvr>
                                      <p:to>
                                        <p:strVal val="hidden"/>
                                      </p:to>
                                    </p:set>
                                  </p:childTnLst>
                                </p:cTn>
                              </p:par>
                              <p:par>
                                <p:cTn id="961" presetID="19" presetClass="exit" presetSubtype="10" fill="hold" nodeType="withEffect">
                                  <p:stCondLst>
                                    <p:cond delay="0"/>
                                  </p:stCondLst>
                                  <p:childTnLst>
                                    <p:anim calcmode="lin" valueType="num">
                                      <p:cBhvr>
                                        <p:cTn id="962" dur="2000"/>
                                        <p:tgtEl>
                                          <p:spTgt spid="48"/>
                                        </p:tgtEl>
                                        <p:attrNameLst>
                                          <p:attrName>ppt_h</p:attrName>
                                        </p:attrNameLst>
                                      </p:cBhvr>
                                      <p:tavLst>
                                        <p:tav tm="0">
                                          <p:val>
                                            <p:strVal val="ppt_h"/>
                                          </p:val>
                                        </p:tav>
                                        <p:tav tm="100000">
                                          <p:val>
                                            <p:strVal val="ppt_h"/>
                                          </p:val>
                                        </p:tav>
                                      </p:tavLst>
                                    </p:anim>
                                    <p:anim calcmode="lin" valueType="num">
                                      <p:cBhvr>
                                        <p:cTn id="963" dur="2000"/>
                                        <p:tgtEl>
                                          <p:spTgt spid="4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4" dur="1" fill="hold">
                                          <p:stCondLst>
                                            <p:cond delay="1999"/>
                                          </p:stCondLst>
                                        </p:cTn>
                                        <p:tgtEl>
                                          <p:spTgt spid="48"/>
                                        </p:tgtEl>
                                        <p:attrNameLst>
                                          <p:attrName>style.visibility</p:attrName>
                                        </p:attrNameLst>
                                      </p:cBhvr>
                                      <p:to>
                                        <p:strVal val="hidden"/>
                                      </p:to>
                                    </p:set>
                                  </p:childTnLst>
                                </p:cTn>
                              </p:par>
                              <p:par>
                                <p:cTn id="965" presetID="19" presetClass="exit" presetSubtype="10" fill="hold" nodeType="withEffect">
                                  <p:stCondLst>
                                    <p:cond delay="0"/>
                                  </p:stCondLst>
                                  <p:childTnLst>
                                    <p:anim calcmode="lin" valueType="num">
                                      <p:cBhvr>
                                        <p:cTn id="966" dur="2000"/>
                                        <p:tgtEl>
                                          <p:spTgt spid="49"/>
                                        </p:tgtEl>
                                        <p:attrNameLst>
                                          <p:attrName>ppt_h</p:attrName>
                                        </p:attrNameLst>
                                      </p:cBhvr>
                                      <p:tavLst>
                                        <p:tav tm="0">
                                          <p:val>
                                            <p:strVal val="ppt_h"/>
                                          </p:val>
                                        </p:tav>
                                        <p:tav tm="100000">
                                          <p:val>
                                            <p:strVal val="ppt_h"/>
                                          </p:val>
                                        </p:tav>
                                      </p:tavLst>
                                    </p:anim>
                                    <p:anim calcmode="lin" valueType="num">
                                      <p:cBhvr>
                                        <p:cTn id="967" dur="2000"/>
                                        <p:tgtEl>
                                          <p:spTgt spid="4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8" dur="1" fill="hold">
                                          <p:stCondLst>
                                            <p:cond delay="1999"/>
                                          </p:stCondLst>
                                        </p:cTn>
                                        <p:tgtEl>
                                          <p:spTgt spid="49"/>
                                        </p:tgtEl>
                                        <p:attrNameLst>
                                          <p:attrName>style.visibility</p:attrName>
                                        </p:attrNameLst>
                                      </p:cBhvr>
                                      <p:to>
                                        <p:strVal val="hidden"/>
                                      </p:to>
                                    </p:set>
                                  </p:childTnLst>
                                </p:cTn>
                              </p:par>
                              <p:par>
                                <p:cTn id="969" presetID="19" presetClass="exit" presetSubtype="10" fill="hold" nodeType="withEffect">
                                  <p:stCondLst>
                                    <p:cond delay="0"/>
                                  </p:stCondLst>
                                  <p:childTnLst>
                                    <p:anim calcmode="lin" valueType="num">
                                      <p:cBhvr>
                                        <p:cTn id="970" dur="2000"/>
                                        <p:tgtEl>
                                          <p:spTgt spid="50"/>
                                        </p:tgtEl>
                                        <p:attrNameLst>
                                          <p:attrName>ppt_h</p:attrName>
                                        </p:attrNameLst>
                                      </p:cBhvr>
                                      <p:tavLst>
                                        <p:tav tm="0">
                                          <p:val>
                                            <p:strVal val="ppt_h"/>
                                          </p:val>
                                        </p:tav>
                                        <p:tav tm="100000">
                                          <p:val>
                                            <p:strVal val="ppt_h"/>
                                          </p:val>
                                        </p:tav>
                                      </p:tavLst>
                                    </p:anim>
                                    <p:anim calcmode="lin" valueType="num">
                                      <p:cBhvr>
                                        <p:cTn id="971" dur="2000"/>
                                        <p:tgtEl>
                                          <p:spTgt spid="5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72" dur="1" fill="hold">
                                          <p:stCondLst>
                                            <p:cond delay="1999"/>
                                          </p:stCondLst>
                                        </p:cTn>
                                        <p:tgtEl>
                                          <p:spTgt spid="50"/>
                                        </p:tgtEl>
                                        <p:attrNameLst>
                                          <p:attrName>style.visibility</p:attrName>
                                        </p:attrNameLst>
                                      </p:cBhvr>
                                      <p:to>
                                        <p:strVal val="hidden"/>
                                      </p:to>
                                    </p:set>
                                  </p:childTnLst>
                                </p:cTn>
                              </p:par>
                              <p:par>
                                <p:cTn id="973" presetID="19" presetClass="exit" presetSubtype="10" fill="hold" nodeType="withEffect">
                                  <p:stCondLst>
                                    <p:cond delay="0"/>
                                  </p:stCondLst>
                                  <p:childTnLst>
                                    <p:anim calcmode="lin" valueType="num">
                                      <p:cBhvr>
                                        <p:cTn id="974" dur="2000"/>
                                        <p:tgtEl>
                                          <p:spTgt spid="51"/>
                                        </p:tgtEl>
                                        <p:attrNameLst>
                                          <p:attrName>ppt_h</p:attrName>
                                        </p:attrNameLst>
                                      </p:cBhvr>
                                      <p:tavLst>
                                        <p:tav tm="0">
                                          <p:val>
                                            <p:strVal val="ppt_h"/>
                                          </p:val>
                                        </p:tav>
                                        <p:tav tm="100000">
                                          <p:val>
                                            <p:strVal val="ppt_h"/>
                                          </p:val>
                                        </p:tav>
                                      </p:tavLst>
                                    </p:anim>
                                    <p:anim calcmode="lin" valueType="num">
                                      <p:cBhvr>
                                        <p:cTn id="975" dur="2000"/>
                                        <p:tgtEl>
                                          <p:spTgt spid="5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76" dur="1" fill="hold">
                                          <p:stCondLst>
                                            <p:cond delay="1999"/>
                                          </p:stCondLst>
                                        </p:cTn>
                                        <p:tgtEl>
                                          <p:spTgt spid="51"/>
                                        </p:tgtEl>
                                        <p:attrNameLst>
                                          <p:attrName>style.visibility</p:attrName>
                                        </p:attrNameLst>
                                      </p:cBhvr>
                                      <p:to>
                                        <p:strVal val="hidden"/>
                                      </p:to>
                                    </p:set>
                                  </p:childTnLst>
                                </p:cTn>
                              </p:par>
                              <p:par>
                                <p:cTn id="977" presetID="19" presetClass="exit" presetSubtype="10" fill="hold" nodeType="withEffect">
                                  <p:stCondLst>
                                    <p:cond delay="0"/>
                                  </p:stCondLst>
                                  <p:childTnLst>
                                    <p:anim calcmode="lin" valueType="num">
                                      <p:cBhvr>
                                        <p:cTn id="978" dur="2000"/>
                                        <p:tgtEl>
                                          <p:spTgt spid="52"/>
                                        </p:tgtEl>
                                        <p:attrNameLst>
                                          <p:attrName>ppt_h</p:attrName>
                                        </p:attrNameLst>
                                      </p:cBhvr>
                                      <p:tavLst>
                                        <p:tav tm="0">
                                          <p:val>
                                            <p:strVal val="ppt_h"/>
                                          </p:val>
                                        </p:tav>
                                        <p:tav tm="100000">
                                          <p:val>
                                            <p:strVal val="ppt_h"/>
                                          </p:val>
                                        </p:tav>
                                      </p:tavLst>
                                    </p:anim>
                                    <p:anim calcmode="lin" valueType="num">
                                      <p:cBhvr>
                                        <p:cTn id="979" dur="2000"/>
                                        <p:tgtEl>
                                          <p:spTgt spid="5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0" dur="1" fill="hold">
                                          <p:stCondLst>
                                            <p:cond delay="1999"/>
                                          </p:stCondLst>
                                        </p:cTn>
                                        <p:tgtEl>
                                          <p:spTgt spid="52"/>
                                        </p:tgtEl>
                                        <p:attrNameLst>
                                          <p:attrName>style.visibility</p:attrName>
                                        </p:attrNameLst>
                                      </p:cBhvr>
                                      <p:to>
                                        <p:strVal val="hidden"/>
                                      </p:to>
                                    </p:set>
                                  </p:childTnLst>
                                </p:cTn>
                              </p:par>
                              <p:par>
                                <p:cTn id="981" presetID="19" presetClass="exit" presetSubtype="10" fill="hold" nodeType="withEffect">
                                  <p:stCondLst>
                                    <p:cond delay="0"/>
                                  </p:stCondLst>
                                  <p:childTnLst>
                                    <p:anim calcmode="lin" valueType="num">
                                      <p:cBhvr>
                                        <p:cTn id="982" dur="2000"/>
                                        <p:tgtEl>
                                          <p:spTgt spid="53"/>
                                        </p:tgtEl>
                                        <p:attrNameLst>
                                          <p:attrName>ppt_h</p:attrName>
                                        </p:attrNameLst>
                                      </p:cBhvr>
                                      <p:tavLst>
                                        <p:tav tm="0">
                                          <p:val>
                                            <p:strVal val="ppt_h"/>
                                          </p:val>
                                        </p:tav>
                                        <p:tav tm="100000">
                                          <p:val>
                                            <p:strVal val="ppt_h"/>
                                          </p:val>
                                        </p:tav>
                                      </p:tavLst>
                                    </p:anim>
                                    <p:anim calcmode="lin" valueType="num">
                                      <p:cBhvr>
                                        <p:cTn id="983" dur="2000"/>
                                        <p:tgtEl>
                                          <p:spTgt spid="5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4" dur="1" fill="hold">
                                          <p:stCondLst>
                                            <p:cond delay="1999"/>
                                          </p:stCondLst>
                                        </p:cTn>
                                        <p:tgtEl>
                                          <p:spTgt spid="53"/>
                                        </p:tgtEl>
                                        <p:attrNameLst>
                                          <p:attrName>style.visibility</p:attrName>
                                        </p:attrNameLst>
                                      </p:cBhvr>
                                      <p:to>
                                        <p:strVal val="hidden"/>
                                      </p:to>
                                    </p:set>
                                  </p:childTnLst>
                                </p:cTn>
                              </p:par>
                              <p:par>
                                <p:cTn id="985" presetID="19" presetClass="exit" presetSubtype="10" fill="hold" nodeType="withEffect">
                                  <p:stCondLst>
                                    <p:cond delay="0"/>
                                  </p:stCondLst>
                                  <p:childTnLst>
                                    <p:anim calcmode="lin" valueType="num">
                                      <p:cBhvr>
                                        <p:cTn id="986" dur="2000"/>
                                        <p:tgtEl>
                                          <p:spTgt spid="54"/>
                                        </p:tgtEl>
                                        <p:attrNameLst>
                                          <p:attrName>ppt_h</p:attrName>
                                        </p:attrNameLst>
                                      </p:cBhvr>
                                      <p:tavLst>
                                        <p:tav tm="0">
                                          <p:val>
                                            <p:strVal val="ppt_h"/>
                                          </p:val>
                                        </p:tav>
                                        <p:tav tm="100000">
                                          <p:val>
                                            <p:strVal val="ppt_h"/>
                                          </p:val>
                                        </p:tav>
                                      </p:tavLst>
                                    </p:anim>
                                    <p:anim calcmode="lin" valueType="num">
                                      <p:cBhvr>
                                        <p:cTn id="987" dur="2000"/>
                                        <p:tgtEl>
                                          <p:spTgt spid="5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8" dur="1" fill="hold">
                                          <p:stCondLst>
                                            <p:cond delay="1999"/>
                                          </p:stCondLst>
                                        </p:cTn>
                                        <p:tgtEl>
                                          <p:spTgt spid="54"/>
                                        </p:tgtEl>
                                        <p:attrNameLst>
                                          <p:attrName>style.visibility</p:attrName>
                                        </p:attrNameLst>
                                      </p:cBhvr>
                                      <p:to>
                                        <p:strVal val="hidden"/>
                                      </p:to>
                                    </p:set>
                                  </p:childTnLst>
                                </p:cTn>
                              </p:par>
                              <p:par>
                                <p:cTn id="989" presetID="19" presetClass="exit" presetSubtype="10" fill="hold" nodeType="withEffect">
                                  <p:stCondLst>
                                    <p:cond delay="0"/>
                                  </p:stCondLst>
                                  <p:childTnLst>
                                    <p:anim calcmode="lin" valueType="num">
                                      <p:cBhvr>
                                        <p:cTn id="990" dur="2000"/>
                                        <p:tgtEl>
                                          <p:spTgt spid="55"/>
                                        </p:tgtEl>
                                        <p:attrNameLst>
                                          <p:attrName>ppt_h</p:attrName>
                                        </p:attrNameLst>
                                      </p:cBhvr>
                                      <p:tavLst>
                                        <p:tav tm="0">
                                          <p:val>
                                            <p:strVal val="ppt_h"/>
                                          </p:val>
                                        </p:tav>
                                        <p:tav tm="100000">
                                          <p:val>
                                            <p:strVal val="ppt_h"/>
                                          </p:val>
                                        </p:tav>
                                      </p:tavLst>
                                    </p:anim>
                                    <p:anim calcmode="lin" valueType="num">
                                      <p:cBhvr>
                                        <p:cTn id="991" dur="2000"/>
                                        <p:tgtEl>
                                          <p:spTgt spid="5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92" dur="1" fill="hold">
                                          <p:stCondLst>
                                            <p:cond delay="1999"/>
                                          </p:stCondLst>
                                        </p:cTn>
                                        <p:tgtEl>
                                          <p:spTgt spid="55"/>
                                        </p:tgtEl>
                                        <p:attrNameLst>
                                          <p:attrName>style.visibility</p:attrName>
                                        </p:attrNameLst>
                                      </p:cBhvr>
                                      <p:to>
                                        <p:strVal val="hidden"/>
                                      </p:to>
                                    </p:set>
                                  </p:childTnLst>
                                </p:cTn>
                              </p:par>
                              <p:par>
                                <p:cTn id="993" presetID="19" presetClass="exit" presetSubtype="10" fill="hold" nodeType="withEffect">
                                  <p:stCondLst>
                                    <p:cond delay="0"/>
                                  </p:stCondLst>
                                  <p:childTnLst>
                                    <p:anim calcmode="lin" valueType="num">
                                      <p:cBhvr>
                                        <p:cTn id="994" dur="2000"/>
                                        <p:tgtEl>
                                          <p:spTgt spid="56"/>
                                        </p:tgtEl>
                                        <p:attrNameLst>
                                          <p:attrName>ppt_h</p:attrName>
                                        </p:attrNameLst>
                                      </p:cBhvr>
                                      <p:tavLst>
                                        <p:tav tm="0">
                                          <p:val>
                                            <p:strVal val="ppt_h"/>
                                          </p:val>
                                        </p:tav>
                                        <p:tav tm="100000">
                                          <p:val>
                                            <p:strVal val="ppt_h"/>
                                          </p:val>
                                        </p:tav>
                                      </p:tavLst>
                                    </p:anim>
                                    <p:anim calcmode="lin" valueType="num">
                                      <p:cBhvr>
                                        <p:cTn id="995" dur="2000"/>
                                        <p:tgtEl>
                                          <p:spTgt spid="5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96" dur="1" fill="hold">
                                          <p:stCondLst>
                                            <p:cond delay="1999"/>
                                          </p:stCondLst>
                                        </p:cTn>
                                        <p:tgtEl>
                                          <p:spTgt spid="56"/>
                                        </p:tgtEl>
                                        <p:attrNameLst>
                                          <p:attrName>style.visibility</p:attrName>
                                        </p:attrNameLst>
                                      </p:cBhvr>
                                      <p:to>
                                        <p:strVal val="hidden"/>
                                      </p:to>
                                    </p:set>
                                  </p:childTnLst>
                                </p:cTn>
                              </p:par>
                              <p:par>
                                <p:cTn id="997" presetID="19" presetClass="exit" presetSubtype="10" fill="hold" nodeType="withEffect">
                                  <p:stCondLst>
                                    <p:cond delay="0"/>
                                  </p:stCondLst>
                                  <p:childTnLst>
                                    <p:anim calcmode="lin" valueType="num">
                                      <p:cBhvr>
                                        <p:cTn id="998" dur="2000"/>
                                        <p:tgtEl>
                                          <p:spTgt spid="57"/>
                                        </p:tgtEl>
                                        <p:attrNameLst>
                                          <p:attrName>ppt_h</p:attrName>
                                        </p:attrNameLst>
                                      </p:cBhvr>
                                      <p:tavLst>
                                        <p:tav tm="0">
                                          <p:val>
                                            <p:strVal val="ppt_h"/>
                                          </p:val>
                                        </p:tav>
                                        <p:tav tm="100000">
                                          <p:val>
                                            <p:strVal val="ppt_h"/>
                                          </p:val>
                                        </p:tav>
                                      </p:tavLst>
                                    </p:anim>
                                    <p:anim calcmode="lin" valueType="num">
                                      <p:cBhvr>
                                        <p:cTn id="999" dur="2000"/>
                                        <p:tgtEl>
                                          <p:spTgt spid="5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0" dur="1" fill="hold">
                                          <p:stCondLst>
                                            <p:cond delay="1999"/>
                                          </p:stCondLst>
                                        </p:cTn>
                                        <p:tgtEl>
                                          <p:spTgt spid="57"/>
                                        </p:tgtEl>
                                        <p:attrNameLst>
                                          <p:attrName>style.visibility</p:attrName>
                                        </p:attrNameLst>
                                      </p:cBhvr>
                                      <p:to>
                                        <p:strVal val="hidden"/>
                                      </p:to>
                                    </p:set>
                                  </p:childTnLst>
                                </p:cTn>
                              </p:par>
                              <p:par>
                                <p:cTn id="1001" presetID="19" presetClass="exit" presetSubtype="10" fill="hold" nodeType="withEffect">
                                  <p:stCondLst>
                                    <p:cond delay="0"/>
                                  </p:stCondLst>
                                  <p:childTnLst>
                                    <p:anim calcmode="lin" valueType="num">
                                      <p:cBhvr>
                                        <p:cTn id="1002" dur="2000"/>
                                        <p:tgtEl>
                                          <p:spTgt spid="58"/>
                                        </p:tgtEl>
                                        <p:attrNameLst>
                                          <p:attrName>ppt_h</p:attrName>
                                        </p:attrNameLst>
                                      </p:cBhvr>
                                      <p:tavLst>
                                        <p:tav tm="0">
                                          <p:val>
                                            <p:strVal val="ppt_h"/>
                                          </p:val>
                                        </p:tav>
                                        <p:tav tm="100000">
                                          <p:val>
                                            <p:strVal val="ppt_h"/>
                                          </p:val>
                                        </p:tav>
                                      </p:tavLst>
                                    </p:anim>
                                    <p:anim calcmode="lin" valueType="num">
                                      <p:cBhvr>
                                        <p:cTn id="1003" dur="2000"/>
                                        <p:tgtEl>
                                          <p:spTgt spid="5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4" dur="1" fill="hold">
                                          <p:stCondLst>
                                            <p:cond delay="1999"/>
                                          </p:stCondLst>
                                        </p:cTn>
                                        <p:tgtEl>
                                          <p:spTgt spid="58"/>
                                        </p:tgtEl>
                                        <p:attrNameLst>
                                          <p:attrName>style.visibility</p:attrName>
                                        </p:attrNameLst>
                                      </p:cBhvr>
                                      <p:to>
                                        <p:strVal val="hidden"/>
                                      </p:to>
                                    </p:set>
                                  </p:childTnLst>
                                </p:cTn>
                              </p:par>
                              <p:par>
                                <p:cTn id="1005" presetID="19" presetClass="exit" presetSubtype="10" fill="hold" nodeType="withEffect">
                                  <p:stCondLst>
                                    <p:cond delay="0"/>
                                  </p:stCondLst>
                                  <p:childTnLst>
                                    <p:anim calcmode="lin" valueType="num">
                                      <p:cBhvr>
                                        <p:cTn id="1006" dur="2000"/>
                                        <p:tgtEl>
                                          <p:spTgt spid="59"/>
                                        </p:tgtEl>
                                        <p:attrNameLst>
                                          <p:attrName>ppt_h</p:attrName>
                                        </p:attrNameLst>
                                      </p:cBhvr>
                                      <p:tavLst>
                                        <p:tav tm="0">
                                          <p:val>
                                            <p:strVal val="ppt_h"/>
                                          </p:val>
                                        </p:tav>
                                        <p:tav tm="100000">
                                          <p:val>
                                            <p:strVal val="ppt_h"/>
                                          </p:val>
                                        </p:tav>
                                      </p:tavLst>
                                    </p:anim>
                                    <p:anim calcmode="lin" valueType="num">
                                      <p:cBhvr>
                                        <p:cTn id="1007" dur="2000"/>
                                        <p:tgtEl>
                                          <p:spTgt spid="5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8" dur="1" fill="hold">
                                          <p:stCondLst>
                                            <p:cond delay="1999"/>
                                          </p:stCondLst>
                                        </p:cTn>
                                        <p:tgtEl>
                                          <p:spTgt spid="59"/>
                                        </p:tgtEl>
                                        <p:attrNameLst>
                                          <p:attrName>style.visibility</p:attrName>
                                        </p:attrNameLst>
                                      </p:cBhvr>
                                      <p:to>
                                        <p:strVal val="hidden"/>
                                      </p:to>
                                    </p:set>
                                  </p:childTnLst>
                                </p:cTn>
                              </p:par>
                              <p:par>
                                <p:cTn id="1009" presetID="19" presetClass="exit" presetSubtype="10" fill="hold" nodeType="withEffect">
                                  <p:stCondLst>
                                    <p:cond delay="0"/>
                                  </p:stCondLst>
                                  <p:childTnLst>
                                    <p:anim calcmode="lin" valueType="num">
                                      <p:cBhvr>
                                        <p:cTn id="1010" dur="2000"/>
                                        <p:tgtEl>
                                          <p:spTgt spid="60"/>
                                        </p:tgtEl>
                                        <p:attrNameLst>
                                          <p:attrName>ppt_h</p:attrName>
                                        </p:attrNameLst>
                                      </p:cBhvr>
                                      <p:tavLst>
                                        <p:tav tm="0">
                                          <p:val>
                                            <p:strVal val="ppt_h"/>
                                          </p:val>
                                        </p:tav>
                                        <p:tav tm="100000">
                                          <p:val>
                                            <p:strVal val="ppt_h"/>
                                          </p:val>
                                        </p:tav>
                                      </p:tavLst>
                                    </p:anim>
                                    <p:anim calcmode="lin" valueType="num">
                                      <p:cBhvr>
                                        <p:cTn id="1011" dur="2000"/>
                                        <p:tgtEl>
                                          <p:spTgt spid="6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12" dur="1" fill="hold">
                                          <p:stCondLst>
                                            <p:cond delay="1999"/>
                                          </p:stCondLst>
                                        </p:cTn>
                                        <p:tgtEl>
                                          <p:spTgt spid="60"/>
                                        </p:tgtEl>
                                        <p:attrNameLst>
                                          <p:attrName>style.visibility</p:attrName>
                                        </p:attrNameLst>
                                      </p:cBhvr>
                                      <p:to>
                                        <p:strVal val="hidden"/>
                                      </p:to>
                                    </p:set>
                                  </p:childTnLst>
                                </p:cTn>
                              </p:par>
                              <p:par>
                                <p:cTn id="1013" presetID="19" presetClass="exit" presetSubtype="10" fill="hold" nodeType="withEffect">
                                  <p:stCondLst>
                                    <p:cond delay="0"/>
                                  </p:stCondLst>
                                  <p:childTnLst>
                                    <p:anim calcmode="lin" valueType="num">
                                      <p:cBhvr>
                                        <p:cTn id="1014" dur="2000"/>
                                        <p:tgtEl>
                                          <p:spTgt spid="61"/>
                                        </p:tgtEl>
                                        <p:attrNameLst>
                                          <p:attrName>ppt_h</p:attrName>
                                        </p:attrNameLst>
                                      </p:cBhvr>
                                      <p:tavLst>
                                        <p:tav tm="0">
                                          <p:val>
                                            <p:strVal val="ppt_h"/>
                                          </p:val>
                                        </p:tav>
                                        <p:tav tm="100000">
                                          <p:val>
                                            <p:strVal val="ppt_h"/>
                                          </p:val>
                                        </p:tav>
                                      </p:tavLst>
                                    </p:anim>
                                    <p:anim calcmode="lin" valueType="num">
                                      <p:cBhvr>
                                        <p:cTn id="1015" dur="2000"/>
                                        <p:tgtEl>
                                          <p:spTgt spid="6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16" dur="1" fill="hold">
                                          <p:stCondLst>
                                            <p:cond delay="1999"/>
                                          </p:stCondLst>
                                        </p:cTn>
                                        <p:tgtEl>
                                          <p:spTgt spid="61"/>
                                        </p:tgtEl>
                                        <p:attrNameLst>
                                          <p:attrName>style.visibility</p:attrName>
                                        </p:attrNameLst>
                                      </p:cBhvr>
                                      <p:to>
                                        <p:strVal val="hidden"/>
                                      </p:to>
                                    </p:set>
                                  </p:childTnLst>
                                </p:cTn>
                              </p:par>
                              <p:par>
                                <p:cTn id="1017" presetID="19" presetClass="exit" presetSubtype="10" fill="hold" nodeType="withEffect">
                                  <p:stCondLst>
                                    <p:cond delay="0"/>
                                  </p:stCondLst>
                                  <p:childTnLst>
                                    <p:anim calcmode="lin" valueType="num">
                                      <p:cBhvr>
                                        <p:cTn id="1018" dur="2000"/>
                                        <p:tgtEl>
                                          <p:spTgt spid="62"/>
                                        </p:tgtEl>
                                        <p:attrNameLst>
                                          <p:attrName>ppt_h</p:attrName>
                                        </p:attrNameLst>
                                      </p:cBhvr>
                                      <p:tavLst>
                                        <p:tav tm="0">
                                          <p:val>
                                            <p:strVal val="ppt_h"/>
                                          </p:val>
                                        </p:tav>
                                        <p:tav tm="100000">
                                          <p:val>
                                            <p:strVal val="ppt_h"/>
                                          </p:val>
                                        </p:tav>
                                      </p:tavLst>
                                    </p:anim>
                                    <p:anim calcmode="lin" valueType="num">
                                      <p:cBhvr>
                                        <p:cTn id="1019" dur="2000"/>
                                        <p:tgtEl>
                                          <p:spTgt spid="6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0" dur="1" fill="hold">
                                          <p:stCondLst>
                                            <p:cond delay="1999"/>
                                          </p:stCondLst>
                                        </p:cTn>
                                        <p:tgtEl>
                                          <p:spTgt spid="62"/>
                                        </p:tgtEl>
                                        <p:attrNameLst>
                                          <p:attrName>style.visibility</p:attrName>
                                        </p:attrNameLst>
                                      </p:cBhvr>
                                      <p:to>
                                        <p:strVal val="hidden"/>
                                      </p:to>
                                    </p:set>
                                  </p:childTnLst>
                                </p:cTn>
                              </p:par>
                              <p:par>
                                <p:cTn id="1021" presetID="19" presetClass="exit" presetSubtype="10" fill="hold" nodeType="withEffect">
                                  <p:stCondLst>
                                    <p:cond delay="0"/>
                                  </p:stCondLst>
                                  <p:childTnLst>
                                    <p:anim calcmode="lin" valueType="num">
                                      <p:cBhvr>
                                        <p:cTn id="1022" dur="2000"/>
                                        <p:tgtEl>
                                          <p:spTgt spid="63"/>
                                        </p:tgtEl>
                                        <p:attrNameLst>
                                          <p:attrName>ppt_h</p:attrName>
                                        </p:attrNameLst>
                                      </p:cBhvr>
                                      <p:tavLst>
                                        <p:tav tm="0">
                                          <p:val>
                                            <p:strVal val="ppt_h"/>
                                          </p:val>
                                        </p:tav>
                                        <p:tav tm="100000">
                                          <p:val>
                                            <p:strVal val="ppt_h"/>
                                          </p:val>
                                        </p:tav>
                                      </p:tavLst>
                                    </p:anim>
                                    <p:anim calcmode="lin" valueType="num">
                                      <p:cBhvr>
                                        <p:cTn id="1023" dur="2000"/>
                                        <p:tgtEl>
                                          <p:spTgt spid="6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4" dur="1" fill="hold">
                                          <p:stCondLst>
                                            <p:cond delay="1999"/>
                                          </p:stCondLst>
                                        </p:cTn>
                                        <p:tgtEl>
                                          <p:spTgt spid="63"/>
                                        </p:tgtEl>
                                        <p:attrNameLst>
                                          <p:attrName>style.visibility</p:attrName>
                                        </p:attrNameLst>
                                      </p:cBhvr>
                                      <p:to>
                                        <p:strVal val="hidden"/>
                                      </p:to>
                                    </p:set>
                                  </p:childTnLst>
                                </p:cTn>
                              </p:par>
                              <p:par>
                                <p:cTn id="1025" presetID="19" presetClass="exit" presetSubtype="10" fill="hold" nodeType="withEffect">
                                  <p:stCondLst>
                                    <p:cond delay="0"/>
                                  </p:stCondLst>
                                  <p:childTnLst>
                                    <p:anim calcmode="lin" valueType="num">
                                      <p:cBhvr>
                                        <p:cTn id="1026" dur="2000"/>
                                        <p:tgtEl>
                                          <p:spTgt spid="64"/>
                                        </p:tgtEl>
                                        <p:attrNameLst>
                                          <p:attrName>ppt_h</p:attrName>
                                        </p:attrNameLst>
                                      </p:cBhvr>
                                      <p:tavLst>
                                        <p:tav tm="0">
                                          <p:val>
                                            <p:strVal val="ppt_h"/>
                                          </p:val>
                                        </p:tav>
                                        <p:tav tm="100000">
                                          <p:val>
                                            <p:strVal val="ppt_h"/>
                                          </p:val>
                                        </p:tav>
                                      </p:tavLst>
                                    </p:anim>
                                    <p:anim calcmode="lin" valueType="num">
                                      <p:cBhvr>
                                        <p:cTn id="1027" dur="2000"/>
                                        <p:tgtEl>
                                          <p:spTgt spid="6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8" dur="1" fill="hold">
                                          <p:stCondLst>
                                            <p:cond delay="1999"/>
                                          </p:stCondLst>
                                        </p:cTn>
                                        <p:tgtEl>
                                          <p:spTgt spid="64"/>
                                        </p:tgtEl>
                                        <p:attrNameLst>
                                          <p:attrName>style.visibility</p:attrName>
                                        </p:attrNameLst>
                                      </p:cBhvr>
                                      <p:to>
                                        <p:strVal val="hidden"/>
                                      </p:to>
                                    </p:set>
                                  </p:childTnLst>
                                </p:cTn>
                              </p:par>
                              <p:par>
                                <p:cTn id="1029" presetID="19" presetClass="exit" presetSubtype="10" fill="hold" nodeType="withEffect">
                                  <p:stCondLst>
                                    <p:cond delay="0"/>
                                  </p:stCondLst>
                                  <p:childTnLst>
                                    <p:anim calcmode="lin" valueType="num">
                                      <p:cBhvr>
                                        <p:cTn id="1030" dur="2000"/>
                                        <p:tgtEl>
                                          <p:spTgt spid="65"/>
                                        </p:tgtEl>
                                        <p:attrNameLst>
                                          <p:attrName>ppt_h</p:attrName>
                                        </p:attrNameLst>
                                      </p:cBhvr>
                                      <p:tavLst>
                                        <p:tav tm="0">
                                          <p:val>
                                            <p:strVal val="ppt_h"/>
                                          </p:val>
                                        </p:tav>
                                        <p:tav tm="100000">
                                          <p:val>
                                            <p:strVal val="ppt_h"/>
                                          </p:val>
                                        </p:tav>
                                      </p:tavLst>
                                    </p:anim>
                                    <p:anim calcmode="lin" valueType="num">
                                      <p:cBhvr>
                                        <p:cTn id="1031" dur="2000"/>
                                        <p:tgtEl>
                                          <p:spTgt spid="6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2" dur="1" fill="hold">
                                          <p:stCondLst>
                                            <p:cond delay="1999"/>
                                          </p:stCondLst>
                                        </p:cTn>
                                        <p:tgtEl>
                                          <p:spTgt spid="65"/>
                                        </p:tgtEl>
                                        <p:attrNameLst>
                                          <p:attrName>style.visibility</p:attrName>
                                        </p:attrNameLst>
                                      </p:cBhvr>
                                      <p:to>
                                        <p:strVal val="hidden"/>
                                      </p:to>
                                    </p:set>
                                  </p:childTnLst>
                                </p:cTn>
                              </p:par>
                              <p:par>
                                <p:cTn id="1033" presetID="19" presetClass="exit" presetSubtype="10" fill="hold" nodeType="withEffect">
                                  <p:stCondLst>
                                    <p:cond delay="0"/>
                                  </p:stCondLst>
                                  <p:childTnLst>
                                    <p:anim calcmode="lin" valueType="num">
                                      <p:cBhvr>
                                        <p:cTn id="1034" dur="2000"/>
                                        <p:tgtEl>
                                          <p:spTgt spid="66"/>
                                        </p:tgtEl>
                                        <p:attrNameLst>
                                          <p:attrName>ppt_h</p:attrName>
                                        </p:attrNameLst>
                                      </p:cBhvr>
                                      <p:tavLst>
                                        <p:tav tm="0">
                                          <p:val>
                                            <p:strVal val="ppt_h"/>
                                          </p:val>
                                        </p:tav>
                                        <p:tav tm="100000">
                                          <p:val>
                                            <p:strVal val="ppt_h"/>
                                          </p:val>
                                        </p:tav>
                                      </p:tavLst>
                                    </p:anim>
                                    <p:anim calcmode="lin" valueType="num">
                                      <p:cBhvr>
                                        <p:cTn id="1035" dur="2000"/>
                                        <p:tgtEl>
                                          <p:spTgt spid="6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6" dur="1" fill="hold">
                                          <p:stCondLst>
                                            <p:cond delay="1999"/>
                                          </p:stCondLst>
                                        </p:cTn>
                                        <p:tgtEl>
                                          <p:spTgt spid="66"/>
                                        </p:tgtEl>
                                        <p:attrNameLst>
                                          <p:attrName>style.visibility</p:attrName>
                                        </p:attrNameLst>
                                      </p:cBhvr>
                                      <p:to>
                                        <p:strVal val="hidden"/>
                                      </p:to>
                                    </p:set>
                                  </p:childTnLst>
                                </p:cTn>
                              </p:par>
                              <p:par>
                                <p:cTn id="1037" presetID="19" presetClass="exit" presetSubtype="10" fill="hold" nodeType="withEffect">
                                  <p:stCondLst>
                                    <p:cond delay="0"/>
                                  </p:stCondLst>
                                  <p:childTnLst>
                                    <p:anim calcmode="lin" valueType="num">
                                      <p:cBhvr>
                                        <p:cTn id="1038" dur="2000"/>
                                        <p:tgtEl>
                                          <p:spTgt spid="67"/>
                                        </p:tgtEl>
                                        <p:attrNameLst>
                                          <p:attrName>ppt_h</p:attrName>
                                        </p:attrNameLst>
                                      </p:cBhvr>
                                      <p:tavLst>
                                        <p:tav tm="0">
                                          <p:val>
                                            <p:strVal val="ppt_h"/>
                                          </p:val>
                                        </p:tav>
                                        <p:tav tm="100000">
                                          <p:val>
                                            <p:strVal val="ppt_h"/>
                                          </p:val>
                                        </p:tav>
                                      </p:tavLst>
                                    </p:anim>
                                    <p:anim calcmode="lin" valueType="num">
                                      <p:cBhvr>
                                        <p:cTn id="1039" dur="2000"/>
                                        <p:tgtEl>
                                          <p:spTgt spid="6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0" dur="1" fill="hold">
                                          <p:stCondLst>
                                            <p:cond delay="1999"/>
                                          </p:stCondLst>
                                        </p:cTn>
                                        <p:tgtEl>
                                          <p:spTgt spid="67"/>
                                        </p:tgtEl>
                                        <p:attrNameLst>
                                          <p:attrName>style.visibility</p:attrName>
                                        </p:attrNameLst>
                                      </p:cBhvr>
                                      <p:to>
                                        <p:strVal val="hidden"/>
                                      </p:to>
                                    </p:set>
                                  </p:childTnLst>
                                </p:cTn>
                              </p:par>
                              <p:par>
                                <p:cTn id="1041" presetID="19" presetClass="exit" presetSubtype="10" fill="hold" nodeType="withEffect">
                                  <p:stCondLst>
                                    <p:cond delay="0"/>
                                  </p:stCondLst>
                                  <p:childTnLst>
                                    <p:anim calcmode="lin" valueType="num">
                                      <p:cBhvr>
                                        <p:cTn id="1042" dur="2000"/>
                                        <p:tgtEl>
                                          <p:spTgt spid="68"/>
                                        </p:tgtEl>
                                        <p:attrNameLst>
                                          <p:attrName>ppt_h</p:attrName>
                                        </p:attrNameLst>
                                      </p:cBhvr>
                                      <p:tavLst>
                                        <p:tav tm="0">
                                          <p:val>
                                            <p:strVal val="ppt_h"/>
                                          </p:val>
                                        </p:tav>
                                        <p:tav tm="100000">
                                          <p:val>
                                            <p:strVal val="ppt_h"/>
                                          </p:val>
                                        </p:tav>
                                      </p:tavLst>
                                    </p:anim>
                                    <p:anim calcmode="lin" valueType="num">
                                      <p:cBhvr>
                                        <p:cTn id="1043" dur="2000"/>
                                        <p:tgtEl>
                                          <p:spTgt spid="6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4" dur="1" fill="hold">
                                          <p:stCondLst>
                                            <p:cond delay="1999"/>
                                          </p:stCondLst>
                                        </p:cTn>
                                        <p:tgtEl>
                                          <p:spTgt spid="68"/>
                                        </p:tgtEl>
                                        <p:attrNameLst>
                                          <p:attrName>style.visibility</p:attrName>
                                        </p:attrNameLst>
                                      </p:cBhvr>
                                      <p:to>
                                        <p:strVal val="hidden"/>
                                      </p:to>
                                    </p:set>
                                  </p:childTnLst>
                                </p:cTn>
                              </p:par>
                              <p:par>
                                <p:cTn id="1045" presetID="19" presetClass="exit" presetSubtype="10" fill="hold" nodeType="withEffect">
                                  <p:stCondLst>
                                    <p:cond delay="0"/>
                                  </p:stCondLst>
                                  <p:childTnLst>
                                    <p:anim calcmode="lin" valueType="num">
                                      <p:cBhvr>
                                        <p:cTn id="1046" dur="2000"/>
                                        <p:tgtEl>
                                          <p:spTgt spid="69"/>
                                        </p:tgtEl>
                                        <p:attrNameLst>
                                          <p:attrName>ppt_h</p:attrName>
                                        </p:attrNameLst>
                                      </p:cBhvr>
                                      <p:tavLst>
                                        <p:tav tm="0">
                                          <p:val>
                                            <p:strVal val="ppt_h"/>
                                          </p:val>
                                        </p:tav>
                                        <p:tav tm="100000">
                                          <p:val>
                                            <p:strVal val="ppt_h"/>
                                          </p:val>
                                        </p:tav>
                                      </p:tavLst>
                                    </p:anim>
                                    <p:anim calcmode="lin" valueType="num">
                                      <p:cBhvr>
                                        <p:cTn id="1047" dur="2000"/>
                                        <p:tgtEl>
                                          <p:spTgt spid="6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8" dur="1" fill="hold">
                                          <p:stCondLst>
                                            <p:cond delay="1999"/>
                                          </p:stCondLst>
                                        </p:cTn>
                                        <p:tgtEl>
                                          <p:spTgt spid="69"/>
                                        </p:tgtEl>
                                        <p:attrNameLst>
                                          <p:attrName>style.visibility</p:attrName>
                                        </p:attrNameLst>
                                      </p:cBhvr>
                                      <p:to>
                                        <p:strVal val="hidden"/>
                                      </p:to>
                                    </p:set>
                                  </p:childTnLst>
                                </p:cTn>
                              </p:par>
                              <p:par>
                                <p:cTn id="1049" presetID="19" presetClass="exit" presetSubtype="10" fill="hold" nodeType="withEffect">
                                  <p:stCondLst>
                                    <p:cond delay="0"/>
                                  </p:stCondLst>
                                  <p:childTnLst>
                                    <p:anim calcmode="lin" valueType="num">
                                      <p:cBhvr>
                                        <p:cTn id="1050" dur="2000"/>
                                        <p:tgtEl>
                                          <p:spTgt spid="70"/>
                                        </p:tgtEl>
                                        <p:attrNameLst>
                                          <p:attrName>ppt_h</p:attrName>
                                        </p:attrNameLst>
                                      </p:cBhvr>
                                      <p:tavLst>
                                        <p:tav tm="0">
                                          <p:val>
                                            <p:strVal val="ppt_h"/>
                                          </p:val>
                                        </p:tav>
                                        <p:tav tm="100000">
                                          <p:val>
                                            <p:strVal val="ppt_h"/>
                                          </p:val>
                                        </p:tav>
                                      </p:tavLst>
                                    </p:anim>
                                    <p:anim calcmode="lin" valueType="num">
                                      <p:cBhvr>
                                        <p:cTn id="1051" dur="2000"/>
                                        <p:tgtEl>
                                          <p:spTgt spid="7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2" dur="1" fill="hold">
                                          <p:stCondLst>
                                            <p:cond delay="1999"/>
                                          </p:stCondLst>
                                        </p:cTn>
                                        <p:tgtEl>
                                          <p:spTgt spid="70"/>
                                        </p:tgtEl>
                                        <p:attrNameLst>
                                          <p:attrName>style.visibility</p:attrName>
                                        </p:attrNameLst>
                                      </p:cBhvr>
                                      <p:to>
                                        <p:strVal val="hidden"/>
                                      </p:to>
                                    </p:set>
                                  </p:childTnLst>
                                </p:cTn>
                              </p:par>
                              <p:par>
                                <p:cTn id="1053" presetID="19" presetClass="exit" presetSubtype="10" fill="hold" nodeType="withEffect">
                                  <p:stCondLst>
                                    <p:cond delay="0"/>
                                  </p:stCondLst>
                                  <p:childTnLst>
                                    <p:anim calcmode="lin" valueType="num">
                                      <p:cBhvr>
                                        <p:cTn id="1054" dur="2000"/>
                                        <p:tgtEl>
                                          <p:spTgt spid="71"/>
                                        </p:tgtEl>
                                        <p:attrNameLst>
                                          <p:attrName>ppt_h</p:attrName>
                                        </p:attrNameLst>
                                      </p:cBhvr>
                                      <p:tavLst>
                                        <p:tav tm="0">
                                          <p:val>
                                            <p:strVal val="ppt_h"/>
                                          </p:val>
                                        </p:tav>
                                        <p:tav tm="100000">
                                          <p:val>
                                            <p:strVal val="ppt_h"/>
                                          </p:val>
                                        </p:tav>
                                      </p:tavLst>
                                    </p:anim>
                                    <p:anim calcmode="lin" valueType="num">
                                      <p:cBhvr>
                                        <p:cTn id="1055" dur="2000"/>
                                        <p:tgtEl>
                                          <p:spTgt spid="7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6" dur="1" fill="hold">
                                          <p:stCondLst>
                                            <p:cond delay="1999"/>
                                          </p:stCondLst>
                                        </p:cTn>
                                        <p:tgtEl>
                                          <p:spTgt spid="71"/>
                                        </p:tgtEl>
                                        <p:attrNameLst>
                                          <p:attrName>style.visibility</p:attrName>
                                        </p:attrNameLst>
                                      </p:cBhvr>
                                      <p:to>
                                        <p:strVal val="hidden"/>
                                      </p:to>
                                    </p:set>
                                  </p:childTnLst>
                                </p:cTn>
                              </p:par>
                              <p:par>
                                <p:cTn id="1057" presetID="19" presetClass="exit" presetSubtype="10" fill="hold" nodeType="withEffect">
                                  <p:stCondLst>
                                    <p:cond delay="0"/>
                                  </p:stCondLst>
                                  <p:childTnLst>
                                    <p:anim calcmode="lin" valueType="num">
                                      <p:cBhvr>
                                        <p:cTn id="1058" dur="2000"/>
                                        <p:tgtEl>
                                          <p:spTgt spid="72"/>
                                        </p:tgtEl>
                                        <p:attrNameLst>
                                          <p:attrName>ppt_h</p:attrName>
                                        </p:attrNameLst>
                                      </p:cBhvr>
                                      <p:tavLst>
                                        <p:tav tm="0">
                                          <p:val>
                                            <p:strVal val="ppt_h"/>
                                          </p:val>
                                        </p:tav>
                                        <p:tav tm="100000">
                                          <p:val>
                                            <p:strVal val="ppt_h"/>
                                          </p:val>
                                        </p:tav>
                                      </p:tavLst>
                                    </p:anim>
                                    <p:anim calcmode="lin" valueType="num">
                                      <p:cBhvr>
                                        <p:cTn id="1059" dur="2000"/>
                                        <p:tgtEl>
                                          <p:spTgt spid="7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0" dur="1" fill="hold">
                                          <p:stCondLst>
                                            <p:cond delay="1999"/>
                                          </p:stCondLst>
                                        </p:cTn>
                                        <p:tgtEl>
                                          <p:spTgt spid="72"/>
                                        </p:tgtEl>
                                        <p:attrNameLst>
                                          <p:attrName>style.visibility</p:attrName>
                                        </p:attrNameLst>
                                      </p:cBhvr>
                                      <p:to>
                                        <p:strVal val="hidden"/>
                                      </p:to>
                                    </p:set>
                                  </p:childTnLst>
                                </p:cTn>
                              </p:par>
                              <p:par>
                                <p:cTn id="1061" presetID="19" presetClass="exit" presetSubtype="10" fill="hold" nodeType="withEffect">
                                  <p:stCondLst>
                                    <p:cond delay="0"/>
                                  </p:stCondLst>
                                  <p:childTnLst>
                                    <p:anim calcmode="lin" valueType="num">
                                      <p:cBhvr>
                                        <p:cTn id="1062" dur="2000"/>
                                        <p:tgtEl>
                                          <p:spTgt spid="73"/>
                                        </p:tgtEl>
                                        <p:attrNameLst>
                                          <p:attrName>ppt_h</p:attrName>
                                        </p:attrNameLst>
                                      </p:cBhvr>
                                      <p:tavLst>
                                        <p:tav tm="0">
                                          <p:val>
                                            <p:strVal val="ppt_h"/>
                                          </p:val>
                                        </p:tav>
                                        <p:tav tm="100000">
                                          <p:val>
                                            <p:strVal val="ppt_h"/>
                                          </p:val>
                                        </p:tav>
                                      </p:tavLst>
                                    </p:anim>
                                    <p:anim calcmode="lin" valueType="num">
                                      <p:cBhvr>
                                        <p:cTn id="1063" dur="2000"/>
                                        <p:tgtEl>
                                          <p:spTgt spid="7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4" dur="1" fill="hold">
                                          <p:stCondLst>
                                            <p:cond delay="1999"/>
                                          </p:stCondLst>
                                        </p:cTn>
                                        <p:tgtEl>
                                          <p:spTgt spid="73"/>
                                        </p:tgtEl>
                                        <p:attrNameLst>
                                          <p:attrName>style.visibility</p:attrName>
                                        </p:attrNameLst>
                                      </p:cBhvr>
                                      <p:to>
                                        <p:strVal val="hidden"/>
                                      </p:to>
                                    </p:set>
                                  </p:childTnLst>
                                </p:cTn>
                              </p:par>
                              <p:par>
                                <p:cTn id="1065" presetID="19" presetClass="exit" presetSubtype="10" fill="hold" nodeType="withEffect">
                                  <p:stCondLst>
                                    <p:cond delay="0"/>
                                  </p:stCondLst>
                                  <p:childTnLst>
                                    <p:anim calcmode="lin" valueType="num">
                                      <p:cBhvr>
                                        <p:cTn id="1066" dur="2000"/>
                                        <p:tgtEl>
                                          <p:spTgt spid="74"/>
                                        </p:tgtEl>
                                        <p:attrNameLst>
                                          <p:attrName>ppt_h</p:attrName>
                                        </p:attrNameLst>
                                      </p:cBhvr>
                                      <p:tavLst>
                                        <p:tav tm="0">
                                          <p:val>
                                            <p:strVal val="ppt_h"/>
                                          </p:val>
                                        </p:tav>
                                        <p:tav tm="100000">
                                          <p:val>
                                            <p:strVal val="ppt_h"/>
                                          </p:val>
                                        </p:tav>
                                      </p:tavLst>
                                    </p:anim>
                                    <p:anim calcmode="lin" valueType="num">
                                      <p:cBhvr>
                                        <p:cTn id="1067" dur="2000"/>
                                        <p:tgtEl>
                                          <p:spTgt spid="7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8" dur="1" fill="hold">
                                          <p:stCondLst>
                                            <p:cond delay="1999"/>
                                          </p:stCondLst>
                                        </p:cTn>
                                        <p:tgtEl>
                                          <p:spTgt spid="74"/>
                                        </p:tgtEl>
                                        <p:attrNameLst>
                                          <p:attrName>style.visibility</p:attrName>
                                        </p:attrNameLst>
                                      </p:cBhvr>
                                      <p:to>
                                        <p:strVal val="hidden"/>
                                      </p:to>
                                    </p:set>
                                  </p:childTnLst>
                                </p:cTn>
                              </p:par>
                              <p:par>
                                <p:cTn id="1069" presetID="19" presetClass="exit" presetSubtype="10" fill="hold" nodeType="withEffect">
                                  <p:stCondLst>
                                    <p:cond delay="0"/>
                                  </p:stCondLst>
                                  <p:childTnLst>
                                    <p:anim calcmode="lin" valueType="num">
                                      <p:cBhvr>
                                        <p:cTn id="1070" dur="2000"/>
                                        <p:tgtEl>
                                          <p:spTgt spid="75"/>
                                        </p:tgtEl>
                                        <p:attrNameLst>
                                          <p:attrName>ppt_h</p:attrName>
                                        </p:attrNameLst>
                                      </p:cBhvr>
                                      <p:tavLst>
                                        <p:tav tm="0">
                                          <p:val>
                                            <p:strVal val="ppt_h"/>
                                          </p:val>
                                        </p:tav>
                                        <p:tav tm="100000">
                                          <p:val>
                                            <p:strVal val="ppt_h"/>
                                          </p:val>
                                        </p:tav>
                                      </p:tavLst>
                                    </p:anim>
                                    <p:anim calcmode="lin" valueType="num">
                                      <p:cBhvr>
                                        <p:cTn id="1071" dur="2000"/>
                                        <p:tgtEl>
                                          <p:spTgt spid="7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2" dur="1" fill="hold">
                                          <p:stCondLst>
                                            <p:cond delay="1999"/>
                                          </p:stCondLst>
                                        </p:cTn>
                                        <p:tgtEl>
                                          <p:spTgt spid="75"/>
                                        </p:tgtEl>
                                        <p:attrNameLst>
                                          <p:attrName>style.visibility</p:attrName>
                                        </p:attrNameLst>
                                      </p:cBhvr>
                                      <p:to>
                                        <p:strVal val="hidden"/>
                                      </p:to>
                                    </p:set>
                                  </p:childTnLst>
                                </p:cTn>
                              </p:par>
                              <p:par>
                                <p:cTn id="1073" presetID="19" presetClass="exit" presetSubtype="10" fill="hold" nodeType="withEffect">
                                  <p:stCondLst>
                                    <p:cond delay="0"/>
                                  </p:stCondLst>
                                  <p:childTnLst>
                                    <p:anim calcmode="lin" valueType="num">
                                      <p:cBhvr>
                                        <p:cTn id="1074" dur="2000"/>
                                        <p:tgtEl>
                                          <p:spTgt spid="76"/>
                                        </p:tgtEl>
                                        <p:attrNameLst>
                                          <p:attrName>ppt_h</p:attrName>
                                        </p:attrNameLst>
                                      </p:cBhvr>
                                      <p:tavLst>
                                        <p:tav tm="0">
                                          <p:val>
                                            <p:strVal val="ppt_h"/>
                                          </p:val>
                                        </p:tav>
                                        <p:tav tm="100000">
                                          <p:val>
                                            <p:strVal val="ppt_h"/>
                                          </p:val>
                                        </p:tav>
                                      </p:tavLst>
                                    </p:anim>
                                    <p:anim calcmode="lin" valueType="num">
                                      <p:cBhvr>
                                        <p:cTn id="1075" dur="2000"/>
                                        <p:tgtEl>
                                          <p:spTgt spid="7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6" dur="1" fill="hold">
                                          <p:stCondLst>
                                            <p:cond delay="1999"/>
                                          </p:stCondLst>
                                        </p:cTn>
                                        <p:tgtEl>
                                          <p:spTgt spid="76"/>
                                        </p:tgtEl>
                                        <p:attrNameLst>
                                          <p:attrName>style.visibility</p:attrName>
                                        </p:attrNameLst>
                                      </p:cBhvr>
                                      <p:to>
                                        <p:strVal val="hidden"/>
                                      </p:to>
                                    </p:set>
                                  </p:childTnLst>
                                </p:cTn>
                              </p:par>
                              <p:par>
                                <p:cTn id="1077" presetID="19" presetClass="exit" presetSubtype="10" fill="hold" nodeType="withEffect">
                                  <p:stCondLst>
                                    <p:cond delay="0"/>
                                  </p:stCondLst>
                                  <p:childTnLst>
                                    <p:anim calcmode="lin" valueType="num">
                                      <p:cBhvr>
                                        <p:cTn id="1078" dur="2000"/>
                                        <p:tgtEl>
                                          <p:spTgt spid="77"/>
                                        </p:tgtEl>
                                        <p:attrNameLst>
                                          <p:attrName>ppt_h</p:attrName>
                                        </p:attrNameLst>
                                      </p:cBhvr>
                                      <p:tavLst>
                                        <p:tav tm="0">
                                          <p:val>
                                            <p:strVal val="ppt_h"/>
                                          </p:val>
                                        </p:tav>
                                        <p:tav tm="100000">
                                          <p:val>
                                            <p:strVal val="ppt_h"/>
                                          </p:val>
                                        </p:tav>
                                      </p:tavLst>
                                    </p:anim>
                                    <p:anim calcmode="lin" valueType="num">
                                      <p:cBhvr>
                                        <p:cTn id="1079" dur="2000"/>
                                        <p:tgtEl>
                                          <p:spTgt spid="7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0" dur="1" fill="hold">
                                          <p:stCondLst>
                                            <p:cond delay="1999"/>
                                          </p:stCondLst>
                                        </p:cTn>
                                        <p:tgtEl>
                                          <p:spTgt spid="77"/>
                                        </p:tgtEl>
                                        <p:attrNameLst>
                                          <p:attrName>style.visibility</p:attrName>
                                        </p:attrNameLst>
                                      </p:cBhvr>
                                      <p:to>
                                        <p:strVal val="hidden"/>
                                      </p:to>
                                    </p:set>
                                  </p:childTnLst>
                                </p:cTn>
                              </p:par>
                              <p:par>
                                <p:cTn id="1081" presetID="19" presetClass="exit" presetSubtype="10" fill="hold" nodeType="withEffect">
                                  <p:stCondLst>
                                    <p:cond delay="0"/>
                                  </p:stCondLst>
                                  <p:childTnLst>
                                    <p:anim calcmode="lin" valueType="num">
                                      <p:cBhvr>
                                        <p:cTn id="1082" dur="2000"/>
                                        <p:tgtEl>
                                          <p:spTgt spid="78"/>
                                        </p:tgtEl>
                                        <p:attrNameLst>
                                          <p:attrName>ppt_h</p:attrName>
                                        </p:attrNameLst>
                                      </p:cBhvr>
                                      <p:tavLst>
                                        <p:tav tm="0">
                                          <p:val>
                                            <p:strVal val="ppt_h"/>
                                          </p:val>
                                        </p:tav>
                                        <p:tav tm="100000">
                                          <p:val>
                                            <p:strVal val="ppt_h"/>
                                          </p:val>
                                        </p:tav>
                                      </p:tavLst>
                                    </p:anim>
                                    <p:anim calcmode="lin" valueType="num">
                                      <p:cBhvr>
                                        <p:cTn id="1083" dur="2000"/>
                                        <p:tgtEl>
                                          <p:spTgt spid="7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4" dur="1" fill="hold">
                                          <p:stCondLst>
                                            <p:cond delay="1999"/>
                                          </p:stCondLst>
                                        </p:cTn>
                                        <p:tgtEl>
                                          <p:spTgt spid="78"/>
                                        </p:tgtEl>
                                        <p:attrNameLst>
                                          <p:attrName>style.visibility</p:attrName>
                                        </p:attrNameLst>
                                      </p:cBhvr>
                                      <p:to>
                                        <p:strVal val="hidden"/>
                                      </p:to>
                                    </p:set>
                                  </p:childTnLst>
                                </p:cTn>
                              </p:par>
                              <p:par>
                                <p:cTn id="1085" presetID="19" presetClass="exit" presetSubtype="10" fill="hold" nodeType="withEffect">
                                  <p:stCondLst>
                                    <p:cond delay="0"/>
                                  </p:stCondLst>
                                  <p:childTnLst>
                                    <p:anim calcmode="lin" valueType="num">
                                      <p:cBhvr>
                                        <p:cTn id="1086" dur="2000"/>
                                        <p:tgtEl>
                                          <p:spTgt spid="79"/>
                                        </p:tgtEl>
                                        <p:attrNameLst>
                                          <p:attrName>ppt_h</p:attrName>
                                        </p:attrNameLst>
                                      </p:cBhvr>
                                      <p:tavLst>
                                        <p:tav tm="0">
                                          <p:val>
                                            <p:strVal val="ppt_h"/>
                                          </p:val>
                                        </p:tav>
                                        <p:tav tm="100000">
                                          <p:val>
                                            <p:strVal val="ppt_h"/>
                                          </p:val>
                                        </p:tav>
                                      </p:tavLst>
                                    </p:anim>
                                    <p:anim calcmode="lin" valueType="num">
                                      <p:cBhvr>
                                        <p:cTn id="1087" dur="2000"/>
                                        <p:tgtEl>
                                          <p:spTgt spid="7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8" dur="1" fill="hold">
                                          <p:stCondLst>
                                            <p:cond delay="1999"/>
                                          </p:stCondLst>
                                        </p:cTn>
                                        <p:tgtEl>
                                          <p:spTgt spid="79"/>
                                        </p:tgtEl>
                                        <p:attrNameLst>
                                          <p:attrName>style.visibility</p:attrName>
                                        </p:attrNameLst>
                                      </p:cBhvr>
                                      <p:to>
                                        <p:strVal val="hidden"/>
                                      </p:to>
                                    </p:set>
                                  </p:childTnLst>
                                </p:cTn>
                              </p:par>
                              <p:par>
                                <p:cTn id="1089" presetID="19" presetClass="exit" presetSubtype="10" fill="hold" nodeType="withEffect">
                                  <p:stCondLst>
                                    <p:cond delay="0"/>
                                  </p:stCondLst>
                                  <p:childTnLst>
                                    <p:anim calcmode="lin" valueType="num">
                                      <p:cBhvr>
                                        <p:cTn id="1090" dur="2000"/>
                                        <p:tgtEl>
                                          <p:spTgt spid="80"/>
                                        </p:tgtEl>
                                        <p:attrNameLst>
                                          <p:attrName>ppt_h</p:attrName>
                                        </p:attrNameLst>
                                      </p:cBhvr>
                                      <p:tavLst>
                                        <p:tav tm="0">
                                          <p:val>
                                            <p:strVal val="ppt_h"/>
                                          </p:val>
                                        </p:tav>
                                        <p:tav tm="100000">
                                          <p:val>
                                            <p:strVal val="ppt_h"/>
                                          </p:val>
                                        </p:tav>
                                      </p:tavLst>
                                    </p:anim>
                                    <p:anim calcmode="lin" valueType="num">
                                      <p:cBhvr>
                                        <p:cTn id="1091" dur="2000"/>
                                        <p:tgtEl>
                                          <p:spTgt spid="8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2" dur="1" fill="hold">
                                          <p:stCondLst>
                                            <p:cond delay="1999"/>
                                          </p:stCondLst>
                                        </p:cTn>
                                        <p:tgtEl>
                                          <p:spTgt spid="80"/>
                                        </p:tgtEl>
                                        <p:attrNameLst>
                                          <p:attrName>style.visibility</p:attrName>
                                        </p:attrNameLst>
                                      </p:cBhvr>
                                      <p:to>
                                        <p:strVal val="hidden"/>
                                      </p:to>
                                    </p:set>
                                  </p:childTnLst>
                                </p:cTn>
                              </p:par>
                              <p:par>
                                <p:cTn id="1093" presetID="19" presetClass="exit" presetSubtype="10" fill="hold" nodeType="withEffect">
                                  <p:stCondLst>
                                    <p:cond delay="0"/>
                                  </p:stCondLst>
                                  <p:childTnLst>
                                    <p:anim calcmode="lin" valueType="num">
                                      <p:cBhvr>
                                        <p:cTn id="1094" dur="2000"/>
                                        <p:tgtEl>
                                          <p:spTgt spid="81"/>
                                        </p:tgtEl>
                                        <p:attrNameLst>
                                          <p:attrName>ppt_h</p:attrName>
                                        </p:attrNameLst>
                                      </p:cBhvr>
                                      <p:tavLst>
                                        <p:tav tm="0">
                                          <p:val>
                                            <p:strVal val="ppt_h"/>
                                          </p:val>
                                        </p:tav>
                                        <p:tav tm="100000">
                                          <p:val>
                                            <p:strVal val="ppt_h"/>
                                          </p:val>
                                        </p:tav>
                                      </p:tavLst>
                                    </p:anim>
                                    <p:anim calcmode="lin" valueType="num">
                                      <p:cBhvr>
                                        <p:cTn id="1095" dur="2000"/>
                                        <p:tgtEl>
                                          <p:spTgt spid="8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6" dur="1" fill="hold">
                                          <p:stCondLst>
                                            <p:cond delay="1999"/>
                                          </p:stCondLst>
                                        </p:cTn>
                                        <p:tgtEl>
                                          <p:spTgt spid="81"/>
                                        </p:tgtEl>
                                        <p:attrNameLst>
                                          <p:attrName>style.visibility</p:attrName>
                                        </p:attrNameLst>
                                      </p:cBhvr>
                                      <p:to>
                                        <p:strVal val="hidden"/>
                                      </p:to>
                                    </p:set>
                                  </p:childTnLst>
                                </p:cTn>
                              </p:par>
                              <p:par>
                                <p:cTn id="1097" presetID="19" presetClass="exit" presetSubtype="10" fill="hold" nodeType="withEffect">
                                  <p:stCondLst>
                                    <p:cond delay="0"/>
                                  </p:stCondLst>
                                  <p:childTnLst>
                                    <p:anim calcmode="lin" valueType="num">
                                      <p:cBhvr>
                                        <p:cTn id="1098" dur="2000"/>
                                        <p:tgtEl>
                                          <p:spTgt spid="82"/>
                                        </p:tgtEl>
                                        <p:attrNameLst>
                                          <p:attrName>ppt_h</p:attrName>
                                        </p:attrNameLst>
                                      </p:cBhvr>
                                      <p:tavLst>
                                        <p:tav tm="0">
                                          <p:val>
                                            <p:strVal val="ppt_h"/>
                                          </p:val>
                                        </p:tav>
                                        <p:tav tm="100000">
                                          <p:val>
                                            <p:strVal val="ppt_h"/>
                                          </p:val>
                                        </p:tav>
                                      </p:tavLst>
                                    </p:anim>
                                    <p:anim calcmode="lin" valueType="num">
                                      <p:cBhvr>
                                        <p:cTn id="1099" dur="2000"/>
                                        <p:tgtEl>
                                          <p:spTgt spid="8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0" dur="1" fill="hold">
                                          <p:stCondLst>
                                            <p:cond delay="1999"/>
                                          </p:stCondLst>
                                        </p:cTn>
                                        <p:tgtEl>
                                          <p:spTgt spid="82"/>
                                        </p:tgtEl>
                                        <p:attrNameLst>
                                          <p:attrName>style.visibility</p:attrName>
                                        </p:attrNameLst>
                                      </p:cBhvr>
                                      <p:to>
                                        <p:strVal val="hidden"/>
                                      </p:to>
                                    </p:set>
                                  </p:childTnLst>
                                </p:cTn>
                              </p:par>
                              <p:par>
                                <p:cTn id="1101" presetID="19" presetClass="exit" presetSubtype="10" fill="hold" nodeType="withEffect">
                                  <p:stCondLst>
                                    <p:cond delay="0"/>
                                  </p:stCondLst>
                                  <p:childTnLst>
                                    <p:anim calcmode="lin" valueType="num">
                                      <p:cBhvr>
                                        <p:cTn id="1102" dur="2000"/>
                                        <p:tgtEl>
                                          <p:spTgt spid="83"/>
                                        </p:tgtEl>
                                        <p:attrNameLst>
                                          <p:attrName>ppt_h</p:attrName>
                                        </p:attrNameLst>
                                      </p:cBhvr>
                                      <p:tavLst>
                                        <p:tav tm="0">
                                          <p:val>
                                            <p:strVal val="ppt_h"/>
                                          </p:val>
                                        </p:tav>
                                        <p:tav tm="100000">
                                          <p:val>
                                            <p:strVal val="ppt_h"/>
                                          </p:val>
                                        </p:tav>
                                      </p:tavLst>
                                    </p:anim>
                                    <p:anim calcmode="lin" valueType="num">
                                      <p:cBhvr>
                                        <p:cTn id="1103" dur="2000"/>
                                        <p:tgtEl>
                                          <p:spTgt spid="8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4" dur="1" fill="hold">
                                          <p:stCondLst>
                                            <p:cond delay="1999"/>
                                          </p:stCondLst>
                                        </p:cTn>
                                        <p:tgtEl>
                                          <p:spTgt spid="83"/>
                                        </p:tgtEl>
                                        <p:attrNameLst>
                                          <p:attrName>style.visibility</p:attrName>
                                        </p:attrNameLst>
                                      </p:cBhvr>
                                      <p:to>
                                        <p:strVal val="hidden"/>
                                      </p:to>
                                    </p:set>
                                  </p:childTnLst>
                                </p:cTn>
                              </p:par>
                              <p:par>
                                <p:cTn id="1105" presetID="19" presetClass="exit" presetSubtype="10" fill="hold" nodeType="withEffect">
                                  <p:stCondLst>
                                    <p:cond delay="0"/>
                                  </p:stCondLst>
                                  <p:childTnLst>
                                    <p:anim calcmode="lin" valueType="num">
                                      <p:cBhvr>
                                        <p:cTn id="1106" dur="2000"/>
                                        <p:tgtEl>
                                          <p:spTgt spid="84"/>
                                        </p:tgtEl>
                                        <p:attrNameLst>
                                          <p:attrName>ppt_h</p:attrName>
                                        </p:attrNameLst>
                                      </p:cBhvr>
                                      <p:tavLst>
                                        <p:tav tm="0">
                                          <p:val>
                                            <p:strVal val="ppt_h"/>
                                          </p:val>
                                        </p:tav>
                                        <p:tav tm="100000">
                                          <p:val>
                                            <p:strVal val="ppt_h"/>
                                          </p:val>
                                        </p:tav>
                                      </p:tavLst>
                                    </p:anim>
                                    <p:anim calcmode="lin" valueType="num">
                                      <p:cBhvr>
                                        <p:cTn id="1107" dur="2000"/>
                                        <p:tgtEl>
                                          <p:spTgt spid="8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8" dur="1" fill="hold">
                                          <p:stCondLst>
                                            <p:cond delay="1999"/>
                                          </p:stCondLst>
                                        </p:cTn>
                                        <p:tgtEl>
                                          <p:spTgt spid="84"/>
                                        </p:tgtEl>
                                        <p:attrNameLst>
                                          <p:attrName>style.visibility</p:attrName>
                                        </p:attrNameLst>
                                      </p:cBhvr>
                                      <p:to>
                                        <p:strVal val="hidden"/>
                                      </p:to>
                                    </p:set>
                                  </p:childTnLst>
                                </p:cTn>
                              </p:par>
                              <p:par>
                                <p:cTn id="1109" presetID="19" presetClass="exit" presetSubtype="10" fill="hold" nodeType="withEffect">
                                  <p:stCondLst>
                                    <p:cond delay="0"/>
                                  </p:stCondLst>
                                  <p:childTnLst>
                                    <p:anim calcmode="lin" valueType="num">
                                      <p:cBhvr>
                                        <p:cTn id="1110" dur="2000"/>
                                        <p:tgtEl>
                                          <p:spTgt spid="85"/>
                                        </p:tgtEl>
                                        <p:attrNameLst>
                                          <p:attrName>ppt_h</p:attrName>
                                        </p:attrNameLst>
                                      </p:cBhvr>
                                      <p:tavLst>
                                        <p:tav tm="0">
                                          <p:val>
                                            <p:strVal val="ppt_h"/>
                                          </p:val>
                                        </p:tav>
                                        <p:tav tm="100000">
                                          <p:val>
                                            <p:strVal val="ppt_h"/>
                                          </p:val>
                                        </p:tav>
                                      </p:tavLst>
                                    </p:anim>
                                    <p:anim calcmode="lin" valueType="num">
                                      <p:cBhvr>
                                        <p:cTn id="1111" dur="2000"/>
                                        <p:tgtEl>
                                          <p:spTgt spid="8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2" dur="1" fill="hold">
                                          <p:stCondLst>
                                            <p:cond delay="1999"/>
                                          </p:stCondLst>
                                        </p:cTn>
                                        <p:tgtEl>
                                          <p:spTgt spid="85"/>
                                        </p:tgtEl>
                                        <p:attrNameLst>
                                          <p:attrName>style.visibility</p:attrName>
                                        </p:attrNameLst>
                                      </p:cBhvr>
                                      <p:to>
                                        <p:strVal val="hidden"/>
                                      </p:to>
                                    </p:set>
                                  </p:childTnLst>
                                </p:cTn>
                              </p:par>
                              <p:par>
                                <p:cTn id="1113" presetID="17" presetClass="entr" presetSubtype="1" fill="hold" nodeType="withEffect">
                                  <p:stCondLst>
                                    <p:cond delay="0"/>
                                  </p:stCondLst>
                                  <p:childTnLst>
                                    <p:set>
                                      <p:cBhvr>
                                        <p:cTn id="1114" dur="1" fill="hold">
                                          <p:stCondLst>
                                            <p:cond delay="0"/>
                                          </p:stCondLst>
                                        </p:cTn>
                                        <p:tgtEl>
                                          <p:spTgt spid="4"/>
                                        </p:tgtEl>
                                        <p:attrNameLst>
                                          <p:attrName>style.visibility</p:attrName>
                                        </p:attrNameLst>
                                      </p:cBhvr>
                                      <p:to>
                                        <p:strVal val="visible"/>
                                      </p:to>
                                    </p:set>
                                    <p:anim calcmode="lin" valueType="num">
                                      <p:cBhvr>
                                        <p:cTn id="1115" dur="2000" fill="hold"/>
                                        <p:tgtEl>
                                          <p:spTgt spid="4"/>
                                        </p:tgtEl>
                                        <p:attrNameLst>
                                          <p:attrName>ppt_x</p:attrName>
                                        </p:attrNameLst>
                                      </p:cBhvr>
                                      <p:tavLst>
                                        <p:tav tm="0">
                                          <p:val>
                                            <p:strVal val="#ppt_x"/>
                                          </p:val>
                                        </p:tav>
                                        <p:tav tm="100000">
                                          <p:val>
                                            <p:strVal val="#ppt_x"/>
                                          </p:val>
                                        </p:tav>
                                      </p:tavLst>
                                    </p:anim>
                                    <p:anim calcmode="lin" valueType="num">
                                      <p:cBhvr>
                                        <p:cTn id="1116" dur="2000" fill="hold"/>
                                        <p:tgtEl>
                                          <p:spTgt spid="4"/>
                                        </p:tgtEl>
                                        <p:attrNameLst>
                                          <p:attrName>ppt_y</p:attrName>
                                        </p:attrNameLst>
                                      </p:cBhvr>
                                      <p:tavLst>
                                        <p:tav tm="0">
                                          <p:val>
                                            <p:strVal val="#ppt_y-#ppt_h/2"/>
                                          </p:val>
                                        </p:tav>
                                        <p:tav tm="100000">
                                          <p:val>
                                            <p:strVal val="#ppt_y"/>
                                          </p:val>
                                        </p:tav>
                                      </p:tavLst>
                                    </p:anim>
                                    <p:anim calcmode="lin" valueType="num">
                                      <p:cBhvr>
                                        <p:cTn id="1117" dur="2000" fill="hold"/>
                                        <p:tgtEl>
                                          <p:spTgt spid="4"/>
                                        </p:tgtEl>
                                        <p:attrNameLst>
                                          <p:attrName>ppt_w</p:attrName>
                                        </p:attrNameLst>
                                      </p:cBhvr>
                                      <p:tavLst>
                                        <p:tav tm="0">
                                          <p:val>
                                            <p:strVal val="#ppt_w"/>
                                          </p:val>
                                        </p:tav>
                                        <p:tav tm="100000">
                                          <p:val>
                                            <p:strVal val="#ppt_w"/>
                                          </p:val>
                                        </p:tav>
                                      </p:tavLst>
                                    </p:anim>
                                    <p:anim calcmode="lin" valueType="num">
                                      <p:cBhvr>
                                        <p:cTn id="1118" dur="2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1" grpId="1" animBg="1"/>
      <p:bldP spid="21" grpId="2" animBg="1"/>
      <p:bldP spid="21" grpId="3"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P spid="62" grpId="1" animBg="1"/>
      <p:bldP spid="62" grpId="2" animBg="1"/>
      <p:bldP spid="63" grpId="0" animBg="1"/>
      <p:bldP spid="63" grpId="1" animBg="1"/>
      <p:bldP spid="63" grpId="2" animBg="1"/>
      <p:bldP spid="64" grpId="0" animBg="1"/>
      <p:bldP spid="64" grpId="1" animBg="1"/>
      <p:bldP spid="64" grpId="2" animBg="1"/>
      <p:bldP spid="65" grpId="0" animBg="1"/>
      <p:bldP spid="65" grpId="1" animBg="1"/>
      <p:bldP spid="65" grpId="2" animBg="1"/>
      <p:bldP spid="66" grpId="0" animBg="1"/>
      <p:bldP spid="66" grpId="1" animBg="1"/>
      <p:bldP spid="66" grpId="2" animBg="1"/>
      <p:bldP spid="67" grpId="0" animBg="1"/>
      <p:bldP spid="67" grpId="1" animBg="1"/>
      <p:bldP spid="67" grpId="2" animBg="1"/>
      <p:bldP spid="68" grpId="0" animBg="1"/>
      <p:bldP spid="68" grpId="1" animBg="1"/>
      <p:bldP spid="68" grpId="2" animBg="1"/>
      <p:bldP spid="69" grpId="0" animBg="1"/>
      <p:bldP spid="69" grpId="1" animBg="1"/>
      <p:bldP spid="69" grpId="2" animBg="1"/>
      <p:bldP spid="70" grpId="0" animBg="1"/>
      <p:bldP spid="70" grpId="1" animBg="1"/>
      <p:bldP spid="70" grpId="2" animBg="1"/>
      <p:bldP spid="71" grpId="0" animBg="1"/>
      <p:bldP spid="71" grpId="1" animBg="1"/>
      <p:bldP spid="71" grpId="2" animBg="1"/>
      <p:bldP spid="72" grpId="0" animBg="1"/>
      <p:bldP spid="72" grpId="1" animBg="1"/>
      <p:bldP spid="72" grpId="2" animBg="1"/>
      <p:bldP spid="73" grpId="0" animBg="1"/>
      <p:bldP spid="73" grpId="1" animBg="1"/>
      <p:bldP spid="73" grpId="2" animBg="1"/>
      <p:bldP spid="74" grpId="0" animBg="1"/>
      <p:bldP spid="74" grpId="1" animBg="1"/>
      <p:bldP spid="74" grpId="2" animBg="1"/>
      <p:bldP spid="75" grpId="0" animBg="1"/>
      <p:bldP spid="75" grpId="1" animBg="1"/>
      <p:bldP spid="75" grpId="2" animBg="1"/>
      <p:bldP spid="76" grpId="0" animBg="1"/>
      <p:bldP spid="76" grpId="1" animBg="1"/>
      <p:bldP spid="76" grpId="2" animBg="1"/>
      <p:bldP spid="77" grpId="0" animBg="1"/>
      <p:bldP spid="77" grpId="1" animBg="1"/>
      <p:bldP spid="77" grpId="2" animBg="1"/>
      <p:bldP spid="78" grpId="0" animBg="1"/>
      <p:bldP spid="78" grpId="1" animBg="1"/>
      <p:bldP spid="78" grpId="2" animBg="1"/>
      <p:bldP spid="79" grpId="0" animBg="1"/>
      <p:bldP spid="79" grpId="1" animBg="1"/>
      <p:bldP spid="79" grpId="2" animBg="1"/>
      <p:bldP spid="80" grpId="0" animBg="1"/>
      <p:bldP spid="80" grpId="1" animBg="1"/>
      <p:bldP spid="80" grpId="2" animBg="1"/>
      <p:bldP spid="81" grpId="0" animBg="1"/>
      <p:bldP spid="81" grpId="1" animBg="1"/>
      <p:bldP spid="81" grpId="2" animBg="1"/>
      <p:bldP spid="82" grpId="0" animBg="1"/>
      <p:bldP spid="82" grpId="1" animBg="1"/>
      <p:bldP spid="82" grpId="2" animBg="1"/>
      <p:bldP spid="83" grpId="0" animBg="1"/>
      <p:bldP spid="83" grpId="1" animBg="1"/>
      <p:bldP spid="83" grpId="2" animBg="1"/>
      <p:bldP spid="84" grpId="0" animBg="1"/>
      <p:bldP spid="84" grpId="1" animBg="1"/>
      <p:bldP spid="84" grpId="2" animBg="1"/>
      <p:bldP spid="85" grpId="0" animBg="1"/>
      <p:bldP spid="85" grpId="1" animBg="1"/>
      <p:bldP spid="85" grpId="2" animBg="1"/>
      <p:bldP spid="8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3" name="2 Imagen" descr="cadre_pour_video_1_by_kidpaddleetcie-d97hc1z.pn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a:off x="642910" y="1000114"/>
            <a:ext cx="3500462" cy="3416320"/>
          </a:xfrm>
          <a:prstGeom prst="rect">
            <a:avLst/>
          </a:prstGeom>
          <a:noFill/>
        </p:spPr>
        <p:txBody>
          <a:bodyPr wrap="square" rtlCol="0">
            <a:spAutoFit/>
          </a:bodyPr>
          <a:lstStyle/>
          <a:p>
            <a:pPr algn="ctr"/>
            <a:r>
              <a:rPr lang="es-PE" b="1" dirty="0" smtClean="0">
                <a:ln w="900" cmpd="sng">
                  <a:solidFill>
                    <a:sysClr val="windowText" lastClr="000000">
                      <a:alpha val="55000"/>
                    </a:sysClr>
                  </a:solidFill>
                  <a:prstDash val="solid"/>
                </a:ln>
                <a:solidFill>
                  <a:schemeClr val="accent1">
                    <a:satMod val="200000"/>
                    <a:tint val="3000"/>
                  </a:schemeClr>
                </a:solidFill>
                <a:effectLst>
                  <a:outerShdw blurRad="38100" dist="38100" dir="2700000" algn="tl">
                    <a:srgbClr val="000000">
                      <a:alpha val="43137"/>
                    </a:srgbClr>
                  </a:outerShdw>
                </a:effectLst>
              </a:rPr>
              <a:t>La empatía distingue a las bellas personas, la comprensión, el no creerse dueños de la verdad y entender que todos estamos en un proceso por ensayo y error de crecimiento y aprendizaje, por lo que suelen justificar y entender lo que a la percepción de otros, no serían más que errores focos de críticas y generadores de distancia naturales.</a:t>
            </a:r>
          </a:p>
          <a:p>
            <a:pPr algn="ctr"/>
            <a:endParaRPr lang="es-PE" b="1" dirty="0">
              <a:ln w="900" cmpd="sng">
                <a:solidFill>
                  <a:sysClr val="windowText" lastClr="000000">
                    <a:alpha val="55000"/>
                  </a:sysClr>
                </a:solidFill>
                <a:prstDash val="solid"/>
              </a:ln>
              <a:solidFill>
                <a:schemeClr val="accent1">
                  <a:satMod val="200000"/>
                  <a:tint val="3000"/>
                </a:schemeClr>
              </a:solidFill>
              <a:effectLst>
                <a:outerShdw blurRad="38100" dist="38100" dir="2700000" algn="tl">
                  <a:srgbClr val="000000">
                    <a:alpha val="43137"/>
                  </a:srgbClr>
                </a:outerShdw>
              </a:effectLst>
            </a:endParaRPr>
          </a:p>
        </p:txBody>
      </p:sp>
      <p:pic>
        <p:nvPicPr>
          <p:cNvPr id="6" name="5 Imagen" descr="JLxgwyzSDrSV39hVZiRKWKq7wFY@500x446.png"/>
          <p:cNvPicPr>
            <a:picLocks noChangeAspect="1"/>
          </p:cNvPicPr>
          <p:nvPr/>
        </p:nvPicPr>
        <p:blipFill>
          <a:blip r:embed="rId3"/>
          <a:stretch>
            <a:fillRect/>
          </a:stretch>
        </p:blipFill>
        <p:spPr>
          <a:xfrm>
            <a:off x="4286248" y="571486"/>
            <a:ext cx="4286280" cy="4145493"/>
          </a:xfrm>
          <a:prstGeom prst="rect">
            <a:avLst/>
          </a:prstGeom>
        </p:spPr>
      </p:pic>
      <p:sp>
        <p:nvSpPr>
          <p:cNvPr id="7" name="6 Rectángulo"/>
          <p:cNvSpPr/>
          <p:nvPr/>
        </p:nvSpPr>
        <p:spPr>
          <a:xfrm>
            <a:off x="-357222" y="-142894"/>
            <a:ext cx="9787006" cy="5500726"/>
          </a:xfrm>
          <a:prstGeom prst="rect">
            <a:avLst/>
          </a:prstGeom>
          <a:gradFill>
            <a:gsLst>
              <a:gs pos="0">
                <a:srgbClr val="002060"/>
              </a:gs>
              <a:gs pos="39999">
                <a:srgbClr val="85C2FF"/>
              </a:gs>
              <a:gs pos="70000">
                <a:srgbClr val="C4D6EB"/>
              </a:gs>
              <a:gs pos="100000">
                <a:srgbClr val="FFEBFA"/>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10"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Effect transition="in" filter="fade">
                                      <p:cBhvr>
                                        <p:cTn id="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00000"/>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s-PE"/>
          </a:p>
        </p:txBody>
      </p:sp>
      <p:sp>
        <p:nvSpPr>
          <p:cNvPr id="3" name="2 Subtítulo"/>
          <p:cNvSpPr>
            <a:spLocks noGrp="1"/>
          </p:cNvSpPr>
          <p:nvPr>
            <p:ph type="subTitle" idx="1"/>
          </p:nvPr>
        </p:nvSpPr>
        <p:spPr/>
        <p:txBody>
          <a:bodyPr/>
          <a:lstStyle/>
          <a:p>
            <a:endParaRPr lang="es-PE"/>
          </a:p>
        </p:txBody>
      </p:sp>
      <p:pic>
        <p:nvPicPr>
          <p:cNvPr id="4" name="3 Imagen" descr="girl-about-red-blue-eyes-90757.jpeg"/>
          <p:cNvPicPr>
            <a:picLocks noChangeAspect="1"/>
          </p:cNvPicPr>
          <p:nvPr/>
        </p:nvPicPr>
        <p:blipFill>
          <a:blip r:embed="rId2"/>
          <a:stretch>
            <a:fillRect/>
          </a:stretch>
        </p:blipFill>
        <p:spPr>
          <a:xfrm>
            <a:off x="7060" y="0"/>
            <a:ext cx="9136940" cy="5143500"/>
          </a:xfrm>
          <a:prstGeom prst="rect">
            <a:avLst/>
          </a:prstGeom>
        </p:spPr>
      </p:pic>
      <p:pic>
        <p:nvPicPr>
          <p:cNvPr id="5" name="4 Imagen" descr="rainbow-high-res-psd-448775.png"/>
          <p:cNvPicPr>
            <a:picLocks noChangeAspect="1"/>
          </p:cNvPicPr>
          <p:nvPr/>
        </p:nvPicPr>
        <p:blipFill>
          <a:blip r:embed="rId3">
            <a:duotone>
              <a:prstClr val="black"/>
              <a:schemeClr val="accent2">
                <a:tint val="45000"/>
                <a:satMod val="400000"/>
              </a:schemeClr>
            </a:duotone>
            <a:lum contrast="40000"/>
          </a:blip>
          <a:stretch>
            <a:fillRect/>
          </a:stretch>
        </p:blipFill>
        <p:spPr>
          <a:xfrm>
            <a:off x="1428728" y="0"/>
            <a:ext cx="3000396" cy="2250297"/>
          </a:xfrm>
          <a:prstGeom prst="rect">
            <a:avLst/>
          </a:prstGeom>
          <a:effectLst>
            <a:reflection blurRad="6350" stA="50000" endA="295" endPos="92000" dist="101600" dir="5400000" sy="-100000" algn="bl" rotWithShape="0"/>
          </a:effectLst>
        </p:spPr>
      </p:pic>
      <p:pic>
        <p:nvPicPr>
          <p:cNvPr id="6" name="5 Imagen" descr="rainbow-high-res-psd-448775.png"/>
          <p:cNvPicPr>
            <a:picLocks noChangeAspect="1"/>
          </p:cNvPicPr>
          <p:nvPr/>
        </p:nvPicPr>
        <p:blipFill>
          <a:blip r:embed="rId3">
            <a:duotone>
              <a:prstClr val="black"/>
              <a:schemeClr val="accent2">
                <a:tint val="45000"/>
                <a:satMod val="400000"/>
              </a:schemeClr>
            </a:duotone>
            <a:lum contrast="40000"/>
          </a:blip>
          <a:stretch>
            <a:fillRect/>
          </a:stretch>
        </p:blipFill>
        <p:spPr>
          <a:xfrm flipH="1">
            <a:off x="4500562" y="0"/>
            <a:ext cx="3071834" cy="2250297"/>
          </a:xfrm>
          <a:prstGeom prst="rect">
            <a:avLst/>
          </a:prstGeom>
          <a:effectLst>
            <a:reflection blurRad="6350" stA="50000" endA="295" endPos="92000" dist="101600" dir="5400000" sy="-100000" algn="bl" rotWithShape="0"/>
          </a:effectLst>
        </p:spPr>
      </p:pic>
      <p:pic>
        <p:nvPicPr>
          <p:cNvPr id="7" name="6 Imagen" descr="rainbow-high-res-psd-448775.png"/>
          <p:cNvPicPr>
            <a:picLocks noChangeAspect="1"/>
          </p:cNvPicPr>
          <p:nvPr/>
        </p:nvPicPr>
        <p:blipFill>
          <a:blip r:embed="rId3">
            <a:duotone>
              <a:prstClr val="black"/>
              <a:schemeClr val="accent2">
                <a:tint val="45000"/>
                <a:satMod val="400000"/>
              </a:schemeClr>
            </a:duotone>
            <a:lum contrast="40000"/>
          </a:blip>
          <a:stretch>
            <a:fillRect/>
          </a:stretch>
        </p:blipFill>
        <p:spPr>
          <a:xfrm>
            <a:off x="1428728" y="1214428"/>
            <a:ext cx="3000396" cy="2250297"/>
          </a:xfrm>
          <a:prstGeom prst="rect">
            <a:avLst/>
          </a:prstGeom>
          <a:effectLst>
            <a:reflection blurRad="6350" stA="50000" endA="295" endPos="92000" dist="101600" dir="5400000" sy="-100000" algn="bl" rotWithShape="0"/>
          </a:effectLst>
        </p:spPr>
      </p:pic>
      <p:pic>
        <p:nvPicPr>
          <p:cNvPr id="8" name="7 Imagen" descr="rainbow-high-res-psd-448775.png"/>
          <p:cNvPicPr>
            <a:picLocks noChangeAspect="1"/>
          </p:cNvPicPr>
          <p:nvPr/>
        </p:nvPicPr>
        <p:blipFill>
          <a:blip r:embed="rId3">
            <a:duotone>
              <a:prstClr val="black"/>
              <a:schemeClr val="accent2">
                <a:tint val="45000"/>
                <a:satMod val="400000"/>
              </a:schemeClr>
            </a:duotone>
            <a:lum contrast="40000"/>
          </a:blip>
          <a:stretch>
            <a:fillRect/>
          </a:stretch>
        </p:blipFill>
        <p:spPr>
          <a:xfrm flipH="1">
            <a:off x="4500562" y="1214428"/>
            <a:ext cx="3071834" cy="2250297"/>
          </a:xfrm>
          <a:prstGeom prst="rect">
            <a:avLst/>
          </a:prstGeom>
          <a:effectLst>
            <a:reflection blurRad="6350" stA="50000" endA="295" endPos="92000" dist="101600" dir="5400000" sy="-100000" algn="bl" rotWithShape="0"/>
          </a:effectLst>
        </p:spPr>
      </p:pic>
      <p:pic>
        <p:nvPicPr>
          <p:cNvPr id="9" name="8 Imagen" descr="rainbow-high-res-psd-448775.png"/>
          <p:cNvPicPr>
            <a:picLocks noChangeAspect="1"/>
          </p:cNvPicPr>
          <p:nvPr/>
        </p:nvPicPr>
        <p:blipFill>
          <a:blip r:embed="rId3">
            <a:duotone>
              <a:prstClr val="black"/>
              <a:schemeClr val="accent2">
                <a:tint val="45000"/>
                <a:satMod val="400000"/>
              </a:schemeClr>
            </a:duotone>
            <a:lum contrast="40000"/>
          </a:blip>
          <a:stretch>
            <a:fillRect/>
          </a:stretch>
        </p:blipFill>
        <p:spPr>
          <a:xfrm>
            <a:off x="1428728" y="2893203"/>
            <a:ext cx="3000396" cy="2250297"/>
          </a:xfrm>
          <a:prstGeom prst="rect">
            <a:avLst/>
          </a:prstGeom>
          <a:effectLst>
            <a:reflection blurRad="6350" stA="50000" endA="295" endPos="92000" dist="101600" dir="5400000" sy="-100000" algn="bl" rotWithShape="0"/>
          </a:effectLst>
        </p:spPr>
      </p:pic>
      <p:pic>
        <p:nvPicPr>
          <p:cNvPr id="10" name="9 Imagen" descr="rainbow-high-res-psd-448775.png"/>
          <p:cNvPicPr>
            <a:picLocks noChangeAspect="1"/>
          </p:cNvPicPr>
          <p:nvPr/>
        </p:nvPicPr>
        <p:blipFill>
          <a:blip r:embed="rId3">
            <a:duotone>
              <a:prstClr val="black"/>
              <a:schemeClr val="accent2">
                <a:tint val="45000"/>
                <a:satMod val="400000"/>
              </a:schemeClr>
            </a:duotone>
            <a:lum contrast="40000"/>
          </a:blip>
          <a:stretch>
            <a:fillRect/>
          </a:stretch>
        </p:blipFill>
        <p:spPr>
          <a:xfrm flipH="1">
            <a:off x="4500562" y="2893203"/>
            <a:ext cx="3071834" cy="2250297"/>
          </a:xfrm>
          <a:prstGeom prst="rect">
            <a:avLst/>
          </a:prstGeom>
          <a:effectLst>
            <a:reflection blurRad="6350" stA="50000" endA="295" endPos="92000" dist="101600" dir="5400000" sy="-100000" algn="bl" rotWithShape="0"/>
          </a:effectLst>
        </p:spPr>
      </p:pic>
      <p:sp>
        <p:nvSpPr>
          <p:cNvPr id="11" name="10 Rectángulo"/>
          <p:cNvSpPr/>
          <p:nvPr/>
        </p:nvSpPr>
        <p:spPr>
          <a:xfrm>
            <a:off x="-357222" y="-142894"/>
            <a:ext cx="9787006" cy="5500726"/>
          </a:xfrm>
          <a:prstGeom prst="rect">
            <a:avLst/>
          </a:prstGeom>
          <a:gradFill>
            <a:gsLst>
              <a:gs pos="0">
                <a:srgbClr val="002060"/>
              </a:gs>
              <a:gs pos="39999">
                <a:srgbClr val="85C2FF"/>
              </a:gs>
              <a:gs pos="70000">
                <a:srgbClr val="C4D6EB"/>
              </a:gs>
              <a:gs pos="100000">
                <a:srgbClr val="FFEBFA"/>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ppt_x"/>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ppt_x"/>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ppt_x"/>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8" presetClass="emph" presetSubtype="0" autoRev="1" fill="hold" nodeType="withEffect">
                                  <p:stCondLst>
                                    <p:cond delay="0"/>
                                  </p:stCondLst>
                                  <p:childTnLst>
                                    <p:animRot by="21600000">
                                      <p:cBhvr>
                                        <p:cTn id="32" dur="2000" fill="hold"/>
                                        <p:tgtEl>
                                          <p:spTgt spid="5"/>
                                        </p:tgtEl>
                                        <p:attrNameLst>
                                          <p:attrName>r</p:attrName>
                                        </p:attrNameLst>
                                      </p:cBhvr>
                                    </p:animRot>
                                  </p:childTnLst>
                                </p:cTn>
                              </p:par>
                              <p:par>
                                <p:cTn id="33" presetID="8" presetClass="emph" presetSubtype="0" autoRev="1" fill="hold" nodeType="withEffect">
                                  <p:stCondLst>
                                    <p:cond delay="0"/>
                                  </p:stCondLst>
                                  <p:childTnLst>
                                    <p:animRot by="21600000">
                                      <p:cBhvr>
                                        <p:cTn id="34" dur="2000" fill="hold"/>
                                        <p:tgtEl>
                                          <p:spTgt spid="7"/>
                                        </p:tgtEl>
                                        <p:attrNameLst>
                                          <p:attrName>r</p:attrName>
                                        </p:attrNameLst>
                                      </p:cBhvr>
                                    </p:animRot>
                                  </p:childTnLst>
                                </p:cTn>
                              </p:par>
                              <p:par>
                                <p:cTn id="35" presetID="8" presetClass="emph" presetSubtype="0" autoRev="1" fill="hold" nodeType="withEffect">
                                  <p:stCondLst>
                                    <p:cond delay="0"/>
                                  </p:stCondLst>
                                  <p:childTnLst>
                                    <p:animRot by="21600000">
                                      <p:cBhvr>
                                        <p:cTn id="36" dur="2000" fill="hold"/>
                                        <p:tgtEl>
                                          <p:spTgt spid="9"/>
                                        </p:tgtEl>
                                        <p:attrNameLst>
                                          <p:attrName>r</p:attrName>
                                        </p:attrNameLst>
                                      </p:cBhvr>
                                    </p:animRot>
                                  </p:childTnLst>
                                </p:cTn>
                              </p:par>
                              <p:par>
                                <p:cTn id="37" presetID="8" presetClass="emph" presetSubtype="0" autoRev="1" fill="hold" nodeType="withEffect">
                                  <p:stCondLst>
                                    <p:cond delay="0"/>
                                  </p:stCondLst>
                                  <p:childTnLst>
                                    <p:animRot by="-21600000">
                                      <p:cBhvr>
                                        <p:cTn id="38" dur="2000" fill="hold"/>
                                        <p:tgtEl>
                                          <p:spTgt spid="6"/>
                                        </p:tgtEl>
                                        <p:attrNameLst>
                                          <p:attrName>r</p:attrName>
                                        </p:attrNameLst>
                                      </p:cBhvr>
                                    </p:animRot>
                                  </p:childTnLst>
                                </p:cTn>
                              </p:par>
                              <p:par>
                                <p:cTn id="39" presetID="8" presetClass="emph" presetSubtype="0" autoRev="1" fill="hold" nodeType="withEffect">
                                  <p:stCondLst>
                                    <p:cond delay="0"/>
                                  </p:stCondLst>
                                  <p:childTnLst>
                                    <p:animRot by="-21600000">
                                      <p:cBhvr>
                                        <p:cTn id="40" dur="2000" fill="hold"/>
                                        <p:tgtEl>
                                          <p:spTgt spid="8"/>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10"/>
                                        </p:tgtEl>
                                        <p:attrNameLst>
                                          <p:attrName>r</p:attrName>
                                        </p:attrNameLst>
                                      </p:cBhvr>
                                    </p:animRot>
                                  </p:childTnLst>
                                </p:cTn>
                              </p:par>
                            </p:childTnLst>
                          </p:cTn>
                        </p:par>
                        <p:par>
                          <p:cTn id="43" fill="hold">
                            <p:stCondLst>
                              <p:cond delay="4000"/>
                            </p:stCondLst>
                            <p:childTnLst>
                              <p:par>
                                <p:cTn id="44" presetID="2" presetClass="exit" presetSubtype="2" fill="hold" nodeType="afterEffect">
                                  <p:stCondLst>
                                    <p:cond delay="0"/>
                                  </p:stCondLst>
                                  <p:childTnLst>
                                    <p:anim calcmode="lin" valueType="num">
                                      <p:cBhvr additive="base">
                                        <p:cTn id="45" dur="2000"/>
                                        <p:tgtEl>
                                          <p:spTgt spid="5"/>
                                        </p:tgtEl>
                                        <p:attrNameLst>
                                          <p:attrName>ppt_x</p:attrName>
                                        </p:attrNameLst>
                                      </p:cBhvr>
                                      <p:tavLst>
                                        <p:tav tm="0">
                                          <p:val>
                                            <p:strVal val="ppt_x"/>
                                          </p:val>
                                        </p:tav>
                                        <p:tav tm="100000">
                                          <p:val>
                                            <p:strVal val="1+ppt_w/2"/>
                                          </p:val>
                                        </p:tav>
                                      </p:tavLst>
                                    </p:anim>
                                    <p:anim calcmode="lin" valueType="num">
                                      <p:cBhvr additive="base">
                                        <p:cTn id="46" dur="2000"/>
                                        <p:tgtEl>
                                          <p:spTgt spid="5"/>
                                        </p:tgtEl>
                                        <p:attrNameLst>
                                          <p:attrName>ppt_y</p:attrName>
                                        </p:attrNameLst>
                                      </p:cBhvr>
                                      <p:tavLst>
                                        <p:tav tm="0">
                                          <p:val>
                                            <p:strVal val="ppt_y"/>
                                          </p:val>
                                        </p:tav>
                                        <p:tav tm="100000">
                                          <p:val>
                                            <p:strVal val="ppt_y"/>
                                          </p:val>
                                        </p:tav>
                                      </p:tavLst>
                                    </p:anim>
                                    <p:set>
                                      <p:cBhvr>
                                        <p:cTn id="47" dur="1" fill="hold">
                                          <p:stCondLst>
                                            <p:cond delay="1999"/>
                                          </p:stCondLst>
                                        </p:cTn>
                                        <p:tgtEl>
                                          <p:spTgt spid="5"/>
                                        </p:tgtEl>
                                        <p:attrNameLst>
                                          <p:attrName>style.visibility</p:attrName>
                                        </p:attrNameLst>
                                      </p:cBhvr>
                                      <p:to>
                                        <p:strVal val="hidden"/>
                                      </p:to>
                                    </p:set>
                                  </p:childTnLst>
                                </p:cTn>
                              </p:par>
                              <p:par>
                                <p:cTn id="48" presetID="2" presetClass="exit" presetSubtype="2" fill="hold" nodeType="withEffect">
                                  <p:stCondLst>
                                    <p:cond delay="0"/>
                                  </p:stCondLst>
                                  <p:childTnLst>
                                    <p:anim calcmode="lin" valueType="num">
                                      <p:cBhvr additive="base">
                                        <p:cTn id="49" dur="2000"/>
                                        <p:tgtEl>
                                          <p:spTgt spid="7"/>
                                        </p:tgtEl>
                                        <p:attrNameLst>
                                          <p:attrName>ppt_x</p:attrName>
                                        </p:attrNameLst>
                                      </p:cBhvr>
                                      <p:tavLst>
                                        <p:tav tm="0">
                                          <p:val>
                                            <p:strVal val="ppt_x"/>
                                          </p:val>
                                        </p:tav>
                                        <p:tav tm="100000">
                                          <p:val>
                                            <p:strVal val="1+ppt_w/2"/>
                                          </p:val>
                                        </p:tav>
                                      </p:tavLst>
                                    </p:anim>
                                    <p:anim calcmode="lin" valueType="num">
                                      <p:cBhvr additive="base">
                                        <p:cTn id="50" dur="2000"/>
                                        <p:tgtEl>
                                          <p:spTgt spid="7"/>
                                        </p:tgtEl>
                                        <p:attrNameLst>
                                          <p:attrName>ppt_y</p:attrName>
                                        </p:attrNameLst>
                                      </p:cBhvr>
                                      <p:tavLst>
                                        <p:tav tm="0">
                                          <p:val>
                                            <p:strVal val="ppt_y"/>
                                          </p:val>
                                        </p:tav>
                                        <p:tav tm="100000">
                                          <p:val>
                                            <p:strVal val="ppt_y"/>
                                          </p:val>
                                        </p:tav>
                                      </p:tavLst>
                                    </p:anim>
                                    <p:set>
                                      <p:cBhvr>
                                        <p:cTn id="51" dur="1" fill="hold">
                                          <p:stCondLst>
                                            <p:cond delay="1999"/>
                                          </p:stCondLst>
                                        </p:cTn>
                                        <p:tgtEl>
                                          <p:spTgt spid="7"/>
                                        </p:tgtEl>
                                        <p:attrNameLst>
                                          <p:attrName>style.visibility</p:attrName>
                                        </p:attrNameLst>
                                      </p:cBhvr>
                                      <p:to>
                                        <p:strVal val="hidden"/>
                                      </p:to>
                                    </p:set>
                                  </p:childTnLst>
                                </p:cTn>
                              </p:par>
                              <p:par>
                                <p:cTn id="52" presetID="2" presetClass="exit" presetSubtype="2" fill="hold" nodeType="withEffect">
                                  <p:stCondLst>
                                    <p:cond delay="0"/>
                                  </p:stCondLst>
                                  <p:childTnLst>
                                    <p:anim calcmode="lin" valueType="num">
                                      <p:cBhvr additive="base">
                                        <p:cTn id="53" dur="2000"/>
                                        <p:tgtEl>
                                          <p:spTgt spid="9"/>
                                        </p:tgtEl>
                                        <p:attrNameLst>
                                          <p:attrName>ppt_x</p:attrName>
                                        </p:attrNameLst>
                                      </p:cBhvr>
                                      <p:tavLst>
                                        <p:tav tm="0">
                                          <p:val>
                                            <p:strVal val="ppt_x"/>
                                          </p:val>
                                        </p:tav>
                                        <p:tav tm="100000">
                                          <p:val>
                                            <p:strVal val="1+ppt_w/2"/>
                                          </p:val>
                                        </p:tav>
                                      </p:tavLst>
                                    </p:anim>
                                    <p:anim calcmode="lin" valueType="num">
                                      <p:cBhvr additive="base">
                                        <p:cTn id="54" dur="2000"/>
                                        <p:tgtEl>
                                          <p:spTgt spid="9"/>
                                        </p:tgtEl>
                                        <p:attrNameLst>
                                          <p:attrName>ppt_y</p:attrName>
                                        </p:attrNameLst>
                                      </p:cBhvr>
                                      <p:tavLst>
                                        <p:tav tm="0">
                                          <p:val>
                                            <p:strVal val="ppt_y"/>
                                          </p:val>
                                        </p:tav>
                                        <p:tav tm="100000">
                                          <p:val>
                                            <p:strVal val="ppt_y"/>
                                          </p:val>
                                        </p:tav>
                                      </p:tavLst>
                                    </p:anim>
                                    <p:set>
                                      <p:cBhvr>
                                        <p:cTn id="55" dur="1" fill="hold">
                                          <p:stCondLst>
                                            <p:cond delay="1999"/>
                                          </p:stCondLst>
                                        </p:cTn>
                                        <p:tgtEl>
                                          <p:spTgt spid="9"/>
                                        </p:tgtEl>
                                        <p:attrNameLst>
                                          <p:attrName>style.visibility</p:attrName>
                                        </p:attrNameLst>
                                      </p:cBhvr>
                                      <p:to>
                                        <p:strVal val="hidden"/>
                                      </p:to>
                                    </p:set>
                                  </p:childTnLst>
                                </p:cTn>
                              </p:par>
                              <p:par>
                                <p:cTn id="56" presetID="8" presetClass="emph" presetSubtype="0" autoRev="1" fill="hold"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autoRev="1" fill="hold" nodeType="withEffect">
                                  <p:stCondLst>
                                    <p:cond delay="0"/>
                                  </p:stCondLst>
                                  <p:childTnLst>
                                    <p:animRot by="21600000">
                                      <p:cBhvr>
                                        <p:cTn id="59" dur="2000" fill="hold"/>
                                        <p:tgtEl>
                                          <p:spTgt spid="7"/>
                                        </p:tgtEl>
                                        <p:attrNameLst>
                                          <p:attrName>r</p:attrName>
                                        </p:attrNameLst>
                                      </p:cBhvr>
                                    </p:animRot>
                                  </p:childTnLst>
                                </p:cTn>
                              </p:par>
                              <p:par>
                                <p:cTn id="60" presetID="8" presetClass="emph" presetSubtype="0" autoRev="1" fill="hold" nodeType="withEffect">
                                  <p:stCondLst>
                                    <p:cond delay="0"/>
                                  </p:stCondLst>
                                  <p:childTnLst>
                                    <p:animRot by="21600000">
                                      <p:cBhvr>
                                        <p:cTn id="61" dur="2000" fill="hold"/>
                                        <p:tgtEl>
                                          <p:spTgt spid="9"/>
                                        </p:tgtEl>
                                        <p:attrNameLst>
                                          <p:attrName>r</p:attrName>
                                        </p:attrNameLst>
                                      </p:cBhvr>
                                    </p:animRot>
                                  </p:childTnLst>
                                </p:cTn>
                              </p:par>
                              <p:par>
                                <p:cTn id="62" presetID="2" presetClass="exit" presetSubtype="8" fill="hold" nodeType="withEffect">
                                  <p:stCondLst>
                                    <p:cond delay="0"/>
                                  </p:stCondLst>
                                  <p:childTnLst>
                                    <p:anim calcmode="lin" valueType="num">
                                      <p:cBhvr additive="base">
                                        <p:cTn id="63" dur="2000"/>
                                        <p:tgtEl>
                                          <p:spTgt spid="6"/>
                                        </p:tgtEl>
                                        <p:attrNameLst>
                                          <p:attrName>ppt_x</p:attrName>
                                        </p:attrNameLst>
                                      </p:cBhvr>
                                      <p:tavLst>
                                        <p:tav tm="0">
                                          <p:val>
                                            <p:strVal val="ppt_x"/>
                                          </p:val>
                                        </p:tav>
                                        <p:tav tm="100000">
                                          <p:val>
                                            <p:strVal val="0-ppt_w/2"/>
                                          </p:val>
                                        </p:tav>
                                      </p:tavLst>
                                    </p:anim>
                                    <p:anim calcmode="lin" valueType="num">
                                      <p:cBhvr additive="base">
                                        <p:cTn id="64" dur="2000"/>
                                        <p:tgtEl>
                                          <p:spTgt spid="6"/>
                                        </p:tgtEl>
                                        <p:attrNameLst>
                                          <p:attrName>ppt_y</p:attrName>
                                        </p:attrNameLst>
                                      </p:cBhvr>
                                      <p:tavLst>
                                        <p:tav tm="0">
                                          <p:val>
                                            <p:strVal val="ppt_y"/>
                                          </p:val>
                                        </p:tav>
                                        <p:tav tm="100000">
                                          <p:val>
                                            <p:strVal val="ppt_y"/>
                                          </p:val>
                                        </p:tav>
                                      </p:tavLst>
                                    </p:anim>
                                    <p:set>
                                      <p:cBhvr>
                                        <p:cTn id="65" dur="1" fill="hold">
                                          <p:stCondLst>
                                            <p:cond delay="1999"/>
                                          </p:stCondLst>
                                        </p:cTn>
                                        <p:tgtEl>
                                          <p:spTgt spid="6"/>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2000"/>
                                        <p:tgtEl>
                                          <p:spTgt spid="8"/>
                                        </p:tgtEl>
                                        <p:attrNameLst>
                                          <p:attrName>ppt_x</p:attrName>
                                        </p:attrNameLst>
                                      </p:cBhvr>
                                      <p:tavLst>
                                        <p:tav tm="0">
                                          <p:val>
                                            <p:strVal val="ppt_x"/>
                                          </p:val>
                                        </p:tav>
                                        <p:tav tm="100000">
                                          <p:val>
                                            <p:strVal val="0-ppt_w/2"/>
                                          </p:val>
                                        </p:tav>
                                      </p:tavLst>
                                    </p:anim>
                                    <p:anim calcmode="lin" valueType="num">
                                      <p:cBhvr additive="base">
                                        <p:cTn id="68" dur="2000"/>
                                        <p:tgtEl>
                                          <p:spTgt spid="8"/>
                                        </p:tgtEl>
                                        <p:attrNameLst>
                                          <p:attrName>ppt_y</p:attrName>
                                        </p:attrNameLst>
                                      </p:cBhvr>
                                      <p:tavLst>
                                        <p:tav tm="0">
                                          <p:val>
                                            <p:strVal val="ppt_y"/>
                                          </p:val>
                                        </p:tav>
                                        <p:tav tm="100000">
                                          <p:val>
                                            <p:strVal val="ppt_y"/>
                                          </p:val>
                                        </p:tav>
                                      </p:tavLst>
                                    </p:anim>
                                    <p:set>
                                      <p:cBhvr>
                                        <p:cTn id="69" dur="1" fill="hold">
                                          <p:stCondLst>
                                            <p:cond delay="1999"/>
                                          </p:stCondLst>
                                        </p:cTn>
                                        <p:tgtEl>
                                          <p:spTgt spid="8"/>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2000"/>
                                        <p:tgtEl>
                                          <p:spTgt spid="10"/>
                                        </p:tgtEl>
                                        <p:attrNameLst>
                                          <p:attrName>ppt_x</p:attrName>
                                        </p:attrNameLst>
                                      </p:cBhvr>
                                      <p:tavLst>
                                        <p:tav tm="0">
                                          <p:val>
                                            <p:strVal val="ppt_x"/>
                                          </p:val>
                                        </p:tav>
                                        <p:tav tm="100000">
                                          <p:val>
                                            <p:strVal val="0-ppt_w/2"/>
                                          </p:val>
                                        </p:tav>
                                      </p:tavLst>
                                    </p:anim>
                                    <p:anim calcmode="lin" valueType="num">
                                      <p:cBhvr additive="base">
                                        <p:cTn id="72" dur="2000"/>
                                        <p:tgtEl>
                                          <p:spTgt spid="10"/>
                                        </p:tgtEl>
                                        <p:attrNameLst>
                                          <p:attrName>ppt_y</p:attrName>
                                        </p:attrNameLst>
                                      </p:cBhvr>
                                      <p:tavLst>
                                        <p:tav tm="0">
                                          <p:val>
                                            <p:strVal val="ppt_y"/>
                                          </p:val>
                                        </p:tav>
                                        <p:tav tm="100000">
                                          <p:val>
                                            <p:strVal val="ppt_y"/>
                                          </p:val>
                                        </p:tav>
                                      </p:tavLst>
                                    </p:anim>
                                    <p:set>
                                      <p:cBhvr>
                                        <p:cTn id="73" dur="1" fill="hold">
                                          <p:stCondLst>
                                            <p:cond delay="1999"/>
                                          </p:stCondLst>
                                        </p:cTn>
                                        <p:tgtEl>
                                          <p:spTgt spid="10"/>
                                        </p:tgtEl>
                                        <p:attrNameLst>
                                          <p:attrName>style.visibility</p:attrName>
                                        </p:attrNameLst>
                                      </p:cBhvr>
                                      <p:to>
                                        <p:strVal val="hidden"/>
                                      </p:to>
                                    </p:set>
                                  </p:childTnLst>
                                </p:cTn>
                              </p:par>
                              <p:par>
                                <p:cTn id="74" presetID="8" presetClass="emph" presetSubtype="0" autoRev="1" fill="hold" nodeType="withEffect">
                                  <p:stCondLst>
                                    <p:cond delay="0"/>
                                  </p:stCondLst>
                                  <p:childTnLst>
                                    <p:animRot by="-21600000">
                                      <p:cBhvr>
                                        <p:cTn id="75" dur="2000" fill="hold"/>
                                        <p:tgtEl>
                                          <p:spTgt spid="6"/>
                                        </p:tgtEl>
                                        <p:attrNameLst>
                                          <p:attrName>r</p:attrName>
                                        </p:attrNameLst>
                                      </p:cBhvr>
                                    </p:animRot>
                                  </p:childTnLst>
                                </p:cTn>
                              </p:par>
                              <p:par>
                                <p:cTn id="76" presetID="8" presetClass="emph" presetSubtype="0" autoRev="1" fill="hold" nodeType="withEffect">
                                  <p:stCondLst>
                                    <p:cond delay="0"/>
                                  </p:stCondLst>
                                  <p:childTnLst>
                                    <p:animRot by="-21600000">
                                      <p:cBhvr>
                                        <p:cTn id="77" dur="2000" fill="hold"/>
                                        <p:tgtEl>
                                          <p:spTgt spid="8"/>
                                        </p:tgtEl>
                                        <p:attrNameLst>
                                          <p:attrName>r</p:attrName>
                                        </p:attrNameLst>
                                      </p:cBhvr>
                                    </p:animRot>
                                  </p:childTnLst>
                                </p:cTn>
                              </p:par>
                              <p:par>
                                <p:cTn id="78" presetID="8" presetClass="emph" presetSubtype="0" autoRev="1" fill="hold" nodeType="withEffect">
                                  <p:stCondLst>
                                    <p:cond delay="0"/>
                                  </p:stCondLst>
                                  <p:childTnLst>
                                    <p:animRot by="-21600000">
                                      <p:cBhvr>
                                        <p:cTn id="79" dur="2000" fill="hold"/>
                                        <p:tgtEl>
                                          <p:spTgt spid="10"/>
                                        </p:tgtEl>
                                        <p:attrNameLst>
                                          <p:attrName>r</p:attrName>
                                        </p:attrNameLst>
                                      </p:cBhvr>
                                    </p:animRot>
                                  </p:childTnLst>
                                </p:cTn>
                              </p:par>
                              <p:par>
                                <p:cTn id="80" presetID="23" presetClass="entr" presetSubtype="288" fill="hold" nodeType="withEffect">
                                  <p:stCondLst>
                                    <p:cond delay="0"/>
                                  </p:stCondLst>
                                  <p:childTnLst>
                                    <p:set>
                                      <p:cBhvr>
                                        <p:cTn id="81" dur="1" fill="hold">
                                          <p:stCondLst>
                                            <p:cond delay="0"/>
                                          </p:stCondLst>
                                        </p:cTn>
                                        <p:tgtEl>
                                          <p:spTgt spid="4"/>
                                        </p:tgtEl>
                                        <p:attrNameLst>
                                          <p:attrName>style.visibility</p:attrName>
                                        </p:attrNameLst>
                                      </p:cBhvr>
                                      <p:to>
                                        <p:strVal val="visible"/>
                                      </p:to>
                                    </p:set>
                                    <p:anim calcmode="lin" valueType="num">
                                      <p:cBhvr>
                                        <p:cTn id="82" dur="2000" fill="hold"/>
                                        <p:tgtEl>
                                          <p:spTgt spid="4"/>
                                        </p:tgtEl>
                                        <p:attrNameLst>
                                          <p:attrName>ppt_w</p:attrName>
                                        </p:attrNameLst>
                                      </p:cBhvr>
                                      <p:tavLst>
                                        <p:tav tm="0">
                                          <p:val>
                                            <p:strVal val="4/3*#ppt_w"/>
                                          </p:val>
                                        </p:tav>
                                        <p:tav tm="100000">
                                          <p:val>
                                            <p:strVal val="#ppt_w"/>
                                          </p:val>
                                        </p:tav>
                                      </p:tavLst>
                                    </p:anim>
                                    <p:anim calcmode="lin" valueType="num">
                                      <p:cBhvr>
                                        <p:cTn id="83" dur="2000" fill="hold"/>
                                        <p:tgtEl>
                                          <p:spTgt spid="4"/>
                                        </p:tgtEl>
                                        <p:attrNameLst>
                                          <p:attrName>ppt_h</p:attrName>
                                        </p:attrNameLst>
                                      </p:cBhvr>
                                      <p:tavLst>
                                        <p:tav tm="0">
                                          <p:val>
                                            <p:strVal val="4/3*#ppt_h"/>
                                          </p:val>
                                        </p:tav>
                                        <p:tav tm="100000">
                                          <p:val>
                                            <p:strVal val="#ppt_h"/>
                                          </p:val>
                                        </p:tav>
                                      </p:tavLst>
                                    </p:anim>
                                  </p:childTnLst>
                                </p:cTn>
                              </p:par>
                              <p:par>
                                <p:cTn id="84" presetID="16" presetClass="entr" presetSubtype="37" fill="hold" nodeType="with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barn(outVertical)">
                                      <p:cBhvr>
                                        <p:cTn id="8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00000"/>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s-PE"/>
          </a:p>
        </p:txBody>
      </p:sp>
      <p:sp>
        <p:nvSpPr>
          <p:cNvPr id="3" name="2 Subtítulo"/>
          <p:cNvSpPr>
            <a:spLocks noGrp="1"/>
          </p:cNvSpPr>
          <p:nvPr>
            <p:ph type="subTitle" idx="1"/>
          </p:nvPr>
        </p:nvSpPr>
        <p:spPr/>
        <p:txBody>
          <a:bodyPr/>
          <a:lstStyle/>
          <a:p>
            <a:endParaRPr lang="es-PE"/>
          </a:p>
        </p:txBody>
      </p:sp>
      <p:pic>
        <p:nvPicPr>
          <p:cNvPr id="4" name="3 Imagen" descr="girl-blonde-wreath-water-160526.jpeg"/>
          <p:cNvPicPr>
            <a:picLocks noChangeAspect="1"/>
          </p:cNvPicPr>
          <p:nvPr/>
        </p:nvPicPr>
        <p:blipFill>
          <a:blip r:embed="rId2"/>
          <a:stretch>
            <a:fillRect/>
          </a:stretch>
        </p:blipFill>
        <p:spPr>
          <a:xfrm>
            <a:off x="7060" y="0"/>
            <a:ext cx="9136940" cy="5143500"/>
          </a:xfrm>
          <a:prstGeom prst="rect">
            <a:avLst/>
          </a:prstGeom>
        </p:spPr>
      </p:pic>
      <p:sp>
        <p:nvSpPr>
          <p:cNvPr id="5" name="4 Rombo"/>
          <p:cNvSpPr/>
          <p:nvPr/>
        </p:nvSpPr>
        <p:spPr>
          <a:xfrm rot="16200000">
            <a:off x="4107635" y="-321471"/>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rot="16200000">
            <a:off x="4107635" y="-607223"/>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rot="16200000">
            <a:off x="4107635" y="-964413"/>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rot="16200000">
            <a:off x="4107635" y="-1250165"/>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rot="16200000">
            <a:off x="4107635" y="-1607355"/>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rot="16200000">
            <a:off x="4036206" y="-2035974"/>
            <a:ext cx="1071552"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rot="16200000">
            <a:off x="4107635" y="678661"/>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rot="16200000">
            <a:off x="4107635" y="964413"/>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rot="16200000">
            <a:off x="4107635" y="1250165"/>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rot="16200000">
            <a:off x="4107635" y="1535917"/>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rot="16200000">
            <a:off x="4107635" y="1821669"/>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rot="16200000">
            <a:off x="4107635" y="2107403"/>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57222" y="-142894"/>
            <a:ext cx="9787006" cy="5500726"/>
          </a:xfrm>
          <a:prstGeom prst="rect">
            <a:avLst/>
          </a:prstGeom>
          <a:gradFill>
            <a:gsLst>
              <a:gs pos="0">
                <a:srgbClr val="002060"/>
              </a:gs>
              <a:gs pos="39999">
                <a:srgbClr val="85C2FF"/>
              </a:gs>
              <a:gs pos="70000">
                <a:srgbClr val="C4D6EB"/>
              </a:gs>
              <a:gs pos="100000">
                <a:srgbClr val="FFEBFA"/>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ppt_x"/>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ppt_x"/>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ppt_x"/>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ppt_x"/>
                                          </p:val>
                                        </p:tav>
                                        <p:tav tm="100000">
                                          <p:val>
                                            <p:strVal val="#ppt_x"/>
                                          </p:val>
                                        </p:tav>
                                      </p:tavLst>
                                    </p:anim>
                                    <p:anim calcmode="lin" valueType="num">
                                      <p:cBhvr additive="base">
                                        <p:cTn id="34" dur="2000" fill="hold"/>
                                        <p:tgtEl>
                                          <p:spTgt spid="11"/>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ppt_x"/>
                                          </p:val>
                                        </p:tav>
                                        <p:tav tm="100000">
                                          <p:val>
                                            <p:strVal val="#ppt_x"/>
                                          </p:val>
                                        </p:tav>
                                      </p:tavLst>
                                    </p:anim>
                                    <p:anim calcmode="lin" valueType="num">
                                      <p:cBhvr additive="base">
                                        <p:cTn id="38" dur="2000" fill="hold"/>
                                        <p:tgtEl>
                                          <p:spTgt spid="12"/>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ppt_x"/>
                                          </p:val>
                                        </p:tav>
                                        <p:tav tm="100000">
                                          <p:val>
                                            <p:strVal val="#ppt_x"/>
                                          </p:val>
                                        </p:tav>
                                      </p:tavLst>
                                    </p:anim>
                                    <p:anim calcmode="lin" valueType="num">
                                      <p:cBhvr additive="base">
                                        <p:cTn id="42" dur="2000" fill="hold"/>
                                        <p:tgtEl>
                                          <p:spTgt spid="13"/>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ppt_x"/>
                                          </p:val>
                                        </p:tav>
                                        <p:tav tm="100000">
                                          <p:val>
                                            <p:strVal val="#ppt_x"/>
                                          </p:val>
                                        </p:tav>
                                      </p:tavLst>
                                    </p:anim>
                                    <p:anim calcmode="lin" valueType="num">
                                      <p:cBhvr additive="base">
                                        <p:cTn id="46" dur="2000" fill="hold"/>
                                        <p:tgtEl>
                                          <p:spTgt spid="14"/>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ppt_x"/>
                                          </p:val>
                                        </p:tav>
                                        <p:tav tm="100000">
                                          <p:val>
                                            <p:strVal val="#ppt_x"/>
                                          </p:val>
                                        </p:tav>
                                      </p:tavLst>
                                    </p:anim>
                                    <p:anim calcmode="lin" valueType="num">
                                      <p:cBhvr additive="base">
                                        <p:cTn id="50" dur="2000" fill="hold"/>
                                        <p:tgtEl>
                                          <p:spTgt spid="15"/>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ppt_x"/>
                                          </p:val>
                                        </p:tav>
                                        <p:tav tm="100000">
                                          <p:val>
                                            <p:strVal val="#ppt_x"/>
                                          </p:val>
                                        </p:tav>
                                      </p:tavLst>
                                    </p:anim>
                                    <p:anim calcmode="lin" valueType="num">
                                      <p:cBhvr additive="base">
                                        <p:cTn id="54" dur="2000" fill="hold"/>
                                        <p:tgtEl>
                                          <p:spTgt spid="16"/>
                                        </p:tgtEl>
                                        <p:attrNameLst>
                                          <p:attrName>ppt_y</p:attrName>
                                        </p:attrNameLst>
                                      </p:cBhvr>
                                      <p:tavLst>
                                        <p:tav tm="0">
                                          <p:val>
                                            <p:strVal val="0-#ppt_h/2"/>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5"/>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7"/>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8"/>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9"/>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0"/>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11"/>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2"/>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3"/>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4"/>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5"/>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6"/>
                                        </p:tgtEl>
                                        <p:attrNameLst>
                                          <p:attrName>r</p:attrName>
                                        </p:attrNameLst>
                                      </p:cBhvr>
                                    </p:animRot>
                                  </p:childTnLst>
                                </p:cTn>
                              </p:par>
                            </p:childTnLst>
                          </p:cTn>
                        </p:par>
                        <p:par>
                          <p:cTn id="79" fill="hold">
                            <p:stCondLst>
                              <p:cond delay="2000"/>
                            </p:stCondLst>
                            <p:childTnLst>
                              <p:par>
                                <p:cTn id="80" presetID="2" presetClass="exit" presetSubtype="4" fill="hold" grpId="2" nodeType="after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ppt_x"/>
                                          </p:val>
                                        </p:tav>
                                      </p:tavLst>
                                    </p:anim>
                                    <p:anim calcmode="lin" valueType="num">
                                      <p:cBhvr additive="base">
                                        <p:cTn id="82" dur="2000"/>
                                        <p:tgtEl>
                                          <p:spTgt spid="5"/>
                                        </p:tgtEl>
                                        <p:attrNameLst>
                                          <p:attrName>ppt_y</p:attrName>
                                        </p:attrNameLst>
                                      </p:cBhvr>
                                      <p:tavLst>
                                        <p:tav tm="0">
                                          <p:val>
                                            <p:strVal val="ppt_y"/>
                                          </p:val>
                                        </p:tav>
                                        <p:tav tm="100000">
                                          <p:val>
                                            <p:strVal val="1+ppt_h/2"/>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4" fill="hold" grpId="2"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ppt_x"/>
                                          </p:val>
                                        </p:tav>
                                      </p:tavLst>
                                    </p:anim>
                                    <p:anim calcmode="lin" valueType="num">
                                      <p:cBhvr additive="base">
                                        <p:cTn id="86" dur="2000"/>
                                        <p:tgtEl>
                                          <p:spTgt spid="6"/>
                                        </p:tgtEl>
                                        <p:attrNameLst>
                                          <p:attrName>ppt_y</p:attrName>
                                        </p:attrNameLst>
                                      </p:cBhvr>
                                      <p:tavLst>
                                        <p:tav tm="0">
                                          <p:val>
                                            <p:strVal val="ppt_y"/>
                                          </p:val>
                                        </p:tav>
                                        <p:tav tm="100000">
                                          <p:val>
                                            <p:strVal val="1+ppt_h/2"/>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4" fill="hold" grpId="2"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ppt_x"/>
                                          </p:val>
                                        </p:tav>
                                      </p:tavLst>
                                    </p:anim>
                                    <p:anim calcmode="lin" valueType="num">
                                      <p:cBhvr additive="base">
                                        <p:cTn id="90" dur="2000"/>
                                        <p:tgtEl>
                                          <p:spTgt spid="7"/>
                                        </p:tgtEl>
                                        <p:attrNameLst>
                                          <p:attrName>ppt_y</p:attrName>
                                        </p:attrNameLst>
                                      </p:cBhvr>
                                      <p:tavLst>
                                        <p:tav tm="0">
                                          <p:val>
                                            <p:strVal val="ppt_y"/>
                                          </p:val>
                                        </p:tav>
                                        <p:tav tm="100000">
                                          <p:val>
                                            <p:strVal val="1+ppt_h/2"/>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4" fill="hold" grpId="2" nodeType="withEffect">
                                  <p:stCondLst>
                                    <p:cond delay="0"/>
                                  </p:stCondLst>
                                  <p:childTnLst>
                                    <p:anim calcmode="lin" valueType="num">
                                      <p:cBhvr additive="base">
                                        <p:cTn id="93" dur="2000"/>
                                        <p:tgtEl>
                                          <p:spTgt spid="8"/>
                                        </p:tgtEl>
                                        <p:attrNameLst>
                                          <p:attrName>ppt_x</p:attrName>
                                        </p:attrNameLst>
                                      </p:cBhvr>
                                      <p:tavLst>
                                        <p:tav tm="0">
                                          <p:val>
                                            <p:strVal val="ppt_x"/>
                                          </p:val>
                                        </p:tav>
                                        <p:tav tm="100000">
                                          <p:val>
                                            <p:strVal val="ppt_x"/>
                                          </p:val>
                                        </p:tav>
                                      </p:tavLst>
                                    </p:anim>
                                    <p:anim calcmode="lin" valueType="num">
                                      <p:cBhvr additive="base">
                                        <p:cTn id="94" dur="2000"/>
                                        <p:tgtEl>
                                          <p:spTgt spid="8"/>
                                        </p:tgtEl>
                                        <p:attrNameLst>
                                          <p:attrName>ppt_y</p:attrName>
                                        </p:attrNameLst>
                                      </p:cBhvr>
                                      <p:tavLst>
                                        <p:tav tm="0">
                                          <p:val>
                                            <p:strVal val="ppt_y"/>
                                          </p:val>
                                        </p:tav>
                                        <p:tav tm="100000">
                                          <p:val>
                                            <p:strVal val="1+ppt_h/2"/>
                                          </p:val>
                                        </p:tav>
                                      </p:tavLst>
                                    </p:anim>
                                    <p:set>
                                      <p:cBhvr>
                                        <p:cTn id="95" dur="1" fill="hold">
                                          <p:stCondLst>
                                            <p:cond delay="1999"/>
                                          </p:stCondLst>
                                        </p:cTn>
                                        <p:tgtEl>
                                          <p:spTgt spid="8"/>
                                        </p:tgtEl>
                                        <p:attrNameLst>
                                          <p:attrName>style.visibility</p:attrName>
                                        </p:attrNameLst>
                                      </p:cBhvr>
                                      <p:to>
                                        <p:strVal val="hidden"/>
                                      </p:to>
                                    </p:set>
                                  </p:childTnLst>
                                </p:cTn>
                              </p:par>
                              <p:par>
                                <p:cTn id="96" presetID="2" presetClass="exit" presetSubtype="4" fill="hold" grpId="2" nodeType="withEffect">
                                  <p:stCondLst>
                                    <p:cond delay="0"/>
                                  </p:stCondLst>
                                  <p:childTnLst>
                                    <p:anim calcmode="lin" valueType="num">
                                      <p:cBhvr additive="base">
                                        <p:cTn id="97" dur="2000"/>
                                        <p:tgtEl>
                                          <p:spTgt spid="9"/>
                                        </p:tgtEl>
                                        <p:attrNameLst>
                                          <p:attrName>ppt_x</p:attrName>
                                        </p:attrNameLst>
                                      </p:cBhvr>
                                      <p:tavLst>
                                        <p:tav tm="0">
                                          <p:val>
                                            <p:strVal val="ppt_x"/>
                                          </p:val>
                                        </p:tav>
                                        <p:tav tm="100000">
                                          <p:val>
                                            <p:strVal val="ppt_x"/>
                                          </p:val>
                                        </p:tav>
                                      </p:tavLst>
                                    </p:anim>
                                    <p:anim calcmode="lin" valueType="num">
                                      <p:cBhvr additive="base">
                                        <p:cTn id="98" dur="2000"/>
                                        <p:tgtEl>
                                          <p:spTgt spid="9"/>
                                        </p:tgtEl>
                                        <p:attrNameLst>
                                          <p:attrName>ppt_y</p:attrName>
                                        </p:attrNameLst>
                                      </p:cBhvr>
                                      <p:tavLst>
                                        <p:tav tm="0">
                                          <p:val>
                                            <p:strVal val="ppt_y"/>
                                          </p:val>
                                        </p:tav>
                                        <p:tav tm="100000">
                                          <p:val>
                                            <p:strVal val="1+ppt_h/2"/>
                                          </p:val>
                                        </p:tav>
                                      </p:tavLst>
                                    </p:anim>
                                    <p:set>
                                      <p:cBhvr>
                                        <p:cTn id="99" dur="1" fill="hold">
                                          <p:stCondLst>
                                            <p:cond delay="1999"/>
                                          </p:stCondLst>
                                        </p:cTn>
                                        <p:tgtEl>
                                          <p:spTgt spid="9"/>
                                        </p:tgtEl>
                                        <p:attrNameLst>
                                          <p:attrName>style.visibility</p:attrName>
                                        </p:attrNameLst>
                                      </p:cBhvr>
                                      <p:to>
                                        <p:strVal val="hidden"/>
                                      </p:to>
                                    </p:set>
                                  </p:childTnLst>
                                </p:cTn>
                              </p:par>
                              <p:par>
                                <p:cTn id="100" presetID="2" presetClass="exit" presetSubtype="4" fill="hold" grpId="2"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ppt_x"/>
                                          </p:val>
                                        </p:tav>
                                      </p:tavLst>
                                    </p:anim>
                                    <p:anim calcmode="lin" valueType="num">
                                      <p:cBhvr additive="base">
                                        <p:cTn id="102" dur="2000"/>
                                        <p:tgtEl>
                                          <p:spTgt spid="10"/>
                                        </p:tgtEl>
                                        <p:attrNameLst>
                                          <p:attrName>ppt_y</p:attrName>
                                        </p:attrNameLst>
                                      </p:cBhvr>
                                      <p:tavLst>
                                        <p:tav tm="0">
                                          <p:val>
                                            <p:strVal val="ppt_y"/>
                                          </p:val>
                                        </p:tav>
                                        <p:tav tm="100000">
                                          <p:val>
                                            <p:strVal val="1+ppt_h/2"/>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1" fill="hold" grpId="2" nodeType="withEffect">
                                  <p:stCondLst>
                                    <p:cond delay="0"/>
                                  </p:stCondLst>
                                  <p:childTnLst>
                                    <p:anim calcmode="lin" valueType="num">
                                      <p:cBhvr additive="base">
                                        <p:cTn id="105" dur="2000"/>
                                        <p:tgtEl>
                                          <p:spTgt spid="11"/>
                                        </p:tgtEl>
                                        <p:attrNameLst>
                                          <p:attrName>ppt_x</p:attrName>
                                        </p:attrNameLst>
                                      </p:cBhvr>
                                      <p:tavLst>
                                        <p:tav tm="0">
                                          <p:val>
                                            <p:strVal val="ppt_x"/>
                                          </p:val>
                                        </p:tav>
                                        <p:tav tm="100000">
                                          <p:val>
                                            <p:strVal val="ppt_x"/>
                                          </p:val>
                                        </p:tav>
                                      </p:tavLst>
                                    </p:anim>
                                    <p:anim calcmode="lin" valueType="num">
                                      <p:cBhvr additive="base">
                                        <p:cTn id="106" dur="2000"/>
                                        <p:tgtEl>
                                          <p:spTgt spid="11"/>
                                        </p:tgtEl>
                                        <p:attrNameLst>
                                          <p:attrName>ppt_y</p:attrName>
                                        </p:attrNameLst>
                                      </p:cBhvr>
                                      <p:tavLst>
                                        <p:tav tm="0">
                                          <p:val>
                                            <p:strVal val="ppt_y"/>
                                          </p:val>
                                        </p:tav>
                                        <p:tav tm="100000">
                                          <p:val>
                                            <p:strVal val="0-ppt_h/2"/>
                                          </p:val>
                                        </p:tav>
                                      </p:tavLst>
                                    </p:anim>
                                    <p:set>
                                      <p:cBhvr>
                                        <p:cTn id="107" dur="1" fill="hold">
                                          <p:stCondLst>
                                            <p:cond delay="1999"/>
                                          </p:stCondLst>
                                        </p:cTn>
                                        <p:tgtEl>
                                          <p:spTgt spid="11"/>
                                        </p:tgtEl>
                                        <p:attrNameLst>
                                          <p:attrName>style.visibility</p:attrName>
                                        </p:attrNameLst>
                                      </p:cBhvr>
                                      <p:to>
                                        <p:strVal val="hidden"/>
                                      </p:to>
                                    </p:set>
                                  </p:childTnLst>
                                </p:cTn>
                              </p:par>
                              <p:par>
                                <p:cTn id="108" presetID="2" presetClass="exit" presetSubtype="1" fill="hold" grpId="2"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ppt_x"/>
                                          </p:val>
                                        </p:tav>
                                      </p:tavLst>
                                    </p:anim>
                                    <p:anim calcmode="lin" valueType="num">
                                      <p:cBhvr additive="base">
                                        <p:cTn id="110" dur="2000"/>
                                        <p:tgtEl>
                                          <p:spTgt spid="12"/>
                                        </p:tgtEl>
                                        <p:attrNameLst>
                                          <p:attrName>ppt_y</p:attrName>
                                        </p:attrNameLst>
                                      </p:cBhvr>
                                      <p:tavLst>
                                        <p:tav tm="0">
                                          <p:val>
                                            <p:strVal val="ppt_y"/>
                                          </p:val>
                                        </p:tav>
                                        <p:tav tm="100000">
                                          <p:val>
                                            <p:strVal val="0-ppt_h/2"/>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1" fill="hold" grpId="2"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ppt_x"/>
                                          </p:val>
                                        </p:tav>
                                      </p:tavLst>
                                    </p:anim>
                                    <p:anim calcmode="lin" valueType="num">
                                      <p:cBhvr additive="base">
                                        <p:cTn id="114" dur="2000"/>
                                        <p:tgtEl>
                                          <p:spTgt spid="13"/>
                                        </p:tgtEl>
                                        <p:attrNameLst>
                                          <p:attrName>ppt_y</p:attrName>
                                        </p:attrNameLst>
                                      </p:cBhvr>
                                      <p:tavLst>
                                        <p:tav tm="0">
                                          <p:val>
                                            <p:strVal val="ppt_y"/>
                                          </p:val>
                                        </p:tav>
                                        <p:tav tm="100000">
                                          <p:val>
                                            <p:strVal val="0-ppt_h/2"/>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1" fill="hold" grpId="2" nodeType="withEffect">
                                  <p:stCondLst>
                                    <p:cond delay="0"/>
                                  </p:stCondLst>
                                  <p:childTnLst>
                                    <p:anim calcmode="lin" valueType="num">
                                      <p:cBhvr additive="base">
                                        <p:cTn id="117" dur="2000"/>
                                        <p:tgtEl>
                                          <p:spTgt spid="14"/>
                                        </p:tgtEl>
                                        <p:attrNameLst>
                                          <p:attrName>ppt_x</p:attrName>
                                        </p:attrNameLst>
                                      </p:cBhvr>
                                      <p:tavLst>
                                        <p:tav tm="0">
                                          <p:val>
                                            <p:strVal val="ppt_x"/>
                                          </p:val>
                                        </p:tav>
                                        <p:tav tm="100000">
                                          <p:val>
                                            <p:strVal val="ppt_x"/>
                                          </p:val>
                                        </p:tav>
                                      </p:tavLst>
                                    </p:anim>
                                    <p:anim calcmode="lin" valueType="num">
                                      <p:cBhvr additive="base">
                                        <p:cTn id="118" dur="2000"/>
                                        <p:tgtEl>
                                          <p:spTgt spid="14"/>
                                        </p:tgtEl>
                                        <p:attrNameLst>
                                          <p:attrName>ppt_y</p:attrName>
                                        </p:attrNameLst>
                                      </p:cBhvr>
                                      <p:tavLst>
                                        <p:tav tm="0">
                                          <p:val>
                                            <p:strVal val="ppt_y"/>
                                          </p:val>
                                        </p:tav>
                                        <p:tav tm="100000">
                                          <p:val>
                                            <p:strVal val="0-ppt_h/2"/>
                                          </p:val>
                                        </p:tav>
                                      </p:tavLst>
                                    </p:anim>
                                    <p:set>
                                      <p:cBhvr>
                                        <p:cTn id="119" dur="1" fill="hold">
                                          <p:stCondLst>
                                            <p:cond delay="1999"/>
                                          </p:stCondLst>
                                        </p:cTn>
                                        <p:tgtEl>
                                          <p:spTgt spid="14"/>
                                        </p:tgtEl>
                                        <p:attrNameLst>
                                          <p:attrName>style.visibility</p:attrName>
                                        </p:attrNameLst>
                                      </p:cBhvr>
                                      <p:to>
                                        <p:strVal val="hidden"/>
                                      </p:to>
                                    </p:set>
                                  </p:childTnLst>
                                </p:cTn>
                              </p:par>
                              <p:par>
                                <p:cTn id="120" presetID="2" presetClass="exit" presetSubtype="1" fill="hold" grpId="2" nodeType="withEffect">
                                  <p:stCondLst>
                                    <p:cond delay="0"/>
                                  </p:stCondLst>
                                  <p:childTnLst>
                                    <p:anim calcmode="lin" valueType="num">
                                      <p:cBhvr additive="base">
                                        <p:cTn id="121" dur="2000"/>
                                        <p:tgtEl>
                                          <p:spTgt spid="15"/>
                                        </p:tgtEl>
                                        <p:attrNameLst>
                                          <p:attrName>ppt_x</p:attrName>
                                        </p:attrNameLst>
                                      </p:cBhvr>
                                      <p:tavLst>
                                        <p:tav tm="0">
                                          <p:val>
                                            <p:strVal val="ppt_x"/>
                                          </p:val>
                                        </p:tav>
                                        <p:tav tm="100000">
                                          <p:val>
                                            <p:strVal val="ppt_x"/>
                                          </p:val>
                                        </p:tav>
                                      </p:tavLst>
                                    </p:anim>
                                    <p:anim calcmode="lin" valueType="num">
                                      <p:cBhvr additive="base">
                                        <p:cTn id="122" dur="2000"/>
                                        <p:tgtEl>
                                          <p:spTgt spid="15"/>
                                        </p:tgtEl>
                                        <p:attrNameLst>
                                          <p:attrName>ppt_y</p:attrName>
                                        </p:attrNameLst>
                                      </p:cBhvr>
                                      <p:tavLst>
                                        <p:tav tm="0">
                                          <p:val>
                                            <p:strVal val="ppt_y"/>
                                          </p:val>
                                        </p:tav>
                                        <p:tav tm="100000">
                                          <p:val>
                                            <p:strVal val="0-ppt_h/2"/>
                                          </p:val>
                                        </p:tav>
                                      </p:tavLst>
                                    </p:anim>
                                    <p:set>
                                      <p:cBhvr>
                                        <p:cTn id="123" dur="1" fill="hold">
                                          <p:stCondLst>
                                            <p:cond delay="1999"/>
                                          </p:stCondLst>
                                        </p:cTn>
                                        <p:tgtEl>
                                          <p:spTgt spid="15"/>
                                        </p:tgtEl>
                                        <p:attrNameLst>
                                          <p:attrName>style.visibility</p:attrName>
                                        </p:attrNameLst>
                                      </p:cBhvr>
                                      <p:to>
                                        <p:strVal val="hidden"/>
                                      </p:to>
                                    </p:set>
                                  </p:childTnLst>
                                </p:cTn>
                              </p:par>
                              <p:par>
                                <p:cTn id="124" presetID="2" presetClass="exit" presetSubtype="1" fill="hold" grpId="2" nodeType="withEffect">
                                  <p:stCondLst>
                                    <p:cond delay="0"/>
                                  </p:stCondLst>
                                  <p:childTnLst>
                                    <p:anim calcmode="lin" valueType="num">
                                      <p:cBhvr additive="base">
                                        <p:cTn id="125" dur="2000"/>
                                        <p:tgtEl>
                                          <p:spTgt spid="16"/>
                                        </p:tgtEl>
                                        <p:attrNameLst>
                                          <p:attrName>ppt_x</p:attrName>
                                        </p:attrNameLst>
                                      </p:cBhvr>
                                      <p:tavLst>
                                        <p:tav tm="0">
                                          <p:val>
                                            <p:strVal val="ppt_x"/>
                                          </p:val>
                                        </p:tav>
                                        <p:tav tm="100000">
                                          <p:val>
                                            <p:strVal val="ppt_x"/>
                                          </p:val>
                                        </p:tav>
                                      </p:tavLst>
                                    </p:anim>
                                    <p:anim calcmode="lin" valueType="num">
                                      <p:cBhvr additive="base">
                                        <p:cTn id="126" dur="2000"/>
                                        <p:tgtEl>
                                          <p:spTgt spid="16"/>
                                        </p:tgtEl>
                                        <p:attrNameLst>
                                          <p:attrName>ppt_y</p:attrName>
                                        </p:attrNameLst>
                                      </p:cBhvr>
                                      <p:tavLst>
                                        <p:tav tm="0">
                                          <p:val>
                                            <p:strVal val="ppt_y"/>
                                          </p:val>
                                        </p:tav>
                                        <p:tav tm="100000">
                                          <p:val>
                                            <p:strVal val="0-ppt_h/2"/>
                                          </p:val>
                                        </p:tav>
                                      </p:tavLst>
                                    </p:anim>
                                    <p:set>
                                      <p:cBhvr>
                                        <p:cTn id="127" dur="1" fill="hold">
                                          <p:stCondLst>
                                            <p:cond delay="1999"/>
                                          </p:stCondLst>
                                        </p:cTn>
                                        <p:tgtEl>
                                          <p:spTgt spid="16"/>
                                        </p:tgtEl>
                                        <p:attrNameLst>
                                          <p:attrName>style.visibility</p:attrName>
                                        </p:attrNameLst>
                                      </p:cBhvr>
                                      <p:to>
                                        <p:strVal val="hidden"/>
                                      </p:to>
                                    </p:set>
                                  </p:childTnLst>
                                </p:cTn>
                              </p:par>
                              <p:par>
                                <p:cTn id="128" presetID="19" presetClass="exit" presetSubtype="10" fill="hold" grpId="3" nodeType="withEffect">
                                  <p:stCondLst>
                                    <p:cond delay="0"/>
                                  </p:stCondLst>
                                  <p:childTnLst>
                                    <p:anim calcmode="lin" valueType="num">
                                      <p:cBhvr>
                                        <p:cTn id="129" dur="2000"/>
                                        <p:tgtEl>
                                          <p:spTgt spid="5"/>
                                        </p:tgtEl>
                                        <p:attrNameLst>
                                          <p:attrName>ppt_h</p:attrName>
                                        </p:attrNameLst>
                                      </p:cBhvr>
                                      <p:tavLst>
                                        <p:tav tm="0">
                                          <p:val>
                                            <p:strVal val="ppt_h"/>
                                          </p:val>
                                        </p:tav>
                                        <p:tav tm="100000">
                                          <p:val>
                                            <p:strVal val="ppt_h"/>
                                          </p:val>
                                        </p:tav>
                                      </p:tavLst>
                                    </p:anim>
                                    <p:anim calcmode="lin" valueType="num">
                                      <p:cBhvr>
                                        <p:cTn id="130"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1" dur="1" fill="hold">
                                          <p:stCondLst>
                                            <p:cond delay="1999"/>
                                          </p:stCondLst>
                                        </p:cTn>
                                        <p:tgtEl>
                                          <p:spTgt spid="5"/>
                                        </p:tgtEl>
                                        <p:attrNameLst>
                                          <p:attrName>style.visibility</p:attrName>
                                        </p:attrNameLst>
                                      </p:cBhvr>
                                      <p:to>
                                        <p:strVal val="hidden"/>
                                      </p:to>
                                    </p:set>
                                  </p:childTnLst>
                                </p:cTn>
                              </p:par>
                              <p:par>
                                <p:cTn id="132" presetID="19" presetClass="exit" presetSubtype="5" fill="hold" grpId="3" nodeType="withEffect">
                                  <p:stCondLst>
                                    <p:cond delay="0"/>
                                  </p:stCondLst>
                                  <p:childTnLst>
                                    <p:anim calcmode="lin" valueType="num">
                                      <p:cBhvr>
                                        <p:cTn id="133" dur="2000"/>
                                        <p:tgtEl>
                                          <p:spTgt spid="6"/>
                                        </p:tgtEl>
                                        <p:attrNameLst>
                                          <p:attrName>ppt_w</p:attrName>
                                        </p:attrNameLst>
                                      </p:cBhvr>
                                      <p:tavLst>
                                        <p:tav tm="0">
                                          <p:val>
                                            <p:strVal val="ppt_w"/>
                                          </p:val>
                                        </p:tav>
                                        <p:tav tm="100000">
                                          <p:val>
                                            <p:strVal val="ppt_w"/>
                                          </p:val>
                                        </p:tav>
                                      </p:tavLst>
                                    </p:anim>
                                    <p:anim calcmode="lin" valueType="num">
                                      <p:cBhvr>
                                        <p:cTn id="134"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5" dur="1" fill="hold">
                                          <p:stCondLst>
                                            <p:cond delay="1999"/>
                                          </p:stCondLst>
                                        </p:cTn>
                                        <p:tgtEl>
                                          <p:spTgt spid="6"/>
                                        </p:tgtEl>
                                        <p:attrNameLst>
                                          <p:attrName>style.visibility</p:attrName>
                                        </p:attrNameLst>
                                      </p:cBhvr>
                                      <p:to>
                                        <p:strVal val="hidden"/>
                                      </p:to>
                                    </p:set>
                                  </p:childTnLst>
                                </p:cTn>
                              </p:par>
                              <p:par>
                                <p:cTn id="136" presetID="19" presetClass="exit" presetSubtype="10" fill="hold" grpId="3" nodeType="withEffect">
                                  <p:stCondLst>
                                    <p:cond delay="0"/>
                                  </p:stCondLst>
                                  <p:childTnLst>
                                    <p:anim calcmode="lin" valueType="num">
                                      <p:cBhvr>
                                        <p:cTn id="137" dur="2000"/>
                                        <p:tgtEl>
                                          <p:spTgt spid="7"/>
                                        </p:tgtEl>
                                        <p:attrNameLst>
                                          <p:attrName>ppt_h</p:attrName>
                                        </p:attrNameLst>
                                      </p:cBhvr>
                                      <p:tavLst>
                                        <p:tav tm="0">
                                          <p:val>
                                            <p:strVal val="ppt_h"/>
                                          </p:val>
                                        </p:tav>
                                        <p:tav tm="100000">
                                          <p:val>
                                            <p:strVal val="ppt_h"/>
                                          </p:val>
                                        </p:tav>
                                      </p:tavLst>
                                    </p:anim>
                                    <p:anim calcmode="lin" valueType="num">
                                      <p:cBhvr>
                                        <p:cTn id="138"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9" dur="1" fill="hold">
                                          <p:stCondLst>
                                            <p:cond delay="1999"/>
                                          </p:stCondLst>
                                        </p:cTn>
                                        <p:tgtEl>
                                          <p:spTgt spid="7"/>
                                        </p:tgtEl>
                                        <p:attrNameLst>
                                          <p:attrName>style.visibility</p:attrName>
                                        </p:attrNameLst>
                                      </p:cBhvr>
                                      <p:to>
                                        <p:strVal val="hidden"/>
                                      </p:to>
                                    </p:set>
                                  </p:childTnLst>
                                </p:cTn>
                              </p:par>
                              <p:par>
                                <p:cTn id="140" presetID="19" presetClass="exit" presetSubtype="5" fill="hold" grpId="3" nodeType="withEffect">
                                  <p:stCondLst>
                                    <p:cond delay="0"/>
                                  </p:stCondLst>
                                  <p:childTnLst>
                                    <p:anim calcmode="lin" valueType="num">
                                      <p:cBhvr>
                                        <p:cTn id="141" dur="2000"/>
                                        <p:tgtEl>
                                          <p:spTgt spid="8"/>
                                        </p:tgtEl>
                                        <p:attrNameLst>
                                          <p:attrName>ppt_w</p:attrName>
                                        </p:attrNameLst>
                                      </p:cBhvr>
                                      <p:tavLst>
                                        <p:tav tm="0">
                                          <p:val>
                                            <p:strVal val="ppt_w"/>
                                          </p:val>
                                        </p:tav>
                                        <p:tav tm="100000">
                                          <p:val>
                                            <p:strVal val="ppt_w"/>
                                          </p:val>
                                        </p:tav>
                                      </p:tavLst>
                                    </p:anim>
                                    <p:anim calcmode="lin" valueType="num">
                                      <p:cBhvr>
                                        <p:cTn id="142"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3" dur="1" fill="hold">
                                          <p:stCondLst>
                                            <p:cond delay="1999"/>
                                          </p:stCondLst>
                                        </p:cTn>
                                        <p:tgtEl>
                                          <p:spTgt spid="8"/>
                                        </p:tgtEl>
                                        <p:attrNameLst>
                                          <p:attrName>style.visibility</p:attrName>
                                        </p:attrNameLst>
                                      </p:cBhvr>
                                      <p:to>
                                        <p:strVal val="hidden"/>
                                      </p:to>
                                    </p:set>
                                  </p:childTnLst>
                                </p:cTn>
                              </p:par>
                              <p:par>
                                <p:cTn id="144" presetID="19" presetClass="exit" presetSubtype="10" fill="hold" grpId="3" nodeType="withEffect">
                                  <p:stCondLst>
                                    <p:cond delay="0"/>
                                  </p:stCondLst>
                                  <p:childTnLst>
                                    <p:anim calcmode="lin" valueType="num">
                                      <p:cBhvr>
                                        <p:cTn id="145" dur="2000"/>
                                        <p:tgtEl>
                                          <p:spTgt spid="9"/>
                                        </p:tgtEl>
                                        <p:attrNameLst>
                                          <p:attrName>ppt_h</p:attrName>
                                        </p:attrNameLst>
                                      </p:cBhvr>
                                      <p:tavLst>
                                        <p:tav tm="0">
                                          <p:val>
                                            <p:strVal val="ppt_h"/>
                                          </p:val>
                                        </p:tav>
                                        <p:tav tm="100000">
                                          <p:val>
                                            <p:strVal val="ppt_h"/>
                                          </p:val>
                                        </p:tav>
                                      </p:tavLst>
                                    </p:anim>
                                    <p:anim calcmode="lin" valueType="num">
                                      <p:cBhvr>
                                        <p:cTn id="146"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7" dur="1" fill="hold">
                                          <p:stCondLst>
                                            <p:cond delay="1999"/>
                                          </p:stCondLst>
                                        </p:cTn>
                                        <p:tgtEl>
                                          <p:spTgt spid="9"/>
                                        </p:tgtEl>
                                        <p:attrNameLst>
                                          <p:attrName>style.visibility</p:attrName>
                                        </p:attrNameLst>
                                      </p:cBhvr>
                                      <p:to>
                                        <p:strVal val="hidden"/>
                                      </p:to>
                                    </p:set>
                                  </p:childTnLst>
                                </p:cTn>
                              </p:par>
                              <p:par>
                                <p:cTn id="148" presetID="19" presetClass="exit" presetSubtype="5" fill="hold" grpId="3" nodeType="withEffect">
                                  <p:stCondLst>
                                    <p:cond delay="0"/>
                                  </p:stCondLst>
                                  <p:childTnLst>
                                    <p:anim calcmode="lin" valueType="num">
                                      <p:cBhvr>
                                        <p:cTn id="149" dur="2000"/>
                                        <p:tgtEl>
                                          <p:spTgt spid="10"/>
                                        </p:tgtEl>
                                        <p:attrNameLst>
                                          <p:attrName>ppt_w</p:attrName>
                                        </p:attrNameLst>
                                      </p:cBhvr>
                                      <p:tavLst>
                                        <p:tav tm="0">
                                          <p:val>
                                            <p:strVal val="ppt_w"/>
                                          </p:val>
                                        </p:tav>
                                        <p:tav tm="100000">
                                          <p:val>
                                            <p:strVal val="ppt_w"/>
                                          </p:val>
                                        </p:tav>
                                      </p:tavLst>
                                    </p:anim>
                                    <p:anim calcmode="lin" valueType="num">
                                      <p:cBhvr>
                                        <p:cTn id="150"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1" dur="1" fill="hold">
                                          <p:stCondLst>
                                            <p:cond delay="1999"/>
                                          </p:stCondLst>
                                        </p:cTn>
                                        <p:tgtEl>
                                          <p:spTgt spid="10"/>
                                        </p:tgtEl>
                                        <p:attrNameLst>
                                          <p:attrName>style.visibility</p:attrName>
                                        </p:attrNameLst>
                                      </p:cBhvr>
                                      <p:to>
                                        <p:strVal val="hidden"/>
                                      </p:to>
                                    </p:set>
                                  </p:childTnLst>
                                </p:cTn>
                              </p:par>
                              <p:par>
                                <p:cTn id="152" presetID="19" presetClass="exit" presetSubtype="10" fill="hold" grpId="3" nodeType="withEffect">
                                  <p:stCondLst>
                                    <p:cond delay="0"/>
                                  </p:stCondLst>
                                  <p:childTnLst>
                                    <p:anim calcmode="lin" valueType="num">
                                      <p:cBhvr>
                                        <p:cTn id="153" dur="2000"/>
                                        <p:tgtEl>
                                          <p:spTgt spid="11"/>
                                        </p:tgtEl>
                                        <p:attrNameLst>
                                          <p:attrName>ppt_h</p:attrName>
                                        </p:attrNameLst>
                                      </p:cBhvr>
                                      <p:tavLst>
                                        <p:tav tm="0">
                                          <p:val>
                                            <p:strVal val="ppt_h"/>
                                          </p:val>
                                        </p:tav>
                                        <p:tav tm="100000">
                                          <p:val>
                                            <p:strVal val="ppt_h"/>
                                          </p:val>
                                        </p:tav>
                                      </p:tavLst>
                                    </p:anim>
                                    <p:anim calcmode="lin" valueType="num">
                                      <p:cBhvr>
                                        <p:cTn id="154"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5" dur="1" fill="hold">
                                          <p:stCondLst>
                                            <p:cond delay="1999"/>
                                          </p:stCondLst>
                                        </p:cTn>
                                        <p:tgtEl>
                                          <p:spTgt spid="11"/>
                                        </p:tgtEl>
                                        <p:attrNameLst>
                                          <p:attrName>style.visibility</p:attrName>
                                        </p:attrNameLst>
                                      </p:cBhvr>
                                      <p:to>
                                        <p:strVal val="hidden"/>
                                      </p:to>
                                    </p:set>
                                  </p:childTnLst>
                                </p:cTn>
                              </p:par>
                              <p:par>
                                <p:cTn id="156" presetID="19" presetClass="exit" presetSubtype="5" fill="hold" grpId="3" nodeType="withEffect">
                                  <p:stCondLst>
                                    <p:cond delay="0"/>
                                  </p:stCondLst>
                                  <p:childTnLst>
                                    <p:anim calcmode="lin" valueType="num">
                                      <p:cBhvr>
                                        <p:cTn id="157" dur="2000"/>
                                        <p:tgtEl>
                                          <p:spTgt spid="12"/>
                                        </p:tgtEl>
                                        <p:attrNameLst>
                                          <p:attrName>ppt_w</p:attrName>
                                        </p:attrNameLst>
                                      </p:cBhvr>
                                      <p:tavLst>
                                        <p:tav tm="0">
                                          <p:val>
                                            <p:strVal val="ppt_w"/>
                                          </p:val>
                                        </p:tav>
                                        <p:tav tm="100000">
                                          <p:val>
                                            <p:strVal val="ppt_w"/>
                                          </p:val>
                                        </p:tav>
                                      </p:tavLst>
                                    </p:anim>
                                    <p:anim calcmode="lin" valueType="num">
                                      <p:cBhvr>
                                        <p:cTn id="158"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9" dur="1" fill="hold">
                                          <p:stCondLst>
                                            <p:cond delay="1999"/>
                                          </p:stCondLst>
                                        </p:cTn>
                                        <p:tgtEl>
                                          <p:spTgt spid="12"/>
                                        </p:tgtEl>
                                        <p:attrNameLst>
                                          <p:attrName>style.visibility</p:attrName>
                                        </p:attrNameLst>
                                      </p:cBhvr>
                                      <p:to>
                                        <p:strVal val="hidden"/>
                                      </p:to>
                                    </p:set>
                                  </p:childTnLst>
                                </p:cTn>
                              </p:par>
                              <p:par>
                                <p:cTn id="160" presetID="19" presetClass="exit" presetSubtype="10" fill="hold" grpId="3" nodeType="withEffect">
                                  <p:stCondLst>
                                    <p:cond delay="0"/>
                                  </p:stCondLst>
                                  <p:childTnLst>
                                    <p:anim calcmode="lin" valueType="num">
                                      <p:cBhvr>
                                        <p:cTn id="161" dur="2000"/>
                                        <p:tgtEl>
                                          <p:spTgt spid="13"/>
                                        </p:tgtEl>
                                        <p:attrNameLst>
                                          <p:attrName>ppt_h</p:attrName>
                                        </p:attrNameLst>
                                      </p:cBhvr>
                                      <p:tavLst>
                                        <p:tav tm="0">
                                          <p:val>
                                            <p:strVal val="ppt_h"/>
                                          </p:val>
                                        </p:tav>
                                        <p:tav tm="100000">
                                          <p:val>
                                            <p:strVal val="ppt_h"/>
                                          </p:val>
                                        </p:tav>
                                      </p:tavLst>
                                    </p:anim>
                                    <p:anim calcmode="lin" valueType="num">
                                      <p:cBhvr>
                                        <p:cTn id="162"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1999"/>
                                          </p:stCondLst>
                                        </p:cTn>
                                        <p:tgtEl>
                                          <p:spTgt spid="13"/>
                                        </p:tgtEl>
                                        <p:attrNameLst>
                                          <p:attrName>style.visibility</p:attrName>
                                        </p:attrNameLst>
                                      </p:cBhvr>
                                      <p:to>
                                        <p:strVal val="hidden"/>
                                      </p:to>
                                    </p:set>
                                  </p:childTnLst>
                                </p:cTn>
                              </p:par>
                              <p:par>
                                <p:cTn id="164" presetID="19" presetClass="exit" presetSubtype="5" fill="hold" grpId="3" nodeType="withEffect">
                                  <p:stCondLst>
                                    <p:cond delay="0"/>
                                  </p:stCondLst>
                                  <p:childTnLst>
                                    <p:anim calcmode="lin" valueType="num">
                                      <p:cBhvr>
                                        <p:cTn id="165" dur="2000"/>
                                        <p:tgtEl>
                                          <p:spTgt spid="14"/>
                                        </p:tgtEl>
                                        <p:attrNameLst>
                                          <p:attrName>ppt_w</p:attrName>
                                        </p:attrNameLst>
                                      </p:cBhvr>
                                      <p:tavLst>
                                        <p:tav tm="0">
                                          <p:val>
                                            <p:strVal val="ppt_w"/>
                                          </p:val>
                                        </p:tav>
                                        <p:tav tm="100000">
                                          <p:val>
                                            <p:strVal val="ppt_w"/>
                                          </p:val>
                                        </p:tav>
                                      </p:tavLst>
                                    </p:anim>
                                    <p:anim calcmode="lin" valueType="num">
                                      <p:cBhvr>
                                        <p:cTn id="166"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7" dur="1" fill="hold">
                                          <p:stCondLst>
                                            <p:cond delay="1999"/>
                                          </p:stCondLst>
                                        </p:cTn>
                                        <p:tgtEl>
                                          <p:spTgt spid="14"/>
                                        </p:tgtEl>
                                        <p:attrNameLst>
                                          <p:attrName>style.visibility</p:attrName>
                                        </p:attrNameLst>
                                      </p:cBhvr>
                                      <p:to>
                                        <p:strVal val="hidden"/>
                                      </p:to>
                                    </p:set>
                                  </p:childTnLst>
                                </p:cTn>
                              </p:par>
                              <p:par>
                                <p:cTn id="168" presetID="19" presetClass="exit" presetSubtype="10" fill="hold" grpId="3" nodeType="withEffect">
                                  <p:stCondLst>
                                    <p:cond delay="0"/>
                                  </p:stCondLst>
                                  <p:childTnLst>
                                    <p:anim calcmode="lin" valueType="num">
                                      <p:cBhvr>
                                        <p:cTn id="169" dur="2000"/>
                                        <p:tgtEl>
                                          <p:spTgt spid="15"/>
                                        </p:tgtEl>
                                        <p:attrNameLst>
                                          <p:attrName>ppt_h</p:attrName>
                                        </p:attrNameLst>
                                      </p:cBhvr>
                                      <p:tavLst>
                                        <p:tav tm="0">
                                          <p:val>
                                            <p:strVal val="ppt_h"/>
                                          </p:val>
                                        </p:tav>
                                        <p:tav tm="100000">
                                          <p:val>
                                            <p:strVal val="ppt_h"/>
                                          </p:val>
                                        </p:tav>
                                      </p:tavLst>
                                    </p:anim>
                                    <p:anim calcmode="lin" valueType="num">
                                      <p:cBhvr>
                                        <p:cTn id="170"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1999"/>
                                          </p:stCondLst>
                                        </p:cTn>
                                        <p:tgtEl>
                                          <p:spTgt spid="15"/>
                                        </p:tgtEl>
                                        <p:attrNameLst>
                                          <p:attrName>style.visibility</p:attrName>
                                        </p:attrNameLst>
                                      </p:cBhvr>
                                      <p:to>
                                        <p:strVal val="hidden"/>
                                      </p:to>
                                    </p:set>
                                  </p:childTnLst>
                                </p:cTn>
                              </p:par>
                              <p:par>
                                <p:cTn id="172" presetID="19" presetClass="exit" presetSubtype="5" fill="hold" grpId="3" nodeType="withEffect">
                                  <p:stCondLst>
                                    <p:cond delay="0"/>
                                  </p:stCondLst>
                                  <p:childTnLst>
                                    <p:anim calcmode="lin" valueType="num">
                                      <p:cBhvr>
                                        <p:cTn id="173" dur="2000"/>
                                        <p:tgtEl>
                                          <p:spTgt spid="16"/>
                                        </p:tgtEl>
                                        <p:attrNameLst>
                                          <p:attrName>ppt_w</p:attrName>
                                        </p:attrNameLst>
                                      </p:cBhvr>
                                      <p:tavLst>
                                        <p:tav tm="0">
                                          <p:val>
                                            <p:strVal val="ppt_w"/>
                                          </p:val>
                                        </p:tav>
                                        <p:tav tm="100000">
                                          <p:val>
                                            <p:strVal val="ppt_w"/>
                                          </p:val>
                                        </p:tav>
                                      </p:tavLst>
                                    </p:anim>
                                    <p:anim calcmode="lin" valueType="num">
                                      <p:cBhvr>
                                        <p:cTn id="174"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5" dur="1" fill="hold">
                                          <p:stCondLst>
                                            <p:cond delay="1999"/>
                                          </p:stCondLst>
                                        </p:cTn>
                                        <p:tgtEl>
                                          <p:spTgt spid="16"/>
                                        </p:tgtEl>
                                        <p:attrNameLst>
                                          <p:attrName>style.visibility</p:attrName>
                                        </p:attrNameLst>
                                      </p:cBhvr>
                                      <p:to>
                                        <p:strVal val="hidden"/>
                                      </p:to>
                                    </p:set>
                                  </p:childTnLst>
                                </p:cTn>
                              </p:par>
                              <p:par>
                                <p:cTn id="176" presetID="23" presetClass="entr" presetSubtype="288" fill="hold" nodeType="withEffect">
                                  <p:stCondLst>
                                    <p:cond delay="0"/>
                                  </p:stCondLst>
                                  <p:childTnLst>
                                    <p:set>
                                      <p:cBhvr>
                                        <p:cTn id="177" dur="1" fill="hold">
                                          <p:stCondLst>
                                            <p:cond delay="0"/>
                                          </p:stCondLst>
                                        </p:cTn>
                                        <p:tgtEl>
                                          <p:spTgt spid="4"/>
                                        </p:tgtEl>
                                        <p:attrNameLst>
                                          <p:attrName>style.visibility</p:attrName>
                                        </p:attrNameLst>
                                      </p:cBhvr>
                                      <p:to>
                                        <p:strVal val="visible"/>
                                      </p:to>
                                    </p:set>
                                    <p:anim calcmode="lin" valueType="num">
                                      <p:cBhvr>
                                        <p:cTn id="178" dur="2000" fill="hold"/>
                                        <p:tgtEl>
                                          <p:spTgt spid="4"/>
                                        </p:tgtEl>
                                        <p:attrNameLst>
                                          <p:attrName>ppt_w</p:attrName>
                                        </p:attrNameLst>
                                      </p:cBhvr>
                                      <p:tavLst>
                                        <p:tav tm="0">
                                          <p:val>
                                            <p:strVal val="4/3*#ppt_w"/>
                                          </p:val>
                                        </p:tav>
                                        <p:tav tm="100000">
                                          <p:val>
                                            <p:strVal val="#ppt_w"/>
                                          </p:val>
                                        </p:tav>
                                      </p:tavLst>
                                    </p:anim>
                                    <p:anim calcmode="lin" valueType="num">
                                      <p:cBhvr>
                                        <p:cTn id="179" dur="2000" fill="hold"/>
                                        <p:tgtEl>
                                          <p:spTgt spid="4"/>
                                        </p:tgtEl>
                                        <p:attrNameLst>
                                          <p:attrName>ppt_h</p:attrName>
                                        </p:attrNameLst>
                                      </p:cBhvr>
                                      <p:tavLst>
                                        <p:tav tm="0">
                                          <p:val>
                                            <p:strVal val="4/3*#ppt_h"/>
                                          </p:val>
                                        </p:tav>
                                        <p:tav tm="100000">
                                          <p:val>
                                            <p:strVal val="#ppt_h"/>
                                          </p:val>
                                        </p:tav>
                                      </p:tavLst>
                                    </p:anim>
                                  </p:childTnLst>
                                </p:cTn>
                              </p:par>
                              <p:par>
                                <p:cTn id="180" presetID="16" presetClass="entr" presetSubtype="42" fill="hold" nodeType="withEffect">
                                  <p:stCondLst>
                                    <p:cond delay="0"/>
                                  </p:stCondLst>
                                  <p:childTnLst>
                                    <p:set>
                                      <p:cBhvr>
                                        <p:cTn id="181" dur="1" fill="hold">
                                          <p:stCondLst>
                                            <p:cond delay="0"/>
                                          </p:stCondLst>
                                        </p:cTn>
                                        <p:tgtEl>
                                          <p:spTgt spid="4"/>
                                        </p:tgtEl>
                                        <p:attrNameLst>
                                          <p:attrName>style.visibility</p:attrName>
                                        </p:attrNameLst>
                                      </p:cBhvr>
                                      <p:to>
                                        <p:strVal val="visible"/>
                                      </p:to>
                                    </p:set>
                                    <p:animEffect transition="in" filter="barn(outHorizontal)">
                                      <p:cBhvr>
                                        <p:cTn id="18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3" name="2 Imagen" descr="cadre_pour_video_1_by_kidpaddleetcie-d97hc1z.pn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a:off x="4643438" y="1142990"/>
            <a:ext cx="3929090" cy="2862322"/>
          </a:xfrm>
          <a:prstGeom prst="rect">
            <a:avLst/>
          </a:prstGeom>
          <a:noFill/>
        </p:spPr>
        <p:txBody>
          <a:bodyPr wrap="square" rtlCol="0">
            <a:spAutoFit/>
          </a:bodyPr>
          <a:lstStyle/>
          <a:p>
            <a:pPr algn="ctr"/>
            <a:r>
              <a:rPr lang="es-PE" b="1" dirty="0" smtClean="0">
                <a:ln w="900" cmpd="sng">
                  <a:solidFill>
                    <a:sysClr val="windowText" lastClr="000000">
                      <a:alpha val="55000"/>
                    </a:sysClr>
                  </a:solidFill>
                  <a:prstDash val="solid"/>
                </a:ln>
                <a:solidFill>
                  <a:schemeClr val="accent1">
                    <a:satMod val="200000"/>
                    <a:tint val="3000"/>
                  </a:schemeClr>
                </a:solidFill>
                <a:effectLst>
                  <a:outerShdw blurRad="38100" dist="38100" dir="2700000" algn="tl">
                    <a:srgbClr val="000000">
                      <a:alpha val="43137"/>
                    </a:srgbClr>
                  </a:outerShdw>
                </a:effectLst>
              </a:rPr>
              <a:t>Por lo general las bellas personas llegan a entender  más a los demás porque les ha tocado atravesar momentos muy duros en su vida, que las han hecho más fuertes y les han dado una visión distinta de las cosas importantes de la vida, por lo que ya no se detienen tanto en artículos, ni invierten mal su tiempo.</a:t>
            </a:r>
          </a:p>
          <a:p>
            <a:pPr algn="ctr"/>
            <a:endParaRPr lang="es-PE" b="1" dirty="0">
              <a:ln w="900" cmpd="sng">
                <a:solidFill>
                  <a:sysClr val="windowText" lastClr="000000">
                    <a:alpha val="55000"/>
                  </a:sysClr>
                </a:solidFill>
                <a:prstDash val="solid"/>
              </a:ln>
              <a:solidFill>
                <a:schemeClr val="accent1">
                  <a:satMod val="200000"/>
                  <a:tint val="3000"/>
                </a:schemeClr>
              </a:solidFill>
              <a:effectLst>
                <a:outerShdw blurRad="38100" dist="38100" dir="2700000" algn="tl">
                  <a:srgbClr val="000000">
                    <a:alpha val="43137"/>
                  </a:srgbClr>
                </a:outerShdw>
              </a:effectLst>
            </a:endParaRPr>
          </a:p>
        </p:txBody>
      </p:sp>
      <p:pic>
        <p:nvPicPr>
          <p:cNvPr id="5" name="4 Imagen" descr="0_c1f3a_37924055_XL.png"/>
          <p:cNvPicPr>
            <a:picLocks noChangeAspect="1"/>
          </p:cNvPicPr>
          <p:nvPr/>
        </p:nvPicPr>
        <p:blipFill>
          <a:blip r:embed="rId3"/>
          <a:stretch>
            <a:fillRect/>
          </a:stretch>
        </p:blipFill>
        <p:spPr>
          <a:xfrm>
            <a:off x="142845" y="1121558"/>
            <a:ext cx="4643470" cy="3807645"/>
          </a:xfrm>
          <a:prstGeom prst="rect">
            <a:avLst/>
          </a:prstGeom>
        </p:spPr>
      </p:pic>
      <p:sp>
        <p:nvSpPr>
          <p:cNvPr id="6" name="5 Rectángulo"/>
          <p:cNvSpPr/>
          <p:nvPr/>
        </p:nvSpPr>
        <p:spPr>
          <a:xfrm>
            <a:off x="-357222" y="-142894"/>
            <a:ext cx="9787006" cy="5500726"/>
          </a:xfrm>
          <a:prstGeom prst="rect">
            <a:avLst/>
          </a:prstGeom>
          <a:gradFill>
            <a:gsLst>
              <a:gs pos="0">
                <a:srgbClr val="002060"/>
              </a:gs>
              <a:gs pos="39999">
                <a:srgbClr val="85C2FF"/>
              </a:gs>
              <a:gs pos="70000">
                <a:srgbClr val="C4D6EB"/>
              </a:gs>
              <a:gs pos="100000">
                <a:srgbClr val="FFEBFA"/>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0"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Effect transition="in" filter="fade">
                                      <p:cBhvr>
                                        <p:cTn id="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00000"/>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s-PE"/>
          </a:p>
        </p:txBody>
      </p:sp>
      <p:sp>
        <p:nvSpPr>
          <p:cNvPr id="3" name="2 Subtítulo"/>
          <p:cNvSpPr>
            <a:spLocks noGrp="1"/>
          </p:cNvSpPr>
          <p:nvPr>
            <p:ph type="subTitle" idx="1"/>
          </p:nvPr>
        </p:nvSpPr>
        <p:spPr/>
        <p:txBody>
          <a:bodyPr/>
          <a:lstStyle/>
          <a:p>
            <a:endParaRPr lang="es-PE"/>
          </a:p>
        </p:txBody>
      </p:sp>
      <p:pic>
        <p:nvPicPr>
          <p:cNvPr id="4" name="3 Imagen" descr="myy.jpg"/>
          <p:cNvPicPr>
            <a:picLocks noChangeAspect="1"/>
          </p:cNvPicPr>
          <p:nvPr/>
        </p:nvPicPr>
        <p:blipFill>
          <a:blip r:embed="rId2"/>
          <a:stretch>
            <a:fillRect/>
          </a:stretch>
        </p:blipFill>
        <p:spPr>
          <a:xfrm>
            <a:off x="1116" y="0"/>
            <a:ext cx="9141768" cy="5143500"/>
          </a:xfrm>
          <a:prstGeom prst="rect">
            <a:avLst/>
          </a:prstGeom>
        </p:spPr>
      </p:pic>
      <p:sp>
        <p:nvSpPr>
          <p:cNvPr id="5" name="4 Rombo"/>
          <p:cNvSpPr/>
          <p:nvPr/>
        </p:nvSpPr>
        <p:spPr>
          <a:xfrm rot="16200000">
            <a:off x="4107635" y="-321471"/>
            <a:ext cx="928694" cy="5143500"/>
          </a:xfrm>
          <a:prstGeom prst="diamond">
            <a:avLst/>
          </a:prstGeom>
          <a:blipFill dpi="0" rotWithShape="1">
            <a:blip r:embed="rId3">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rot="16200000">
            <a:off x="4107635" y="-607223"/>
            <a:ext cx="928694" cy="5143500"/>
          </a:xfrm>
          <a:prstGeom prst="diamond">
            <a:avLst/>
          </a:prstGeom>
          <a:blipFill dpi="0" rotWithShape="1">
            <a:blip r:embed="rId3">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rot="16200000">
            <a:off x="4107635" y="-964413"/>
            <a:ext cx="928694" cy="5143500"/>
          </a:xfrm>
          <a:prstGeom prst="diamond">
            <a:avLst/>
          </a:prstGeom>
          <a:blipFill dpi="0" rotWithShape="1">
            <a:blip r:embed="rId3">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rot="16200000">
            <a:off x="4107635" y="-1250165"/>
            <a:ext cx="928694" cy="5143500"/>
          </a:xfrm>
          <a:prstGeom prst="diamond">
            <a:avLst/>
          </a:prstGeom>
          <a:blipFill dpi="0" rotWithShape="1">
            <a:blip r:embed="rId3">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rot="16200000">
            <a:off x="4107635" y="-1607355"/>
            <a:ext cx="928694" cy="5143500"/>
          </a:xfrm>
          <a:prstGeom prst="diamond">
            <a:avLst/>
          </a:prstGeom>
          <a:blipFill dpi="0" rotWithShape="1">
            <a:blip r:embed="rId3">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rot="16200000">
            <a:off x="4036206" y="-2035974"/>
            <a:ext cx="1071552" cy="5143500"/>
          </a:xfrm>
          <a:prstGeom prst="diamond">
            <a:avLst/>
          </a:prstGeom>
          <a:blipFill dpi="0" rotWithShape="1">
            <a:blip r:embed="rId3">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rot="16200000">
            <a:off x="4107635" y="678661"/>
            <a:ext cx="928694" cy="5143500"/>
          </a:xfrm>
          <a:prstGeom prst="diamond">
            <a:avLst/>
          </a:prstGeom>
          <a:blipFill dpi="0" rotWithShape="1">
            <a:blip r:embed="rId3">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rot="16200000">
            <a:off x="4107635" y="964413"/>
            <a:ext cx="928694" cy="5143500"/>
          </a:xfrm>
          <a:prstGeom prst="diamond">
            <a:avLst/>
          </a:prstGeom>
          <a:blipFill dpi="0" rotWithShape="1">
            <a:blip r:embed="rId3">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rot="16200000">
            <a:off x="4107635" y="1250165"/>
            <a:ext cx="928694" cy="5143500"/>
          </a:xfrm>
          <a:prstGeom prst="diamond">
            <a:avLst/>
          </a:prstGeom>
          <a:blipFill dpi="0" rotWithShape="1">
            <a:blip r:embed="rId3">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rot="16200000">
            <a:off x="4107635" y="1535917"/>
            <a:ext cx="928694" cy="5143500"/>
          </a:xfrm>
          <a:prstGeom prst="diamond">
            <a:avLst/>
          </a:prstGeom>
          <a:blipFill dpi="0" rotWithShape="1">
            <a:blip r:embed="rId3">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rot="16200000">
            <a:off x="4107635" y="1821669"/>
            <a:ext cx="928694" cy="5143500"/>
          </a:xfrm>
          <a:prstGeom prst="diamond">
            <a:avLst/>
          </a:prstGeom>
          <a:blipFill dpi="0" rotWithShape="1">
            <a:blip r:embed="rId3">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rot="16200000">
            <a:off x="4107635" y="2107403"/>
            <a:ext cx="928694" cy="5143500"/>
          </a:xfrm>
          <a:prstGeom prst="diamond">
            <a:avLst/>
          </a:prstGeom>
          <a:blipFill dpi="0" rotWithShape="1">
            <a:blip r:embed="rId3">
              <a:duotone>
                <a:prstClr val="black"/>
                <a:srgbClr val="FF0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57222" y="-142894"/>
            <a:ext cx="9787006" cy="5500726"/>
          </a:xfrm>
          <a:prstGeom prst="rect">
            <a:avLst/>
          </a:prstGeom>
          <a:gradFill>
            <a:gsLst>
              <a:gs pos="0">
                <a:srgbClr val="002060"/>
              </a:gs>
              <a:gs pos="39999">
                <a:srgbClr val="85C2FF"/>
              </a:gs>
              <a:gs pos="70000">
                <a:srgbClr val="C4D6EB"/>
              </a:gs>
              <a:gs pos="100000">
                <a:srgbClr val="FFEBFA"/>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ppt_x"/>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ppt_x"/>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ppt_x"/>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ppt_x"/>
                                          </p:val>
                                        </p:tav>
                                        <p:tav tm="100000">
                                          <p:val>
                                            <p:strVal val="#ppt_x"/>
                                          </p:val>
                                        </p:tav>
                                      </p:tavLst>
                                    </p:anim>
                                    <p:anim calcmode="lin" valueType="num">
                                      <p:cBhvr additive="base">
                                        <p:cTn id="34" dur="2000" fill="hold"/>
                                        <p:tgtEl>
                                          <p:spTgt spid="11"/>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ppt_x"/>
                                          </p:val>
                                        </p:tav>
                                        <p:tav tm="100000">
                                          <p:val>
                                            <p:strVal val="#ppt_x"/>
                                          </p:val>
                                        </p:tav>
                                      </p:tavLst>
                                    </p:anim>
                                    <p:anim calcmode="lin" valueType="num">
                                      <p:cBhvr additive="base">
                                        <p:cTn id="38" dur="2000" fill="hold"/>
                                        <p:tgtEl>
                                          <p:spTgt spid="12"/>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ppt_x"/>
                                          </p:val>
                                        </p:tav>
                                        <p:tav tm="100000">
                                          <p:val>
                                            <p:strVal val="#ppt_x"/>
                                          </p:val>
                                        </p:tav>
                                      </p:tavLst>
                                    </p:anim>
                                    <p:anim calcmode="lin" valueType="num">
                                      <p:cBhvr additive="base">
                                        <p:cTn id="42" dur="2000" fill="hold"/>
                                        <p:tgtEl>
                                          <p:spTgt spid="13"/>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ppt_x"/>
                                          </p:val>
                                        </p:tav>
                                        <p:tav tm="100000">
                                          <p:val>
                                            <p:strVal val="#ppt_x"/>
                                          </p:val>
                                        </p:tav>
                                      </p:tavLst>
                                    </p:anim>
                                    <p:anim calcmode="lin" valueType="num">
                                      <p:cBhvr additive="base">
                                        <p:cTn id="46" dur="2000" fill="hold"/>
                                        <p:tgtEl>
                                          <p:spTgt spid="14"/>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ppt_x"/>
                                          </p:val>
                                        </p:tav>
                                        <p:tav tm="100000">
                                          <p:val>
                                            <p:strVal val="#ppt_x"/>
                                          </p:val>
                                        </p:tav>
                                      </p:tavLst>
                                    </p:anim>
                                    <p:anim calcmode="lin" valueType="num">
                                      <p:cBhvr additive="base">
                                        <p:cTn id="50" dur="2000" fill="hold"/>
                                        <p:tgtEl>
                                          <p:spTgt spid="15"/>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ppt_x"/>
                                          </p:val>
                                        </p:tav>
                                        <p:tav tm="100000">
                                          <p:val>
                                            <p:strVal val="#ppt_x"/>
                                          </p:val>
                                        </p:tav>
                                      </p:tavLst>
                                    </p:anim>
                                    <p:anim calcmode="lin" valueType="num">
                                      <p:cBhvr additive="base">
                                        <p:cTn id="54" dur="2000" fill="hold"/>
                                        <p:tgtEl>
                                          <p:spTgt spid="16"/>
                                        </p:tgtEl>
                                        <p:attrNameLst>
                                          <p:attrName>ppt_y</p:attrName>
                                        </p:attrNameLst>
                                      </p:cBhvr>
                                      <p:tavLst>
                                        <p:tav tm="0">
                                          <p:val>
                                            <p:strVal val="0-#ppt_h/2"/>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5"/>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7"/>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8"/>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9"/>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0"/>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11"/>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2"/>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3"/>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4"/>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5"/>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6"/>
                                        </p:tgtEl>
                                        <p:attrNameLst>
                                          <p:attrName>r</p:attrName>
                                        </p:attrNameLst>
                                      </p:cBhvr>
                                    </p:animRot>
                                  </p:childTnLst>
                                </p:cTn>
                              </p:par>
                            </p:childTnLst>
                          </p:cTn>
                        </p:par>
                        <p:par>
                          <p:cTn id="79" fill="hold">
                            <p:stCondLst>
                              <p:cond delay="2000"/>
                            </p:stCondLst>
                            <p:childTnLst>
                              <p:par>
                                <p:cTn id="80" presetID="2" presetClass="exit" presetSubtype="4" fill="hold" grpId="2" nodeType="after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ppt_x"/>
                                          </p:val>
                                        </p:tav>
                                      </p:tavLst>
                                    </p:anim>
                                    <p:anim calcmode="lin" valueType="num">
                                      <p:cBhvr additive="base">
                                        <p:cTn id="82" dur="2000"/>
                                        <p:tgtEl>
                                          <p:spTgt spid="5"/>
                                        </p:tgtEl>
                                        <p:attrNameLst>
                                          <p:attrName>ppt_y</p:attrName>
                                        </p:attrNameLst>
                                      </p:cBhvr>
                                      <p:tavLst>
                                        <p:tav tm="0">
                                          <p:val>
                                            <p:strVal val="ppt_y"/>
                                          </p:val>
                                        </p:tav>
                                        <p:tav tm="100000">
                                          <p:val>
                                            <p:strVal val="1+ppt_h/2"/>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4" fill="hold" grpId="2"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ppt_x"/>
                                          </p:val>
                                        </p:tav>
                                      </p:tavLst>
                                    </p:anim>
                                    <p:anim calcmode="lin" valueType="num">
                                      <p:cBhvr additive="base">
                                        <p:cTn id="86" dur="2000"/>
                                        <p:tgtEl>
                                          <p:spTgt spid="6"/>
                                        </p:tgtEl>
                                        <p:attrNameLst>
                                          <p:attrName>ppt_y</p:attrName>
                                        </p:attrNameLst>
                                      </p:cBhvr>
                                      <p:tavLst>
                                        <p:tav tm="0">
                                          <p:val>
                                            <p:strVal val="ppt_y"/>
                                          </p:val>
                                        </p:tav>
                                        <p:tav tm="100000">
                                          <p:val>
                                            <p:strVal val="1+ppt_h/2"/>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4" fill="hold" grpId="2"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ppt_x"/>
                                          </p:val>
                                        </p:tav>
                                      </p:tavLst>
                                    </p:anim>
                                    <p:anim calcmode="lin" valueType="num">
                                      <p:cBhvr additive="base">
                                        <p:cTn id="90" dur="2000"/>
                                        <p:tgtEl>
                                          <p:spTgt spid="7"/>
                                        </p:tgtEl>
                                        <p:attrNameLst>
                                          <p:attrName>ppt_y</p:attrName>
                                        </p:attrNameLst>
                                      </p:cBhvr>
                                      <p:tavLst>
                                        <p:tav tm="0">
                                          <p:val>
                                            <p:strVal val="ppt_y"/>
                                          </p:val>
                                        </p:tav>
                                        <p:tav tm="100000">
                                          <p:val>
                                            <p:strVal val="1+ppt_h/2"/>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4" fill="hold" grpId="2" nodeType="withEffect">
                                  <p:stCondLst>
                                    <p:cond delay="0"/>
                                  </p:stCondLst>
                                  <p:childTnLst>
                                    <p:anim calcmode="lin" valueType="num">
                                      <p:cBhvr additive="base">
                                        <p:cTn id="93" dur="2000"/>
                                        <p:tgtEl>
                                          <p:spTgt spid="8"/>
                                        </p:tgtEl>
                                        <p:attrNameLst>
                                          <p:attrName>ppt_x</p:attrName>
                                        </p:attrNameLst>
                                      </p:cBhvr>
                                      <p:tavLst>
                                        <p:tav tm="0">
                                          <p:val>
                                            <p:strVal val="ppt_x"/>
                                          </p:val>
                                        </p:tav>
                                        <p:tav tm="100000">
                                          <p:val>
                                            <p:strVal val="ppt_x"/>
                                          </p:val>
                                        </p:tav>
                                      </p:tavLst>
                                    </p:anim>
                                    <p:anim calcmode="lin" valueType="num">
                                      <p:cBhvr additive="base">
                                        <p:cTn id="94" dur="2000"/>
                                        <p:tgtEl>
                                          <p:spTgt spid="8"/>
                                        </p:tgtEl>
                                        <p:attrNameLst>
                                          <p:attrName>ppt_y</p:attrName>
                                        </p:attrNameLst>
                                      </p:cBhvr>
                                      <p:tavLst>
                                        <p:tav tm="0">
                                          <p:val>
                                            <p:strVal val="ppt_y"/>
                                          </p:val>
                                        </p:tav>
                                        <p:tav tm="100000">
                                          <p:val>
                                            <p:strVal val="1+ppt_h/2"/>
                                          </p:val>
                                        </p:tav>
                                      </p:tavLst>
                                    </p:anim>
                                    <p:set>
                                      <p:cBhvr>
                                        <p:cTn id="95" dur="1" fill="hold">
                                          <p:stCondLst>
                                            <p:cond delay="1999"/>
                                          </p:stCondLst>
                                        </p:cTn>
                                        <p:tgtEl>
                                          <p:spTgt spid="8"/>
                                        </p:tgtEl>
                                        <p:attrNameLst>
                                          <p:attrName>style.visibility</p:attrName>
                                        </p:attrNameLst>
                                      </p:cBhvr>
                                      <p:to>
                                        <p:strVal val="hidden"/>
                                      </p:to>
                                    </p:set>
                                  </p:childTnLst>
                                </p:cTn>
                              </p:par>
                              <p:par>
                                <p:cTn id="96" presetID="2" presetClass="exit" presetSubtype="4" fill="hold" grpId="2" nodeType="withEffect">
                                  <p:stCondLst>
                                    <p:cond delay="0"/>
                                  </p:stCondLst>
                                  <p:childTnLst>
                                    <p:anim calcmode="lin" valueType="num">
                                      <p:cBhvr additive="base">
                                        <p:cTn id="97" dur="2000"/>
                                        <p:tgtEl>
                                          <p:spTgt spid="9"/>
                                        </p:tgtEl>
                                        <p:attrNameLst>
                                          <p:attrName>ppt_x</p:attrName>
                                        </p:attrNameLst>
                                      </p:cBhvr>
                                      <p:tavLst>
                                        <p:tav tm="0">
                                          <p:val>
                                            <p:strVal val="ppt_x"/>
                                          </p:val>
                                        </p:tav>
                                        <p:tav tm="100000">
                                          <p:val>
                                            <p:strVal val="ppt_x"/>
                                          </p:val>
                                        </p:tav>
                                      </p:tavLst>
                                    </p:anim>
                                    <p:anim calcmode="lin" valueType="num">
                                      <p:cBhvr additive="base">
                                        <p:cTn id="98" dur="2000"/>
                                        <p:tgtEl>
                                          <p:spTgt spid="9"/>
                                        </p:tgtEl>
                                        <p:attrNameLst>
                                          <p:attrName>ppt_y</p:attrName>
                                        </p:attrNameLst>
                                      </p:cBhvr>
                                      <p:tavLst>
                                        <p:tav tm="0">
                                          <p:val>
                                            <p:strVal val="ppt_y"/>
                                          </p:val>
                                        </p:tav>
                                        <p:tav tm="100000">
                                          <p:val>
                                            <p:strVal val="1+ppt_h/2"/>
                                          </p:val>
                                        </p:tav>
                                      </p:tavLst>
                                    </p:anim>
                                    <p:set>
                                      <p:cBhvr>
                                        <p:cTn id="99" dur="1" fill="hold">
                                          <p:stCondLst>
                                            <p:cond delay="1999"/>
                                          </p:stCondLst>
                                        </p:cTn>
                                        <p:tgtEl>
                                          <p:spTgt spid="9"/>
                                        </p:tgtEl>
                                        <p:attrNameLst>
                                          <p:attrName>style.visibility</p:attrName>
                                        </p:attrNameLst>
                                      </p:cBhvr>
                                      <p:to>
                                        <p:strVal val="hidden"/>
                                      </p:to>
                                    </p:set>
                                  </p:childTnLst>
                                </p:cTn>
                              </p:par>
                              <p:par>
                                <p:cTn id="100" presetID="2" presetClass="exit" presetSubtype="4" fill="hold" grpId="2"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ppt_x"/>
                                          </p:val>
                                        </p:tav>
                                      </p:tavLst>
                                    </p:anim>
                                    <p:anim calcmode="lin" valueType="num">
                                      <p:cBhvr additive="base">
                                        <p:cTn id="102" dur="2000"/>
                                        <p:tgtEl>
                                          <p:spTgt spid="10"/>
                                        </p:tgtEl>
                                        <p:attrNameLst>
                                          <p:attrName>ppt_y</p:attrName>
                                        </p:attrNameLst>
                                      </p:cBhvr>
                                      <p:tavLst>
                                        <p:tav tm="0">
                                          <p:val>
                                            <p:strVal val="ppt_y"/>
                                          </p:val>
                                        </p:tav>
                                        <p:tav tm="100000">
                                          <p:val>
                                            <p:strVal val="1+ppt_h/2"/>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1" fill="hold" grpId="2" nodeType="withEffect">
                                  <p:stCondLst>
                                    <p:cond delay="0"/>
                                  </p:stCondLst>
                                  <p:childTnLst>
                                    <p:anim calcmode="lin" valueType="num">
                                      <p:cBhvr additive="base">
                                        <p:cTn id="105" dur="2000"/>
                                        <p:tgtEl>
                                          <p:spTgt spid="11"/>
                                        </p:tgtEl>
                                        <p:attrNameLst>
                                          <p:attrName>ppt_x</p:attrName>
                                        </p:attrNameLst>
                                      </p:cBhvr>
                                      <p:tavLst>
                                        <p:tav tm="0">
                                          <p:val>
                                            <p:strVal val="ppt_x"/>
                                          </p:val>
                                        </p:tav>
                                        <p:tav tm="100000">
                                          <p:val>
                                            <p:strVal val="ppt_x"/>
                                          </p:val>
                                        </p:tav>
                                      </p:tavLst>
                                    </p:anim>
                                    <p:anim calcmode="lin" valueType="num">
                                      <p:cBhvr additive="base">
                                        <p:cTn id="106" dur="2000"/>
                                        <p:tgtEl>
                                          <p:spTgt spid="11"/>
                                        </p:tgtEl>
                                        <p:attrNameLst>
                                          <p:attrName>ppt_y</p:attrName>
                                        </p:attrNameLst>
                                      </p:cBhvr>
                                      <p:tavLst>
                                        <p:tav tm="0">
                                          <p:val>
                                            <p:strVal val="ppt_y"/>
                                          </p:val>
                                        </p:tav>
                                        <p:tav tm="100000">
                                          <p:val>
                                            <p:strVal val="0-ppt_h/2"/>
                                          </p:val>
                                        </p:tav>
                                      </p:tavLst>
                                    </p:anim>
                                    <p:set>
                                      <p:cBhvr>
                                        <p:cTn id="107" dur="1" fill="hold">
                                          <p:stCondLst>
                                            <p:cond delay="1999"/>
                                          </p:stCondLst>
                                        </p:cTn>
                                        <p:tgtEl>
                                          <p:spTgt spid="11"/>
                                        </p:tgtEl>
                                        <p:attrNameLst>
                                          <p:attrName>style.visibility</p:attrName>
                                        </p:attrNameLst>
                                      </p:cBhvr>
                                      <p:to>
                                        <p:strVal val="hidden"/>
                                      </p:to>
                                    </p:set>
                                  </p:childTnLst>
                                </p:cTn>
                              </p:par>
                              <p:par>
                                <p:cTn id="108" presetID="2" presetClass="exit" presetSubtype="1" fill="hold" grpId="2"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ppt_x"/>
                                          </p:val>
                                        </p:tav>
                                      </p:tavLst>
                                    </p:anim>
                                    <p:anim calcmode="lin" valueType="num">
                                      <p:cBhvr additive="base">
                                        <p:cTn id="110" dur="2000"/>
                                        <p:tgtEl>
                                          <p:spTgt spid="12"/>
                                        </p:tgtEl>
                                        <p:attrNameLst>
                                          <p:attrName>ppt_y</p:attrName>
                                        </p:attrNameLst>
                                      </p:cBhvr>
                                      <p:tavLst>
                                        <p:tav tm="0">
                                          <p:val>
                                            <p:strVal val="ppt_y"/>
                                          </p:val>
                                        </p:tav>
                                        <p:tav tm="100000">
                                          <p:val>
                                            <p:strVal val="0-ppt_h/2"/>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1" fill="hold" grpId="2"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ppt_x"/>
                                          </p:val>
                                        </p:tav>
                                      </p:tavLst>
                                    </p:anim>
                                    <p:anim calcmode="lin" valueType="num">
                                      <p:cBhvr additive="base">
                                        <p:cTn id="114" dur="2000"/>
                                        <p:tgtEl>
                                          <p:spTgt spid="13"/>
                                        </p:tgtEl>
                                        <p:attrNameLst>
                                          <p:attrName>ppt_y</p:attrName>
                                        </p:attrNameLst>
                                      </p:cBhvr>
                                      <p:tavLst>
                                        <p:tav tm="0">
                                          <p:val>
                                            <p:strVal val="ppt_y"/>
                                          </p:val>
                                        </p:tav>
                                        <p:tav tm="100000">
                                          <p:val>
                                            <p:strVal val="0-ppt_h/2"/>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1" fill="hold" grpId="2" nodeType="withEffect">
                                  <p:stCondLst>
                                    <p:cond delay="0"/>
                                  </p:stCondLst>
                                  <p:childTnLst>
                                    <p:anim calcmode="lin" valueType="num">
                                      <p:cBhvr additive="base">
                                        <p:cTn id="117" dur="2000"/>
                                        <p:tgtEl>
                                          <p:spTgt spid="14"/>
                                        </p:tgtEl>
                                        <p:attrNameLst>
                                          <p:attrName>ppt_x</p:attrName>
                                        </p:attrNameLst>
                                      </p:cBhvr>
                                      <p:tavLst>
                                        <p:tav tm="0">
                                          <p:val>
                                            <p:strVal val="ppt_x"/>
                                          </p:val>
                                        </p:tav>
                                        <p:tav tm="100000">
                                          <p:val>
                                            <p:strVal val="ppt_x"/>
                                          </p:val>
                                        </p:tav>
                                      </p:tavLst>
                                    </p:anim>
                                    <p:anim calcmode="lin" valueType="num">
                                      <p:cBhvr additive="base">
                                        <p:cTn id="118" dur="2000"/>
                                        <p:tgtEl>
                                          <p:spTgt spid="14"/>
                                        </p:tgtEl>
                                        <p:attrNameLst>
                                          <p:attrName>ppt_y</p:attrName>
                                        </p:attrNameLst>
                                      </p:cBhvr>
                                      <p:tavLst>
                                        <p:tav tm="0">
                                          <p:val>
                                            <p:strVal val="ppt_y"/>
                                          </p:val>
                                        </p:tav>
                                        <p:tav tm="100000">
                                          <p:val>
                                            <p:strVal val="0-ppt_h/2"/>
                                          </p:val>
                                        </p:tav>
                                      </p:tavLst>
                                    </p:anim>
                                    <p:set>
                                      <p:cBhvr>
                                        <p:cTn id="119" dur="1" fill="hold">
                                          <p:stCondLst>
                                            <p:cond delay="1999"/>
                                          </p:stCondLst>
                                        </p:cTn>
                                        <p:tgtEl>
                                          <p:spTgt spid="14"/>
                                        </p:tgtEl>
                                        <p:attrNameLst>
                                          <p:attrName>style.visibility</p:attrName>
                                        </p:attrNameLst>
                                      </p:cBhvr>
                                      <p:to>
                                        <p:strVal val="hidden"/>
                                      </p:to>
                                    </p:set>
                                  </p:childTnLst>
                                </p:cTn>
                              </p:par>
                              <p:par>
                                <p:cTn id="120" presetID="2" presetClass="exit" presetSubtype="1" fill="hold" grpId="2" nodeType="withEffect">
                                  <p:stCondLst>
                                    <p:cond delay="0"/>
                                  </p:stCondLst>
                                  <p:childTnLst>
                                    <p:anim calcmode="lin" valueType="num">
                                      <p:cBhvr additive="base">
                                        <p:cTn id="121" dur="2000"/>
                                        <p:tgtEl>
                                          <p:spTgt spid="15"/>
                                        </p:tgtEl>
                                        <p:attrNameLst>
                                          <p:attrName>ppt_x</p:attrName>
                                        </p:attrNameLst>
                                      </p:cBhvr>
                                      <p:tavLst>
                                        <p:tav tm="0">
                                          <p:val>
                                            <p:strVal val="ppt_x"/>
                                          </p:val>
                                        </p:tav>
                                        <p:tav tm="100000">
                                          <p:val>
                                            <p:strVal val="ppt_x"/>
                                          </p:val>
                                        </p:tav>
                                      </p:tavLst>
                                    </p:anim>
                                    <p:anim calcmode="lin" valueType="num">
                                      <p:cBhvr additive="base">
                                        <p:cTn id="122" dur="2000"/>
                                        <p:tgtEl>
                                          <p:spTgt spid="15"/>
                                        </p:tgtEl>
                                        <p:attrNameLst>
                                          <p:attrName>ppt_y</p:attrName>
                                        </p:attrNameLst>
                                      </p:cBhvr>
                                      <p:tavLst>
                                        <p:tav tm="0">
                                          <p:val>
                                            <p:strVal val="ppt_y"/>
                                          </p:val>
                                        </p:tav>
                                        <p:tav tm="100000">
                                          <p:val>
                                            <p:strVal val="0-ppt_h/2"/>
                                          </p:val>
                                        </p:tav>
                                      </p:tavLst>
                                    </p:anim>
                                    <p:set>
                                      <p:cBhvr>
                                        <p:cTn id="123" dur="1" fill="hold">
                                          <p:stCondLst>
                                            <p:cond delay="1999"/>
                                          </p:stCondLst>
                                        </p:cTn>
                                        <p:tgtEl>
                                          <p:spTgt spid="15"/>
                                        </p:tgtEl>
                                        <p:attrNameLst>
                                          <p:attrName>style.visibility</p:attrName>
                                        </p:attrNameLst>
                                      </p:cBhvr>
                                      <p:to>
                                        <p:strVal val="hidden"/>
                                      </p:to>
                                    </p:set>
                                  </p:childTnLst>
                                </p:cTn>
                              </p:par>
                              <p:par>
                                <p:cTn id="124" presetID="2" presetClass="exit" presetSubtype="1" fill="hold" grpId="2" nodeType="withEffect">
                                  <p:stCondLst>
                                    <p:cond delay="0"/>
                                  </p:stCondLst>
                                  <p:childTnLst>
                                    <p:anim calcmode="lin" valueType="num">
                                      <p:cBhvr additive="base">
                                        <p:cTn id="125" dur="2000"/>
                                        <p:tgtEl>
                                          <p:spTgt spid="16"/>
                                        </p:tgtEl>
                                        <p:attrNameLst>
                                          <p:attrName>ppt_x</p:attrName>
                                        </p:attrNameLst>
                                      </p:cBhvr>
                                      <p:tavLst>
                                        <p:tav tm="0">
                                          <p:val>
                                            <p:strVal val="ppt_x"/>
                                          </p:val>
                                        </p:tav>
                                        <p:tav tm="100000">
                                          <p:val>
                                            <p:strVal val="ppt_x"/>
                                          </p:val>
                                        </p:tav>
                                      </p:tavLst>
                                    </p:anim>
                                    <p:anim calcmode="lin" valueType="num">
                                      <p:cBhvr additive="base">
                                        <p:cTn id="126" dur="2000"/>
                                        <p:tgtEl>
                                          <p:spTgt spid="16"/>
                                        </p:tgtEl>
                                        <p:attrNameLst>
                                          <p:attrName>ppt_y</p:attrName>
                                        </p:attrNameLst>
                                      </p:cBhvr>
                                      <p:tavLst>
                                        <p:tav tm="0">
                                          <p:val>
                                            <p:strVal val="ppt_y"/>
                                          </p:val>
                                        </p:tav>
                                        <p:tav tm="100000">
                                          <p:val>
                                            <p:strVal val="0-ppt_h/2"/>
                                          </p:val>
                                        </p:tav>
                                      </p:tavLst>
                                    </p:anim>
                                    <p:set>
                                      <p:cBhvr>
                                        <p:cTn id="127" dur="1" fill="hold">
                                          <p:stCondLst>
                                            <p:cond delay="1999"/>
                                          </p:stCondLst>
                                        </p:cTn>
                                        <p:tgtEl>
                                          <p:spTgt spid="16"/>
                                        </p:tgtEl>
                                        <p:attrNameLst>
                                          <p:attrName>style.visibility</p:attrName>
                                        </p:attrNameLst>
                                      </p:cBhvr>
                                      <p:to>
                                        <p:strVal val="hidden"/>
                                      </p:to>
                                    </p:set>
                                  </p:childTnLst>
                                </p:cTn>
                              </p:par>
                              <p:par>
                                <p:cTn id="128" presetID="19" presetClass="exit" presetSubtype="10" fill="hold" grpId="3" nodeType="withEffect">
                                  <p:stCondLst>
                                    <p:cond delay="0"/>
                                  </p:stCondLst>
                                  <p:childTnLst>
                                    <p:anim calcmode="lin" valueType="num">
                                      <p:cBhvr>
                                        <p:cTn id="129" dur="2000"/>
                                        <p:tgtEl>
                                          <p:spTgt spid="5"/>
                                        </p:tgtEl>
                                        <p:attrNameLst>
                                          <p:attrName>ppt_h</p:attrName>
                                        </p:attrNameLst>
                                      </p:cBhvr>
                                      <p:tavLst>
                                        <p:tav tm="0">
                                          <p:val>
                                            <p:strVal val="ppt_h"/>
                                          </p:val>
                                        </p:tav>
                                        <p:tav tm="100000">
                                          <p:val>
                                            <p:strVal val="ppt_h"/>
                                          </p:val>
                                        </p:tav>
                                      </p:tavLst>
                                    </p:anim>
                                    <p:anim calcmode="lin" valueType="num">
                                      <p:cBhvr>
                                        <p:cTn id="130"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1" dur="1" fill="hold">
                                          <p:stCondLst>
                                            <p:cond delay="1999"/>
                                          </p:stCondLst>
                                        </p:cTn>
                                        <p:tgtEl>
                                          <p:spTgt spid="5"/>
                                        </p:tgtEl>
                                        <p:attrNameLst>
                                          <p:attrName>style.visibility</p:attrName>
                                        </p:attrNameLst>
                                      </p:cBhvr>
                                      <p:to>
                                        <p:strVal val="hidden"/>
                                      </p:to>
                                    </p:set>
                                  </p:childTnLst>
                                </p:cTn>
                              </p:par>
                              <p:par>
                                <p:cTn id="132" presetID="19" presetClass="exit" presetSubtype="5" fill="hold" grpId="3" nodeType="withEffect">
                                  <p:stCondLst>
                                    <p:cond delay="0"/>
                                  </p:stCondLst>
                                  <p:childTnLst>
                                    <p:anim calcmode="lin" valueType="num">
                                      <p:cBhvr>
                                        <p:cTn id="133" dur="2000"/>
                                        <p:tgtEl>
                                          <p:spTgt spid="6"/>
                                        </p:tgtEl>
                                        <p:attrNameLst>
                                          <p:attrName>ppt_w</p:attrName>
                                        </p:attrNameLst>
                                      </p:cBhvr>
                                      <p:tavLst>
                                        <p:tav tm="0">
                                          <p:val>
                                            <p:strVal val="ppt_w"/>
                                          </p:val>
                                        </p:tav>
                                        <p:tav tm="100000">
                                          <p:val>
                                            <p:strVal val="ppt_w"/>
                                          </p:val>
                                        </p:tav>
                                      </p:tavLst>
                                    </p:anim>
                                    <p:anim calcmode="lin" valueType="num">
                                      <p:cBhvr>
                                        <p:cTn id="134"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5" dur="1" fill="hold">
                                          <p:stCondLst>
                                            <p:cond delay="1999"/>
                                          </p:stCondLst>
                                        </p:cTn>
                                        <p:tgtEl>
                                          <p:spTgt spid="6"/>
                                        </p:tgtEl>
                                        <p:attrNameLst>
                                          <p:attrName>style.visibility</p:attrName>
                                        </p:attrNameLst>
                                      </p:cBhvr>
                                      <p:to>
                                        <p:strVal val="hidden"/>
                                      </p:to>
                                    </p:set>
                                  </p:childTnLst>
                                </p:cTn>
                              </p:par>
                              <p:par>
                                <p:cTn id="136" presetID="19" presetClass="exit" presetSubtype="10" fill="hold" grpId="3" nodeType="withEffect">
                                  <p:stCondLst>
                                    <p:cond delay="0"/>
                                  </p:stCondLst>
                                  <p:childTnLst>
                                    <p:anim calcmode="lin" valueType="num">
                                      <p:cBhvr>
                                        <p:cTn id="137" dur="2000"/>
                                        <p:tgtEl>
                                          <p:spTgt spid="7"/>
                                        </p:tgtEl>
                                        <p:attrNameLst>
                                          <p:attrName>ppt_h</p:attrName>
                                        </p:attrNameLst>
                                      </p:cBhvr>
                                      <p:tavLst>
                                        <p:tav tm="0">
                                          <p:val>
                                            <p:strVal val="ppt_h"/>
                                          </p:val>
                                        </p:tav>
                                        <p:tav tm="100000">
                                          <p:val>
                                            <p:strVal val="ppt_h"/>
                                          </p:val>
                                        </p:tav>
                                      </p:tavLst>
                                    </p:anim>
                                    <p:anim calcmode="lin" valueType="num">
                                      <p:cBhvr>
                                        <p:cTn id="138"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9" dur="1" fill="hold">
                                          <p:stCondLst>
                                            <p:cond delay="1999"/>
                                          </p:stCondLst>
                                        </p:cTn>
                                        <p:tgtEl>
                                          <p:spTgt spid="7"/>
                                        </p:tgtEl>
                                        <p:attrNameLst>
                                          <p:attrName>style.visibility</p:attrName>
                                        </p:attrNameLst>
                                      </p:cBhvr>
                                      <p:to>
                                        <p:strVal val="hidden"/>
                                      </p:to>
                                    </p:set>
                                  </p:childTnLst>
                                </p:cTn>
                              </p:par>
                              <p:par>
                                <p:cTn id="140" presetID="19" presetClass="exit" presetSubtype="5" fill="hold" grpId="3" nodeType="withEffect">
                                  <p:stCondLst>
                                    <p:cond delay="0"/>
                                  </p:stCondLst>
                                  <p:childTnLst>
                                    <p:anim calcmode="lin" valueType="num">
                                      <p:cBhvr>
                                        <p:cTn id="141" dur="2000"/>
                                        <p:tgtEl>
                                          <p:spTgt spid="8"/>
                                        </p:tgtEl>
                                        <p:attrNameLst>
                                          <p:attrName>ppt_w</p:attrName>
                                        </p:attrNameLst>
                                      </p:cBhvr>
                                      <p:tavLst>
                                        <p:tav tm="0">
                                          <p:val>
                                            <p:strVal val="ppt_w"/>
                                          </p:val>
                                        </p:tav>
                                        <p:tav tm="100000">
                                          <p:val>
                                            <p:strVal val="ppt_w"/>
                                          </p:val>
                                        </p:tav>
                                      </p:tavLst>
                                    </p:anim>
                                    <p:anim calcmode="lin" valueType="num">
                                      <p:cBhvr>
                                        <p:cTn id="142"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3" dur="1" fill="hold">
                                          <p:stCondLst>
                                            <p:cond delay="1999"/>
                                          </p:stCondLst>
                                        </p:cTn>
                                        <p:tgtEl>
                                          <p:spTgt spid="8"/>
                                        </p:tgtEl>
                                        <p:attrNameLst>
                                          <p:attrName>style.visibility</p:attrName>
                                        </p:attrNameLst>
                                      </p:cBhvr>
                                      <p:to>
                                        <p:strVal val="hidden"/>
                                      </p:to>
                                    </p:set>
                                  </p:childTnLst>
                                </p:cTn>
                              </p:par>
                              <p:par>
                                <p:cTn id="144" presetID="19" presetClass="exit" presetSubtype="10" fill="hold" grpId="3" nodeType="withEffect">
                                  <p:stCondLst>
                                    <p:cond delay="0"/>
                                  </p:stCondLst>
                                  <p:childTnLst>
                                    <p:anim calcmode="lin" valueType="num">
                                      <p:cBhvr>
                                        <p:cTn id="145" dur="2000"/>
                                        <p:tgtEl>
                                          <p:spTgt spid="9"/>
                                        </p:tgtEl>
                                        <p:attrNameLst>
                                          <p:attrName>ppt_h</p:attrName>
                                        </p:attrNameLst>
                                      </p:cBhvr>
                                      <p:tavLst>
                                        <p:tav tm="0">
                                          <p:val>
                                            <p:strVal val="ppt_h"/>
                                          </p:val>
                                        </p:tav>
                                        <p:tav tm="100000">
                                          <p:val>
                                            <p:strVal val="ppt_h"/>
                                          </p:val>
                                        </p:tav>
                                      </p:tavLst>
                                    </p:anim>
                                    <p:anim calcmode="lin" valueType="num">
                                      <p:cBhvr>
                                        <p:cTn id="146"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7" dur="1" fill="hold">
                                          <p:stCondLst>
                                            <p:cond delay="1999"/>
                                          </p:stCondLst>
                                        </p:cTn>
                                        <p:tgtEl>
                                          <p:spTgt spid="9"/>
                                        </p:tgtEl>
                                        <p:attrNameLst>
                                          <p:attrName>style.visibility</p:attrName>
                                        </p:attrNameLst>
                                      </p:cBhvr>
                                      <p:to>
                                        <p:strVal val="hidden"/>
                                      </p:to>
                                    </p:set>
                                  </p:childTnLst>
                                </p:cTn>
                              </p:par>
                              <p:par>
                                <p:cTn id="148" presetID="19" presetClass="exit" presetSubtype="5" fill="hold" grpId="3" nodeType="withEffect">
                                  <p:stCondLst>
                                    <p:cond delay="0"/>
                                  </p:stCondLst>
                                  <p:childTnLst>
                                    <p:anim calcmode="lin" valueType="num">
                                      <p:cBhvr>
                                        <p:cTn id="149" dur="2000"/>
                                        <p:tgtEl>
                                          <p:spTgt spid="10"/>
                                        </p:tgtEl>
                                        <p:attrNameLst>
                                          <p:attrName>ppt_w</p:attrName>
                                        </p:attrNameLst>
                                      </p:cBhvr>
                                      <p:tavLst>
                                        <p:tav tm="0">
                                          <p:val>
                                            <p:strVal val="ppt_w"/>
                                          </p:val>
                                        </p:tav>
                                        <p:tav tm="100000">
                                          <p:val>
                                            <p:strVal val="ppt_w"/>
                                          </p:val>
                                        </p:tav>
                                      </p:tavLst>
                                    </p:anim>
                                    <p:anim calcmode="lin" valueType="num">
                                      <p:cBhvr>
                                        <p:cTn id="150"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1" dur="1" fill="hold">
                                          <p:stCondLst>
                                            <p:cond delay="1999"/>
                                          </p:stCondLst>
                                        </p:cTn>
                                        <p:tgtEl>
                                          <p:spTgt spid="10"/>
                                        </p:tgtEl>
                                        <p:attrNameLst>
                                          <p:attrName>style.visibility</p:attrName>
                                        </p:attrNameLst>
                                      </p:cBhvr>
                                      <p:to>
                                        <p:strVal val="hidden"/>
                                      </p:to>
                                    </p:set>
                                  </p:childTnLst>
                                </p:cTn>
                              </p:par>
                              <p:par>
                                <p:cTn id="152" presetID="19" presetClass="exit" presetSubtype="10" fill="hold" grpId="3" nodeType="withEffect">
                                  <p:stCondLst>
                                    <p:cond delay="0"/>
                                  </p:stCondLst>
                                  <p:childTnLst>
                                    <p:anim calcmode="lin" valueType="num">
                                      <p:cBhvr>
                                        <p:cTn id="153" dur="2000"/>
                                        <p:tgtEl>
                                          <p:spTgt spid="11"/>
                                        </p:tgtEl>
                                        <p:attrNameLst>
                                          <p:attrName>ppt_h</p:attrName>
                                        </p:attrNameLst>
                                      </p:cBhvr>
                                      <p:tavLst>
                                        <p:tav tm="0">
                                          <p:val>
                                            <p:strVal val="ppt_h"/>
                                          </p:val>
                                        </p:tav>
                                        <p:tav tm="100000">
                                          <p:val>
                                            <p:strVal val="ppt_h"/>
                                          </p:val>
                                        </p:tav>
                                      </p:tavLst>
                                    </p:anim>
                                    <p:anim calcmode="lin" valueType="num">
                                      <p:cBhvr>
                                        <p:cTn id="154"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5" dur="1" fill="hold">
                                          <p:stCondLst>
                                            <p:cond delay="1999"/>
                                          </p:stCondLst>
                                        </p:cTn>
                                        <p:tgtEl>
                                          <p:spTgt spid="11"/>
                                        </p:tgtEl>
                                        <p:attrNameLst>
                                          <p:attrName>style.visibility</p:attrName>
                                        </p:attrNameLst>
                                      </p:cBhvr>
                                      <p:to>
                                        <p:strVal val="hidden"/>
                                      </p:to>
                                    </p:set>
                                  </p:childTnLst>
                                </p:cTn>
                              </p:par>
                              <p:par>
                                <p:cTn id="156" presetID="19" presetClass="exit" presetSubtype="5" fill="hold" grpId="3" nodeType="withEffect">
                                  <p:stCondLst>
                                    <p:cond delay="0"/>
                                  </p:stCondLst>
                                  <p:childTnLst>
                                    <p:anim calcmode="lin" valueType="num">
                                      <p:cBhvr>
                                        <p:cTn id="157" dur="2000"/>
                                        <p:tgtEl>
                                          <p:spTgt spid="12"/>
                                        </p:tgtEl>
                                        <p:attrNameLst>
                                          <p:attrName>ppt_w</p:attrName>
                                        </p:attrNameLst>
                                      </p:cBhvr>
                                      <p:tavLst>
                                        <p:tav tm="0">
                                          <p:val>
                                            <p:strVal val="ppt_w"/>
                                          </p:val>
                                        </p:tav>
                                        <p:tav tm="100000">
                                          <p:val>
                                            <p:strVal val="ppt_w"/>
                                          </p:val>
                                        </p:tav>
                                      </p:tavLst>
                                    </p:anim>
                                    <p:anim calcmode="lin" valueType="num">
                                      <p:cBhvr>
                                        <p:cTn id="158"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9" dur="1" fill="hold">
                                          <p:stCondLst>
                                            <p:cond delay="1999"/>
                                          </p:stCondLst>
                                        </p:cTn>
                                        <p:tgtEl>
                                          <p:spTgt spid="12"/>
                                        </p:tgtEl>
                                        <p:attrNameLst>
                                          <p:attrName>style.visibility</p:attrName>
                                        </p:attrNameLst>
                                      </p:cBhvr>
                                      <p:to>
                                        <p:strVal val="hidden"/>
                                      </p:to>
                                    </p:set>
                                  </p:childTnLst>
                                </p:cTn>
                              </p:par>
                              <p:par>
                                <p:cTn id="160" presetID="19" presetClass="exit" presetSubtype="10" fill="hold" grpId="3" nodeType="withEffect">
                                  <p:stCondLst>
                                    <p:cond delay="0"/>
                                  </p:stCondLst>
                                  <p:childTnLst>
                                    <p:anim calcmode="lin" valueType="num">
                                      <p:cBhvr>
                                        <p:cTn id="161" dur="2000"/>
                                        <p:tgtEl>
                                          <p:spTgt spid="13"/>
                                        </p:tgtEl>
                                        <p:attrNameLst>
                                          <p:attrName>ppt_h</p:attrName>
                                        </p:attrNameLst>
                                      </p:cBhvr>
                                      <p:tavLst>
                                        <p:tav tm="0">
                                          <p:val>
                                            <p:strVal val="ppt_h"/>
                                          </p:val>
                                        </p:tav>
                                        <p:tav tm="100000">
                                          <p:val>
                                            <p:strVal val="ppt_h"/>
                                          </p:val>
                                        </p:tav>
                                      </p:tavLst>
                                    </p:anim>
                                    <p:anim calcmode="lin" valueType="num">
                                      <p:cBhvr>
                                        <p:cTn id="162"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1999"/>
                                          </p:stCondLst>
                                        </p:cTn>
                                        <p:tgtEl>
                                          <p:spTgt spid="13"/>
                                        </p:tgtEl>
                                        <p:attrNameLst>
                                          <p:attrName>style.visibility</p:attrName>
                                        </p:attrNameLst>
                                      </p:cBhvr>
                                      <p:to>
                                        <p:strVal val="hidden"/>
                                      </p:to>
                                    </p:set>
                                  </p:childTnLst>
                                </p:cTn>
                              </p:par>
                              <p:par>
                                <p:cTn id="164" presetID="19" presetClass="exit" presetSubtype="5" fill="hold" grpId="3" nodeType="withEffect">
                                  <p:stCondLst>
                                    <p:cond delay="0"/>
                                  </p:stCondLst>
                                  <p:childTnLst>
                                    <p:anim calcmode="lin" valueType="num">
                                      <p:cBhvr>
                                        <p:cTn id="165" dur="2000"/>
                                        <p:tgtEl>
                                          <p:spTgt spid="14"/>
                                        </p:tgtEl>
                                        <p:attrNameLst>
                                          <p:attrName>ppt_w</p:attrName>
                                        </p:attrNameLst>
                                      </p:cBhvr>
                                      <p:tavLst>
                                        <p:tav tm="0">
                                          <p:val>
                                            <p:strVal val="ppt_w"/>
                                          </p:val>
                                        </p:tav>
                                        <p:tav tm="100000">
                                          <p:val>
                                            <p:strVal val="ppt_w"/>
                                          </p:val>
                                        </p:tav>
                                      </p:tavLst>
                                    </p:anim>
                                    <p:anim calcmode="lin" valueType="num">
                                      <p:cBhvr>
                                        <p:cTn id="166"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7" dur="1" fill="hold">
                                          <p:stCondLst>
                                            <p:cond delay="1999"/>
                                          </p:stCondLst>
                                        </p:cTn>
                                        <p:tgtEl>
                                          <p:spTgt spid="14"/>
                                        </p:tgtEl>
                                        <p:attrNameLst>
                                          <p:attrName>style.visibility</p:attrName>
                                        </p:attrNameLst>
                                      </p:cBhvr>
                                      <p:to>
                                        <p:strVal val="hidden"/>
                                      </p:to>
                                    </p:set>
                                  </p:childTnLst>
                                </p:cTn>
                              </p:par>
                              <p:par>
                                <p:cTn id="168" presetID="19" presetClass="exit" presetSubtype="10" fill="hold" grpId="3" nodeType="withEffect">
                                  <p:stCondLst>
                                    <p:cond delay="0"/>
                                  </p:stCondLst>
                                  <p:childTnLst>
                                    <p:anim calcmode="lin" valueType="num">
                                      <p:cBhvr>
                                        <p:cTn id="169" dur="2000"/>
                                        <p:tgtEl>
                                          <p:spTgt spid="15"/>
                                        </p:tgtEl>
                                        <p:attrNameLst>
                                          <p:attrName>ppt_h</p:attrName>
                                        </p:attrNameLst>
                                      </p:cBhvr>
                                      <p:tavLst>
                                        <p:tav tm="0">
                                          <p:val>
                                            <p:strVal val="ppt_h"/>
                                          </p:val>
                                        </p:tav>
                                        <p:tav tm="100000">
                                          <p:val>
                                            <p:strVal val="ppt_h"/>
                                          </p:val>
                                        </p:tav>
                                      </p:tavLst>
                                    </p:anim>
                                    <p:anim calcmode="lin" valueType="num">
                                      <p:cBhvr>
                                        <p:cTn id="170"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1999"/>
                                          </p:stCondLst>
                                        </p:cTn>
                                        <p:tgtEl>
                                          <p:spTgt spid="15"/>
                                        </p:tgtEl>
                                        <p:attrNameLst>
                                          <p:attrName>style.visibility</p:attrName>
                                        </p:attrNameLst>
                                      </p:cBhvr>
                                      <p:to>
                                        <p:strVal val="hidden"/>
                                      </p:to>
                                    </p:set>
                                  </p:childTnLst>
                                </p:cTn>
                              </p:par>
                              <p:par>
                                <p:cTn id="172" presetID="19" presetClass="exit" presetSubtype="5" fill="hold" grpId="3" nodeType="withEffect">
                                  <p:stCondLst>
                                    <p:cond delay="0"/>
                                  </p:stCondLst>
                                  <p:childTnLst>
                                    <p:anim calcmode="lin" valueType="num">
                                      <p:cBhvr>
                                        <p:cTn id="173" dur="2000"/>
                                        <p:tgtEl>
                                          <p:spTgt spid="16"/>
                                        </p:tgtEl>
                                        <p:attrNameLst>
                                          <p:attrName>ppt_w</p:attrName>
                                        </p:attrNameLst>
                                      </p:cBhvr>
                                      <p:tavLst>
                                        <p:tav tm="0">
                                          <p:val>
                                            <p:strVal val="ppt_w"/>
                                          </p:val>
                                        </p:tav>
                                        <p:tav tm="100000">
                                          <p:val>
                                            <p:strVal val="ppt_w"/>
                                          </p:val>
                                        </p:tav>
                                      </p:tavLst>
                                    </p:anim>
                                    <p:anim calcmode="lin" valueType="num">
                                      <p:cBhvr>
                                        <p:cTn id="174"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5" dur="1" fill="hold">
                                          <p:stCondLst>
                                            <p:cond delay="1999"/>
                                          </p:stCondLst>
                                        </p:cTn>
                                        <p:tgtEl>
                                          <p:spTgt spid="16"/>
                                        </p:tgtEl>
                                        <p:attrNameLst>
                                          <p:attrName>style.visibility</p:attrName>
                                        </p:attrNameLst>
                                      </p:cBhvr>
                                      <p:to>
                                        <p:strVal val="hidden"/>
                                      </p:to>
                                    </p:set>
                                  </p:childTnLst>
                                </p:cTn>
                              </p:par>
                              <p:par>
                                <p:cTn id="176" presetID="23" presetClass="entr" presetSubtype="288" fill="hold" nodeType="withEffect">
                                  <p:stCondLst>
                                    <p:cond delay="0"/>
                                  </p:stCondLst>
                                  <p:childTnLst>
                                    <p:set>
                                      <p:cBhvr>
                                        <p:cTn id="177" dur="1" fill="hold">
                                          <p:stCondLst>
                                            <p:cond delay="0"/>
                                          </p:stCondLst>
                                        </p:cTn>
                                        <p:tgtEl>
                                          <p:spTgt spid="4"/>
                                        </p:tgtEl>
                                        <p:attrNameLst>
                                          <p:attrName>style.visibility</p:attrName>
                                        </p:attrNameLst>
                                      </p:cBhvr>
                                      <p:to>
                                        <p:strVal val="visible"/>
                                      </p:to>
                                    </p:set>
                                    <p:anim calcmode="lin" valueType="num">
                                      <p:cBhvr>
                                        <p:cTn id="178" dur="2000" fill="hold"/>
                                        <p:tgtEl>
                                          <p:spTgt spid="4"/>
                                        </p:tgtEl>
                                        <p:attrNameLst>
                                          <p:attrName>ppt_w</p:attrName>
                                        </p:attrNameLst>
                                      </p:cBhvr>
                                      <p:tavLst>
                                        <p:tav tm="0">
                                          <p:val>
                                            <p:strVal val="4/3*#ppt_w"/>
                                          </p:val>
                                        </p:tav>
                                        <p:tav tm="100000">
                                          <p:val>
                                            <p:strVal val="#ppt_w"/>
                                          </p:val>
                                        </p:tav>
                                      </p:tavLst>
                                    </p:anim>
                                    <p:anim calcmode="lin" valueType="num">
                                      <p:cBhvr>
                                        <p:cTn id="179" dur="2000" fill="hold"/>
                                        <p:tgtEl>
                                          <p:spTgt spid="4"/>
                                        </p:tgtEl>
                                        <p:attrNameLst>
                                          <p:attrName>ppt_h</p:attrName>
                                        </p:attrNameLst>
                                      </p:cBhvr>
                                      <p:tavLst>
                                        <p:tav tm="0">
                                          <p:val>
                                            <p:strVal val="4/3*#ppt_h"/>
                                          </p:val>
                                        </p:tav>
                                        <p:tav tm="100000">
                                          <p:val>
                                            <p:strVal val="#ppt_h"/>
                                          </p:val>
                                        </p:tav>
                                      </p:tavLst>
                                    </p:anim>
                                  </p:childTnLst>
                                </p:cTn>
                              </p:par>
                              <p:par>
                                <p:cTn id="180" presetID="16" presetClass="entr" presetSubtype="42" fill="hold" nodeType="withEffect">
                                  <p:stCondLst>
                                    <p:cond delay="0"/>
                                  </p:stCondLst>
                                  <p:childTnLst>
                                    <p:set>
                                      <p:cBhvr>
                                        <p:cTn id="181" dur="1" fill="hold">
                                          <p:stCondLst>
                                            <p:cond delay="0"/>
                                          </p:stCondLst>
                                        </p:cTn>
                                        <p:tgtEl>
                                          <p:spTgt spid="4"/>
                                        </p:tgtEl>
                                        <p:attrNameLst>
                                          <p:attrName>style.visibility</p:attrName>
                                        </p:attrNameLst>
                                      </p:cBhvr>
                                      <p:to>
                                        <p:strVal val="visible"/>
                                      </p:to>
                                    </p:set>
                                    <p:animEffect transition="in" filter="barn(outHorizontal)">
                                      <p:cBhvr>
                                        <p:cTn id="18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50000"/>
              </a:schemeClr>
            </a:gs>
            <a:gs pos="64999">
              <a:srgbClr val="F0EBD5"/>
            </a:gs>
            <a:gs pos="100000">
              <a:srgbClr val="D1C39F"/>
            </a:gs>
          </a:gsLst>
          <a:lin ang="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s-PE"/>
          </a:p>
        </p:txBody>
      </p:sp>
      <p:sp>
        <p:nvSpPr>
          <p:cNvPr id="3" name="2 Subtítulo"/>
          <p:cNvSpPr>
            <a:spLocks noGrp="1"/>
          </p:cNvSpPr>
          <p:nvPr>
            <p:ph type="subTitle" idx="1"/>
          </p:nvPr>
        </p:nvSpPr>
        <p:spPr/>
        <p:txBody>
          <a:bodyPr/>
          <a:lstStyle/>
          <a:p>
            <a:endParaRPr lang="es-PE"/>
          </a:p>
        </p:txBody>
      </p:sp>
      <p:pic>
        <p:nvPicPr>
          <p:cNvPr id="4" name="3 Imagen" descr="girl-flowers-pink-blue-eyes-106143.jpeg"/>
          <p:cNvPicPr>
            <a:picLocks noChangeAspect="1"/>
          </p:cNvPicPr>
          <p:nvPr/>
        </p:nvPicPr>
        <p:blipFill>
          <a:blip r:embed="rId2"/>
          <a:stretch>
            <a:fillRect/>
          </a:stretch>
        </p:blipFill>
        <p:spPr>
          <a:xfrm>
            <a:off x="0" y="0"/>
            <a:ext cx="9144000" cy="5143500"/>
          </a:xfrm>
          <a:prstGeom prst="rect">
            <a:avLst/>
          </a:prstGeom>
        </p:spPr>
      </p:pic>
      <p:pic>
        <p:nvPicPr>
          <p:cNvPr id="5" name="4 Imagen" descr="CGepxeLKvtpPoOCqpi7DelVRvpk.png"/>
          <p:cNvPicPr>
            <a:picLocks noChangeAspect="1"/>
          </p:cNvPicPr>
          <p:nvPr/>
        </p:nvPicPr>
        <p:blipFill>
          <a:blip r:embed="rId3">
            <a:duotone>
              <a:prstClr val="black"/>
              <a:schemeClr val="accent2">
                <a:tint val="45000"/>
                <a:satMod val="400000"/>
              </a:schemeClr>
            </a:duotone>
            <a:lum contrast="40000"/>
          </a:blip>
          <a:stretch>
            <a:fillRect/>
          </a:stretch>
        </p:blipFill>
        <p:spPr>
          <a:xfrm rot="5400000">
            <a:off x="1928795" y="1357303"/>
            <a:ext cx="2857500" cy="2571750"/>
          </a:xfrm>
          <a:prstGeom prst="rect">
            <a:avLst/>
          </a:prstGeom>
        </p:spPr>
      </p:pic>
      <p:pic>
        <p:nvPicPr>
          <p:cNvPr id="6" name="5 Imagen" descr="CGepxeLKvtpPoOCqpi7DelVRvpk.png"/>
          <p:cNvPicPr>
            <a:picLocks noChangeAspect="1"/>
          </p:cNvPicPr>
          <p:nvPr/>
        </p:nvPicPr>
        <p:blipFill>
          <a:blip r:embed="rId3">
            <a:duotone>
              <a:prstClr val="black"/>
              <a:schemeClr val="accent2">
                <a:tint val="45000"/>
                <a:satMod val="400000"/>
              </a:schemeClr>
            </a:duotone>
            <a:lum contrast="40000"/>
          </a:blip>
          <a:stretch>
            <a:fillRect/>
          </a:stretch>
        </p:blipFill>
        <p:spPr>
          <a:xfrm rot="5400000">
            <a:off x="142845" y="1357303"/>
            <a:ext cx="2857500" cy="2571750"/>
          </a:xfrm>
          <a:prstGeom prst="rect">
            <a:avLst/>
          </a:prstGeom>
        </p:spPr>
      </p:pic>
      <p:pic>
        <p:nvPicPr>
          <p:cNvPr id="7" name="6 Imagen" descr="CGepxeLKvtpPoOCqpi7DelVRvpk.png"/>
          <p:cNvPicPr>
            <a:picLocks noChangeAspect="1"/>
          </p:cNvPicPr>
          <p:nvPr/>
        </p:nvPicPr>
        <p:blipFill>
          <a:blip r:embed="rId3">
            <a:duotone>
              <a:prstClr val="black"/>
              <a:schemeClr val="accent2">
                <a:tint val="45000"/>
                <a:satMod val="400000"/>
              </a:schemeClr>
            </a:duotone>
            <a:lum contrast="40000"/>
          </a:blip>
          <a:stretch>
            <a:fillRect/>
          </a:stretch>
        </p:blipFill>
        <p:spPr>
          <a:xfrm rot="16200000">
            <a:off x="6429375" y="1357303"/>
            <a:ext cx="2857500" cy="2571750"/>
          </a:xfrm>
          <a:prstGeom prst="rect">
            <a:avLst/>
          </a:prstGeom>
        </p:spPr>
      </p:pic>
      <p:pic>
        <p:nvPicPr>
          <p:cNvPr id="8" name="7 Imagen" descr="CGepxeLKvtpPoOCqpi7DelVRvpk.png"/>
          <p:cNvPicPr>
            <a:picLocks noChangeAspect="1"/>
          </p:cNvPicPr>
          <p:nvPr/>
        </p:nvPicPr>
        <p:blipFill>
          <a:blip r:embed="rId3">
            <a:duotone>
              <a:prstClr val="black"/>
              <a:schemeClr val="accent2">
                <a:tint val="45000"/>
                <a:satMod val="400000"/>
              </a:schemeClr>
            </a:duotone>
            <a:lum contrast="40000"/>
          </a:blip>
          <a:stretch>
            <a:fillRect/>
          </a:stretch>
        </p:blipFill>
        <p:spPr>
          <a:xfrm rot="16200000">
            <a:off x="4714877" y="1357303"/>
            <a:ext cx="2857500" cy="2571750"/>
          </a:xfrm>
          <a:prstGeom prst="rect">
            <a:avLst/>
          </a:prstGeom>
        </p:spPr>
      </p:pic>
      <p:sp>
        <p:nvSpPr>
          <p:cNvPr id="9" name="8 Rectángulo"/>
          <p:cNvSpPr/>
          <p:nvPr/>
        </p:nvSpPr>
        <p:spPr>
          <a:xfrm>
            <a:off x="-357222" y="-142894"/>
            <a:ext cx="9787006" cy="5500726"/>
          </a:xfrm>
          <a:prstGeom prst="rect">
            <a:avLst/>
          </a:prstGeom>
          <a:gradFill>
            <a:gsLst>
              <a:gs pos="0">
                <a:srgbClr val="002060"/>
              </a:gs>
              <a:gs pos="39999">
                <a:srgbClr val="85C2FF"/>
              </a:gs>
              <a:gs pos="70000">
                <a:srgbClr val="C4D6EB"/>
              </a:gs>
              <a:gs pos="100000">
                <a:srgbClr val="FFEBFA"/>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0-#ppt_w/2"/>
                                          </p:val>
                                        </p:tav>
                                        <p:tav tm="100000">
                                          <p:val>
                                            <p:strVal val="#ppt_x"/>
                                          </p:val>
                                        </p:tav>
                                      </p:tavLst>
                                    </p:anim>
                                    <p:anim calcmode="lin" valueType="num">
                                      <p:cBhvr additive="base">
                                        <p:cTn id="22" dur="2000" fill="hold"/>
                                        <p:tgtEl>
                                          <p:spTgt spid="8"/>
                                        </p:tgtEl>
                                        <p:attrNameLst>
                                          <p:attrName>ppt_y</p:attrName>
                                        </p:attrNameLst>
                                      </p:cBhvr>
                                      <p:tavLst>
                                        <p:tav tm="0">
                                          <p:val>
                                            <p:strVal val="#ppt_y"/>
                                          </p:val>
                                        </p:tav>
                                        <p:tav tm="100000">
                                          <p:val>
                                            <p:strVal val="#ppt_y"/>
                                          </p:val>
                                        </p:tav>
                                      </p:tavLst>
                                    </p:anim>
                                  </p:childTnLst>
                                </p:cTn>
                              </p:par>
                              <p:par>
                                <p:cTn id="23" presetID="19" presetClass="entr" presetSubtype="10"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2000" fill="hold"/>
                                        <p:tgtEl>
                                          <p:spTgt spid="5"/>
                                        </p:tgtEl>
                                        <p:attrNameLst>
                                          <p:attrName>ppt_w</p:attrName>
                                        </p:attrNameLst>
                                      </p:cBhvr>
                                      <p:tavLst>
                                        <p:tav tm="0" fmla="#ppt_w*sin(2.5*pi*$)">
                                          <p:val>
                                            <p:fltVal val="0"/>
                                          </p:val>
                                        </p:tav>
                                        <p:tav tm="100000">
                                          <p:val>
                                            <p:fltVal val="1"/>
                                          </p:val>
                                        </p:tav>
                                      </p:tavLst>
                                    </p:anim>
                                    <p:anim calcmode="lin" valueType="num">
                                      <p:cBhvr>
                                        <p:cTn id="26" dur="2000" fill="hold"/>
                                        <p:tgtEl>
                                          <p:spTgt spid="5"/>
                                        </p:tgtEl>
                                        <p:attrNameLst>
                                          <p:attrName>ppt_h</p:attrName>
                                        </p:attrNameLst>
                                      </p:cBhvr>
                                      <p:tavLst>
                                        <p:tav tm="0">
                                          <p:val>
                                            <p:strVal val="#ppt_h"/>
                                          </p:val>
                                        </p:tav>
                                        <p:tav tm="100000">
                                          <p:val>
                                            <p:strVal val="#ppt_h"/>
                                          </p:val>
                                        </p:tav>
                                      </p:tavLst>
                                    </p:anim>
                                  </p:childTnLst>
                                </p:cTn>
                              </p:par>
                              <p:par>
                                <p:cTn id="27" presetID="19" presetClass="entr" presetSubtype="10"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2000" fill="hold"/>
                                        <p:tgtEl>
                                          <p:spTgt spid="6"/>
                                        </p:tgtEl>
                                        <p:attrNameLst>
                                          <p:attrName>ppt_w</p:attrName>
                                        </p:attrNameLst>
                                      </p:cBhvr>
                                      <p:tavLst>
                                        <p:tav tm="0" fmla="#ppt_w*sin(2.5*pi*$)">
                                          <p:val>
                                            <p:fltVal val="0"/>
                                          </p:val>
                                        </p:tav>
                                        <p:tav tm="100000">
                                          <p:val>
                                            <p:fltVal val="1"/>
                                          </p:val>
                                        </p:tav>
                                      </p:tavLst>
                                    </p:anim>
                                    <p:anim calcmode="lin" valueType="num">
                                      <p:cBhvr>
                                        <p:cTn id="30" dur="2000" fill="hold"/>
                                        <p:tgtEl>
                                          <p:spTgt spid="6"/>
                                        </p:tgtEl>
                                        <p:attrNameLst>
                                          <p:attrName>ppt_h</p:attrName>
                                        </p:attrNameLst>
                                      </p:cBhvr>
                                      <p:tavLst>
                                        <p:tav tm="0">
                                          <p:val>
                                            <p:strVal val="#ppt_h"/>
                                          </p:val>
                                        </p:tav>
                                        <p:tav tm="100000">
                                          <p:val>
                                            <p:strVal val="#ppt_h"/>
                                          </p:val>
                                        </p:tav>
                                      </p:tavLst>
                                    </p:anim>
                                  </p:childTnLst>
                                </p:cTn>
                              </p:par>
                              <p:par>
                                <p:cTn id="31" presetID="19" presetClass="entr" presetSubtype="10"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fmla="#ppt_w*sin(2.5*pi*$)">
                                          <p:val>
                                            <p:fltVal val="0"/>
                                          </p:val>
                                        </p:tav>
                                        <p:tav tm="100000">
                                          <p:val>
                                            <p:fltVal val="1"/>
                                          </p:val>
                                        </p:tav>
                                      </p:tavLst>
                                    </p:anim>
                                    <p:anim calcmode="lin" valueType="num">
                                      <p:cBhvr>
                                        <p:cTn id="34" dur="2000" fill="hold"/>
                                        <p:tgtEl>
                                          <p:spTgt spid="7"/>
                                        </p:tgtEl>
                                        <p:attrNameLst>
                                          <p:attrName>ppt_h</p:attrName>
                                        </p:attrNameLst>
                                      </p:cBhvr>
                                      <p:tavLst>
                                        <p:tav tm="0">
                                          <p:val>
                                            <p:strVal val="#ppt_h"/>
                                          </p:val>
                                        </p:tav>
                                        <p:tav tm="100000">
                                          <p:val>
                                            <p:strVal val="#ppt_h"/>
                                          </p:val>
                                        </p:tav>
                                      </p:tavLst>
                                    </p:anim>
                                  </p:childTnLst>
                                </p:cTn>
                              </p:par>
                              <p:par>
                                <p:cTn id="35" presetID="19" presetClass="entr" presetSubtype="10"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2000" fill="hold"/>
                                        <p:tgtEl>
                                          <p:spTgt spid="8"/>
                                        </p:tgtEl>
                                        <p:attrNameLst>
                                          <p:attrName>ppt_w</p:attrName>
                                        </p:attrNameLst>
                                      </p:cBhvr>
                                      <p:tavLst>
                                        <p:tav tm="0" fmla="#ppt_w*sin(2.5*pi*$)">
                                          <p:val>
                                            <p:fltVal val="0"/>
                                          </p:val>
                                        </p:tav>
                                        <p:tav tm="100000">
                                          <p:val>
                                            <p:fltVal val="1"/>
                                          </p:val>
                                        </p:tav>
                                      </p:tavLst>
                                    </p:anim>
                                    <p:anim calcmode="lin" valueType="num">
                                      <p:cBhvr>
                                        <p:cTn id="38" dur="2000" fill="hold"/>
                                        <p:tgtEl>
                                          <p:spTgt spid="8"/>
                                        </p:tgtEl>
                                        <p:attrNameLst>
                                          <p:attrName>ppt_h</p:attrName>
                                        </p:attrNameLst>
                                      </p:cBhvr>
                                      <p:tavLst>
                                        <p:tav tm="0">
                                          <p:val>
                                            <p:strVal val="#ppt_h"/>
                                          </p:val>
                                        </p:tav>
                                        <p:tav tm="100000">
                                          <p:val>
                                            <p:strVal val="#ppt_h"/>
                                          </p:val>
                                        </p:tav>
                                      </p:tavLst>
                                    </p:anim>
                                  </p:childTnLst>
                                </p:cTn>
                              </p:par>
                            </p:childTnLst>
                          </p:cTn>
                        </p:par>
                        <p:par>
                          <p:cTn id="39" fill="hold">
                            <p:stCondLst>
                              <p:cond delay="2000"/>
                            </p:stCondLst>
                            <p:childTnLst>
                              <p:par>
                                <p:cTn id="40" presetID="2" presetClass="exit" presetSubtype="2" fill="hold" nodeType="afterEffect">
                                  <p:stCondLst>
                                    <p:cond delay="0"/>
                                  </p:stCondLst>
                                  <p:childTnLst>
                                    <p:anim calcmode="lin" valueType="num">
                                      <p:cBhvr additive="base">
                                        <p:cTn id="41" dur="2000"/>
                                        <p:tgtEl>
                                          <p:spTgt spid="5"/>
                                        </p:tgtEl>
                                        <p:attrNameLst>
                                          <p:attrName>ppt_x</p:attrName>
                                        </p:attrNameLst>
                                      </p:cBhvr>
                                      <p:tavLst>
                                        <p:tav tm="0">
                                          <p:val>
                                            <p:strVal val="ppt_x"/>
                                          </p:val>
                                        </p:tav>
                                        <p:tav tm="100000">
                                          <p:val>
                                            <p:strVal val="1+ppt_w/2"/>
                                          </p:val>
                                        </p:tav>
                                      </p:tavLst>
                                    </p:anim>
                                    <p:anim calcmode="lin" valueType="num">
                                      <p:cBhvr additive="base">
                                        <p:cTn id="42" dur="2000"/>
                                        <p:tgtEl>
                                          <p:spTgt spid="5"/>
                                        </p:tgtEl>
                                        <p:attrNameLst>
                                          <p:attrName>ppt_y</p:attrName>
                                        </p:attrNameLst>
                                      </p:cBhvr>
                                      <p:tavLst>
                                        <p:tav tm="0">
                                          <p:val>
                                            <p:strVal val="ppt_y"/>
                                          </p:val>
                                        </p:tav>
                                        <p:tav tm="100000">
                                          <p:val>
                                            <p:strVal val="ppt_y"/>
                                          </p:val>
                                        </p:tav>
                                      </p:tavLst>
                                    </p:anim>
                                    <p:set>
                                      <p:cBhvr>
                                        <p:cTn id="43" dur="1" fill="hold">
                                          <p:stCondLst>
                                            <p:cond delay="1999"/>
                                          </p:stCondLst>
                                        </p:cTn>
                                        <p:tgtEl>
                                          <p:spTgt spid="5"/>
                                        </p:tgtEl>
                                        <p:attrNameLst>
                                          <p:attrName>style.visibility</p:attrName>
                                        </p:attrNameLst>
                                      </p:cBhvr>
                                      <p:to>
                                        <p:strVal val="hidden"/>
                                      </p:to>
                                    </p:set>
                                  </p:childTnLst>
                                </p:cTn>
                              </p:par>
                              <p:par>
                                <p:cTn id="44" presetID="2" presetClass="exit" presetSubtype="2" fill="hold" nodeType="withEffect">
                                  <p:stCondLst>
                                    <p:cond delay="0"/>
                                  </p:stCondLst>
                                  <p:childTnLst>
                                    <p:anim calcmode="lin" valueType="num">
                                      <p:cBhvr additive="base">
                                        <p:cTn id="45" dur="2000"/>
                                        <p:tgtEl>
                                          <p:spTgt spid="6"/>
                                        </p:tgtEl>
                                        <p:attrNameLst>
                                          <p:attrName>ppt_x</p:attrName>
                                        </p:attrNameLst>
                                      </p:cBhvr>
                                      <p:tavLst>
                                        <p:tav tm="0">
                                          <p:val>
                                            <p:strVal val="ppt_x"/>
                                          </p:val>
                                        </p:tav>
                                        <p:tav tm="100000">
                                          <p:val>
                                            <p:strVal val="1+ppt_w/2"/>
                                          </p:val>
                                        </p:tav>
                                      </p:tavLst>
                                    </p:anim>
                                    <p:anim calcmode="lin" valueType="num">
                                      <p:cBhvr additive="base">
                                        <p:cTn id="46" dur="2000"/>
                                        <p:tgtEl>
                                          <p:spTgt spid="6"/>
                                        </p:tgtEl>
                                        <p:attrNameLst>
                                          <p:attrName>ppt_y</p:attrName>
                                        </p:attrNameLst>
                                      </p:cBhvr>
                                      <p:tavLst>
                                        <p:tav tm="0">
                                          <p:val>
                                            <p:strVal val="ppt_y"/>
                                          </p:val>
                                        </p:tav>
                                        <p:tav tm="100000">
                                          <p:val>
                                            <p:strVal val="ppt_y"/>
                                          </p:val>
                                        </p:tav>
                                      </p:tavLst>
                                    </p:anim>
                                    <p:set>
                                      <p:cBhvr>
                                        <p:cTn id="47" dur="1" fill="hold">
                                          <p:stCondLst>
                                            <p:cond delay="1999"/>
                                          </p:stCondLst>
                                        </p:cTn>
                                        <p:tgtEl>
                                          <p:spTgt spid="6"/>
                                        </p:tgtEl>
                                        <p:attrNameLst>
                                          <p:attrName>style.visibility</p:attrName>
                                        </p:attrNameLst>
                                      </p:cBhvr>
                                      <p:to>
                                        <p:strVal val="hidden"/>
                                      </p:to>
                                    </p:set>
                                  </p:childTnLst>
                                </p:cTn>
                              </p:par>
                              <p:par>
                                <p:cTn id="48" presetID="2" presetClass="exit" presetSubtype="8" fill="hold" nodeType="withEffect">
                                  <p:stCondLst>
                                    <p:cond delay="0"/>
                                  </p:stCondLst>
                                  <p:childTnLst>
                                    <p:anim calcmode="lin" valueType="num">
                                      <p:cBhvr additive="base">
                                        <p:cTn id="49" dur="2000"/>
                                        <p:tgtEl>
                                          <p:spTgt spid="7"/>
                                        </p:tgtEl>
                                        <p:attrNameLst>
                                          <p:attrName>ppt_x</p:attrName>
                                        </p:attrNameLst>
                                      </p:cBhvr>
                                      <p:tavLst>
                                        <p:tav tm="0">
                                          <p:val>
                                            <p:strVal val="ppt_x"/>
                                          </p:val>
                                        </p:tav>
                                        <p:tav tm="100000">
                                          <p:val>
                                            <p:strVal val="0-ppt_w/2"/>
                                          </p:val>
                                        </p:tav>
                                      </p:tavLst>
                                    </p:anim>
                                    <p:anim calcmode="lin" valueType="num">
                                      <p:cBhvr additive="base">
                                        <p:cTn id="50" dur="2000"/>
                                        <p:tgtEl>
                                          <p:spTgt spid="7"/>
                                        </p:tgtEl>
                                        <p:attrNameLst>
                                          <p:attrName>ppt_y</p:attrName>
                                        </p:attrNameLst>
                                      </p:cBhvr>
                                      <p:tavLst>
                                        <p:tav tm="0">
                                          <p:val>
                                            <p:strVal val="ppt_y"/>
                                          </p:val>
                                        </p:tav>
                                        <p:tav tm="100000">
                                          <p:val>
                                            <p:strVal val="ppt_y"/>
                                          </p:val>
                                        </p:tav>
                                      </p:tavLst>
                                    </p:anim>
                                    <p:set>
                                      <p:cBhvr>
                                        <p:cTn id="51" dur="1" fill="hold">
                                          <p:stCondLst>
                                            <p:cond delay="1999"/>
                                          </p:stCondLst>
                                        </p:cTn>
                                        <p:tgtEl>
                                          <p:spTgt spid="7"/>
                                        </p:tgtEl>
                                        <p:attrNameLst>
                                          <p:attrName>style.visibility</p:attrName>
                                        </p:attrNameLst>
                                      </p:cBhvr>
                                      <p:to>
                                        <p:strVal val="hidden"/>
                                      </p:to>
                                    </p:set>
                                  </p:childTnLst>
                                </p:cTn>
                              </p:par>
                              <p:par>
                                <p:cTn id="52" presetID="2" presetClass="exit" presetSubtype="8" fill="hold" nodeType="withEffect">
                                  <p:stCondLst>
                                    <p:cond delay="0"/>
                                  </p:stCondLst>
                                  <p:childTnLst>
                                    <p:anim calcmode="lin" valueType="num">
                                      <p:cBhvr additive="base">
                                        <p:cTn id="53" dur="2000"/>
                                        <p:tgtEl>
                                          <p:spTgt spid="8"/>
                                        </p:tgtEl>
                                        <p:attrNameLst>
                                          <p:attrName>ppt_x</p:attrName>
                                        </p:attrNameLst>
                                      </p:cBhvr>
                                      <p:tavLst>
                                        <p:tav tm="0">
                                          <p:val>
                                            <p:strVal val="ppt_x"/>
                                          </p:val>
                                        </p:tav>
                                        <p:tav tm="100000">
                                          <p:val>
                                            <p:strVal val="0-ppt_w/2"/>
                                          </p:val>
                                        </p:tav>
                                      </p:tavLst>
                                    </p:anim>
                                    <p:anim calcmode="lin" valueType="num">
                                      <p:cBhvr additive="base">
                                        <p:cTn id="54" dur="2000"/>
                                        <p:tgtEl>
                                          <p:spTgt spid="8"/>
                                        </p:tgtEl>
                                        <p:attrNameLst>
                                          <p:attrName>ppt_y</p:attrName>
                                        </p:attrNameLst>
                                      </p:cBhvr>
                                      <p:tavLst>
                                        <p:tav tm="0">
                                          <p:val>
                                            <p:strVal val="ppt_y"/>
                                          </p:val>
                                        </p:tav>
                                        <p:tav tm="100000">
                                          <p:val>
                                            <p:strVal val="ppt_y"/>
                                          </p:val>
                                        </p:tav>
                                      </p:tavLst>
                                    </p:anim>
                                    <p:set>
                                      <p:cBhvr>
                                        <p:cTn id="55" dur="1" fill="hold">
                                          <p:stCondLst>
                                            <p:cond delay="1999"/>
                                          </p:stCondLst>
                                        </p:cTn>
                                        <p:tgtEl>
                                          <p:spTgt spid="8"/>
                                        </p:tgtEl>
                                        <p:attrNameLst>
                                          <p:attrName>style.visibility</p:attrName>
                                        </p:attrNameLst>
                                      </p:cBhvr>
                                      <p:to>
                                        <p:strVal val="hidden"/>
                                      </p:to>
                                    </p:set>
                                  </p:childTnLst>
                                </p:cTn>
                              </p:par>
                              <p:par>
                                <p:cTn id="56" presetID="19" presetClass="exit" presetSubtype="10" fill="hold" nodeType="withEffect">
                                  <p:stCondLst>
                                    <p:cond delay="0"/>
                                  </p:stCondLst>
                                  <p:childTnLst>
                                    <p:anim calcmode="lin" valueType="num">
                                      <p:cBhvr>
                                        <p:cTn id="57" dur="2000"/>
                                        <p:tgtEl>
                                          <p:spTgt spid="5"/>
                                        </p:tgtEl>
                                        <p:attrNameLst>
                                          <p:attrName>ppt_h</p:attrName>
                                        </p:attrNameLst>
                                      </p:cBhvr>
                                      <p:tavLst>
                                        <p:tav tm="0">
                                          <p:val>
                                            <p:strVal val="ppt_h"/>
                                          </p:val>
                                        </p:tav>
                                        <p:tav tm="100000">
                                          <p:val>
                                            <p:strVal val="ppt_h"/>
                                          </p:val>
                                        </p:tav>
                                      </p:tavLst>
                                    </p:anim>
                                    <p:anim calcmode="lin" valueType="num">
                                      <p:cBhvr>
                                        <p:cTn id="58"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9" dur="1" fill="hold">
                                          <p:stCondLst>
                                            <p:cond delay="1999"/>
                                          </p:stCondLst>
                                        </p:cTn>
                                        <p:tgtEl>
                                          <p:spTgt spid="5"/>
                                        </p:tgtEl>
                                        <p:attrNameLst>
                                          <p:attrName>style.visibility</p:attrName>
                                        </p:attrNameLst>
                                      </p:cBhvr>
                                      <p:to>
                                        <p:strVal val="hidden"/>
                                      </p:to>
                                    </p:set>
                                  </p:childTnLst>
                                </p:cTn>
                              </p:par>
                              <p:par>
                                <p:cTn id="60" presetID="19" presetClass="exit" presetSubtype="10" fill="hold" nodeType="withEffect">
                                  <p:stCondLst>
                                    <p:cond delay="0"/>
                                  </p:stCondLst>
                                  <p:childTnLst>
                                    <p:anim calcmode="lin" valueType="num">
                                      <p:cBhvr>
                                        <p:cTn id="61" dur="2000"/>
                                        <p:tgtEl>
                                          <p:spTgt spid="6"/>
                                        </p:tgtEl>
                                        <p:attrNameLst>
                                          <p:attrName>ppt_h</p:attrName>
                                        </p:attrNameLst>
                                      </p:cBhvr>
                                      <p:tavLst>
                                        <p:tav tm="0">
                                          <p:val>
                                            <p:strVal val="ppt_h"/>
                                          </p:val>
                                        </p:tav>
                                        <p:tav tm="100000">
                                          <p:val>
                                            <p:strVal val="ppt_h"/>
                                          </p:val>
                                        </p:tav>
                                      </p:tavLst>
                                    </p:anim>
                                    <p:anim calcmode="lin" valueType="num">
                                      <p:cBhvr>
                                        <p:cTn id="62"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3" dur="1" fill="hold">
                                          <p:stCondLst>
                                            <p:cond delay="1999"/>
                                          </p:stCondLst>
                                        </p:cTn>
                                        <p:tgtEl>
                                          <p:spTgt spid="6"/>
                                        </p:tgtEl>
                                        <p:attrNameLst>
                                          <p:attrName>style.visibility</p:attrName>
                                        </p:attrNameLst>
                                      </p:cBhvr>
                                      <p:to>
                                        <p:strVal val="hidden"/>
                                      </p:to>
                                    </p:set>
                                  </p:childTnLst>
                                </p:cTn>
                              </p:par>
                              <p:par>
                                <p:cTn id="64" presetID="19" presetClass="exit" presetSubtype="10" fill="hold" nodeType="withEffect">
                                  <p:stCondLst>
                                    <p:cond delay="0"/>
                                  </p:stCondLst>
                                  <p:childTnLst>
                                    <p:anim calcmode="lin" valueType="num">
                                      <p:cBhvr>
                                        <p:cTn id="65" dur="2000"/>
                                        <p:tgtEl>
                                          <p:spTgt spid="7"/>
                                        </p:tgtEl>
                                        <p:attrNameLst>
                                          <p:attrName>ppt_h</p:attrName>
                                        </p:attrNameLst>
                                      </p:cBhvr>
                                      <p:tavLst>
                                        <p:tav tm="0">
                                          <p:val>
                                            <p:strVal val="ppt_h"/>
                                          </p:val>
                                        </p:tav>
                                        <p:tav tm="100000">
                                          <p:val>
                                            <p:strVal val="ppt_h"/>
                                          </p:val>
                                        </p:tav>
                                      </p:tavLst>
                                    </p:anim>
                                    <p:anim calcmode="lin" valueType="num">
                                      <p:cBhvr>
                                        <p:cTn id="66"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7" dur="1" fill="hold">
                                          <p:stCondLst>
                                            <p:cond delay="1999"/>
                                          </p:stCondLst>
                                        </p:cTn>
                                        <p:tgtEl>
                                          <p:spTgt spid="7"/>
                                        </p:tgtEl>
                                        <p:attrNameLst>
                                          <p:attrName>style.visibility</p:attrName>
                                        </p:attrNameLst>
                                      </p:cBhvr>
                                      <p:to>
                                        <p:strVal val="hidden"/>
                                      </p:to>
                                    </p:set>
                                  </p:childTnLst>
                                </p:cTn>
                              </p:par>
                              <p:par>
                                <p:cTn id="68" presetID="19" presetClass="exit" presetSubtype="10" fill="hold" nodeType="withEffect">
                                  <p:stCondLst>
                                    <p:cond delay="0"/>
                                  </p:stCondLst>
                                  <p:childTnLst>
                                    <p:anim calcmode="lin" valueType="num">
                                      <p:cBhvr>
                                        <p:cTn id="69" dur="2000"/>
                                        <p:tgtEl>
                                          <p:spTgt spid="8"/>
                                        </p:tgtEl>
                                        <p:attrNameLst>
                                          <p:attrName>ppt_h</p:attrName>
                                        </p:attrNameLst>
                                      </p:cBhvr>
                                      <p:tavLst>
                                        <p:tav tm="0">
                                          <p:val>
                                            <p:strVal val="ppt_h"/>
                                          </p:val>
                                        </p:tav>
                                        <p:tav tm="100000">
                                          <p:val>
                                            <p:strVal val="ppt_h"/>
                                          </p:val>
                                        </p:tav>
                                      </p:tavLst>
                                    </p:anim>
                                    <p:anim calcmode="lin" valueType="num">
                                      <p:cBhvr>
                                        <p:cTn id="70"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1" dur="1" fill="hold">
                                          <p:stCondLst>
                                            <p:cond delay="1999"/>
                                          </p:stCondLst>
                                        </p:cTn>
                                        <p:tgtEl>
                                          <p:spTgt spid="8"/>
                                        </p:tgtEl>
                                        <p:attrNameLst>
                                          <p:attrName>style.visibility</p:attrName>
                                        </p:attrNameLst>
                                      </p:cBhvr>
                                      <p:to>
                                        <p:strVal val="hidden"/>
                                      </p:to>
                                    </p:set>
                                  </p:childTnLst>
                                </p:cTn>
                              </p:par>
                              <p:par>
                                <p:cTn id="72" presetID="17" presetClass="entr" presetSubtype="10" fill="hold" nodeType="withEffect">
                                  <p:stCondLst>
                                    <p:cond delay="0"/>
                                  </p:stCondLst>
                                  <p:childTnLst>
                                    <p:set>
                                      <p:cBhvr>
                                        <p:cTn id="73" dur="1" fill="hold">
                                          <p:stCondLst>
                                            <p:cond delay="0"/>
                                          </p:stCondLst>
                                        </p:cTn>
                                        <p:tgtEl>
                                          <p:spTgt spid="4"/>
                                        </p:tgtEl>
                                        <p:attrNameLst>
                                          <p:attrName>style.visibility</p:attrName>
                                        </p:attrNameLst>
                                      </p:cBhvr>
                                      <p:to>
                                        <p:strVal val="visible"/>
                                      </p:to>
                                    </p:set>
                                    <p:anim calcmode="lin" valueType="num">
                                      <p:cBhvr>
                                        <p:cTn id="74" dur="2000" fill="hold"/>
                                        <p:tgtEl>
                                          <p:spTgt spid="4"/>
                                        </p:tgtEl>
                                        <p:attrNameLst>
                                          <p:attrName>ppt_w</p:attrName>
                                        </p:attrNameLst>
                                      </p:cBhvr>
                                      <p:tavLst>
                                        <p:tav tm="0">
                                          <p:val>
                                            <p:fltVal val="0"/>
                                          </p:val>
                                        </p:tav>
                                        <p:tav tm="100000">
                                          <p:val>
                                            <p:strVal val="#ppt_w"/>
                                          </p:val>
                                        </p:tav>
                                      </p:tavLst>
                                    </p:anim>
                                    <p:anim calcmode="lin" valueType="num">
                                      <p:cBhvr>
                                        <p:cTn id="75"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3" name="2 Imagen" descr="cadre_pour_video_1_by_kidpaddleetcie-d97hc1z.pn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a:off x="785786" y="1000114"/>
            <a:ext cx="3714776" cy="3139321"/>
          </a:xfrm>
          <a:prstGeom prst="rect">
            <a:avLst/>
          </a:prstGeom>
          <a:noFill/>
        </p:spPr>
        <p:txBody>
          <a:bodyPr wrap="square" rtlCol="0">
            <a:spAutoFit/>
          </a:bodyPr>
          <a:lstStyle/>
          <a:p>
            <a:pPr algn="ctr"/>
            <a:r>
              <a:rPr lang="es-PE" b="1" dirty="0" smtClean="0">
                <a:ln w="900" cmpd="sng">
                  <a:solidFill>
                    <a:sysClr val="windowText" lastClr="000000">
                      <a:alpha val="55000"/>
                    </a:sysClr>
                  </a:solidFill>
                  <a:prstDash val="solid"/>
                </a:ln>
                <a:solidFill>
                  <a:schemeClr val="accent1">
                    <a:satMod val="200000"/>
                    <a:tint val="3000"/>
                  </a:schemeClr>
                </a:solidFill>
                <a:effectLst>
                  <a:outerShdw blurRad="38100" dist="38100" dir="2700000" algn="tl">
                    <a:srgbClr val="000000">
                      <a:alpha val="43137"/>
                    </a:srgbClr>
                  </a:outerShdw>
                </a:effectLst>
              </a:rPr>
              <a:t>Este tipo de personas suele perdonar pronto, suele disfrutar los momentos mientras ocurren, suele abrazar la vida sin aferrarse a ella, pero entendiendo que es el mayor regalo, la mejor manera de motivarse. Cada vez que sienten su pulso, cada latido les recuerda que el momento es ahora, que el mayor estímulo que tenemos para intentarlo es poder hacerlo, es estar vivos para ello</a:t>
            </a:r>
            <a:endParaRPr lang="es-PE" b="1" dirty="0">
              <a:ln w="900" cmpd="sng">
                <a:solidFill>
                  <a:sysClr val="windowText" lastClr="000000">
                    <a:alpha val="55000"/>
                  </a:sysClr>
                </a:solidFill>
                <a:prstDash val="solid"/>
              </a:ln>
              <a:solidFill>
                <a:schemeClr val="accent1">
                  <a:satMod val="200000"/>
                  <a:tint val="3000"/>
                </a:schemeClr>
              </a:solidFill>
              <a:effectLst>
                <a:outerShdw blurRad="38100" dist="38100" dir="2700000" algn="tl">
                  <a:srgbClr val="000000">
                    <a:alpha val="43137"/>
                  </a:srgbClr>
                </a:outerShdw>
              </a:effectLst>
            </a:endParaRPr>
          </a:p>
        </p:txBody>
      </p:sp>
      <p:pic>
        <p:nvPicPr>
          <p:cNvPr id="5" name="4 Imagen" descr="pvyjsa4r.png"/>
          <p:cNvPicPr>
            <a:picLocks noChangeAspect="1"/>
          </p:cNvPicPr>
          <p:nvPr/>
        </p:nvPicPr>
        <p:blipFill>
          <a:blip r:embed="rId3">
            <a:lum contrast="10000"/>
          </a:blip>
          <a:stretch>
            <a:fillRect/>
          </a:stretch>
        </p:blipFill>
        <p:spPr>
          <a:xfrm>
            <a:off x="4286248" y="1000114"/>
            <a:ext cx="4415276" cy="3286148"/>
          </a:xfrm>
          <a:prstGeom prst="rect">
            <a:avLst/>
          </a:prstGeom>
        </p:spPr>
      </p:pic>
      <p:sp>
        <p:nvSpPr>
          <p:cNvPr id="6" name="5 Rectángulo"/>
          <p:cNvSpPr/>
          <p:nvPr/>
        </p:nvSpPr>
        <p:spPr>
          <a:xfrm>
            <a:off x="-357222" y="-142894"/>
            <a:ext cx="9787006" cy="5500726"/>
          </a:xfrm>
          <a:prstGeom prst="rect">
            <a:avLst/>
          </a:prstGeom>
          <a:gradFill>
            <a:gsLst>
              <a:gs pos="0">
                <a:srgbClr val="002060"/>
              </a:gs>
              <a:gs pos="39999">
                <a:srgbClr val="85C2FF"/>
              </a:gs>
              <a:gs pos="70000">
                <a:srgbClr val="C4D6EB"/>
              </a:gs>
              <a:gs pos="100000">
                <a:srgbClr val="FFEBFA"/>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0"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Effect transition="in" filter="fade">
                                      <p:cBhvr>
                                        <p:cTn id="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s-PE"/>
          </a:p>
        </p:txBody>
      </p:sp>
      <p:sp>
        <p:nvSpPr>
          <p:cNvPr id="3" name="2 Subtítulo"/>
          <p:cNvSpPr>
            <a:spLocks noGrp="1"/>
          </p:cNvSpPr>
          <p:nvPr>
            <p:ph type="subTitle" idx="1"/>
          </p:nvPr>
        </p:nvSpPr>
        <p:spPr/>
        <p:txBody>
          <a:bodyPr/>
          <a:lstStyle/>
          <a:p>
            <a:endParaRPr lang="es-PE"/>
          </a:p>
        </p:txBody>
      </p:sp>
      <p:pic>
        <p:nvPicPr>
          <p:cNvPr id="4" name="3 Imagen" descr="girl-lavender-mov-blonde-113747.jpeg"/>
          <p:cNvPicPr>
            <a:picLocks noChangeAspect="1"/>
          </p:cNvPicPr>
          <p:nvPr/>
        </p:nvPicPr>
        <p:blipFill>
          <a:blip r:embed="rId2"/>
          <a:stretch>
            <a:fillRect/>
          </a:stretch>
        </p:blipFill>
        <p:spPr>
          <a:xfrm>
            <a:off x="14120" y="0"/>
            <a:ext cx="9129880" cy="5143500"/>
          </a:xfrm>
          <a:prstGeom prst="rect">
            <a:avLst/>
          </a:prstGeom>
        </p:spPr>
      </p:pic>
      <p:pic>
        <p:nvPicPr>
          <p:cNvPr id="5" name="4 Imagen" descr="rainbow-high-res-psd-448775.png"/>
          <p:cNvPicPr>
            <a:picLocks noChangeAspect="1"/>
          </p:cNvPicPr>
          <p:nvPr/>
        </p:nvPicPr>
        <p:blipFill>
          <a:blip r:embed="rId3">
            <a:duotone>
              <a:prstClr val="black"/>
              <a:schemeClr val="accent4">
                <a:tint val="45000"/>
                <a:satMod val="400000"/>
              </a:schemeClr>
            </a:duotone>
            <a:lum contrast="40000"/>
          </a:blip>
          <a:stretch>
            <a:fillRect/>
          </a:stretch>
        </p:blipFill>
        <p:spPr>
          <a:xfrm>
            <a:off x="1428728" y="0"/>
            <a:ext cx="3000396" cy="2250297"/>
          </a:xfrm>
          <a:prstGeom prst="rect">
            <a:avLst/>
          </a:prstGeom>
          <a:effectLst>
            <a:reflection blurRad="6350" stA="50000" endA="295" endPos="92000" dist="101600" dir="5400000" sy="-100000" algn="bl" rotWithShape="0"/>
          </a:effectLst>
        </p:spPr>
      </p:pic>
      <p:pic>
        <p:nvPicPr>
          <p:cNvPr id="6" name="5 Imagen" descr="rainbow-high-res-psd-448775.png"/>
          <p:cNvPicPr>
            <a:picLocks noChangeAspect="1"/>
          </p:cNvPicPr>
          <p:nvPr/>
        </p:nvPicPr>
        <p:blipFill>
          <a:blip r:embed="rId3">
            <a:duotone>
              <a:prstClr val="black"/>
              <a:schemeClr val="accent4">
                <a:tint val="45000"/>
                <a:satMod val="400000"/>
              </a:schemeClr>
            </a:duotone>
            <a:lum contrast="40000"/>
          </a:blip>
          <a:stretch>
            <a:fillRect/>
          </a:stretch>
        </p:blipFill>
        <p:spPr>
          <a:xfrm flipH="1">
            <a:off x="4500562" y="0"/>
            <a:ext cx="3071834" cy="2250297"/>
          </a:xfrm>
          <a:prstGeom prst="rect">
            <a:avLst/>
          </a:prstGeom>
          <a:effectLst>
            <a:reflection blurRad="6350" stA="50000" endA="295" endPos="92000" dist="101600" dir="5400000" sy="-100000" algn="bl" rotWithShape="0"/>
          </a:effectLst>
        </p:spPr>
      </p:pic>
      <p:pic>
        <p:nvPicPr>
          <p:cNvPr id="7" name="6 Imagen" descr="rainbow-high-res-psd-448775.png"/>
          <p:cNvPicPr>
            <a:picLocks noChangeAspect="1"/>
          </p:cNvPicPr>
          <p:nvPr/>
        </p:nvPicPr>
        <p:blipFill>
          <a:blip r:embed="rId3">
            <a:duotone>
              <a:prstClr val="black"/>
              <a:schemeClr val="accent4">
                <a:tint val="45000"/>
                <a:satMod val="400000"/>
              </a:schemeClr>
            </a:duotone>
            <a:lum contrast="40000"/>
          </a:blip>
          <a:stretch>
            <a:fillRect/>
          </a:stretch>
        </p:blipFill>
        <p:spPr>
          <a:xfrm>
            <a:off x="1428728" y="1214428"/>
            <a:ext cx="3000396" cy="2250297"/>
          </a:xfrm>
          <a:prstGeom prst="rect">
            <a:avLst/>
          </a:prstGeom>
          <a:effectLst>
            <a:reflection blurRad="6350" stA="50000" endA="295" endPos="92000" dist="101600" dir="5400000" sy="-100000" algn="bl" rotWithShape="0"/>
          </a:effectLst>
        </p:spPr>
      </p:pic>
      <p:pic>
        <p:nvPicPr>
          <p:cNvPr id="8" name="7 Imagen" descr="rainbow-high-res-psd-448775.png"/>
          <p:cNvPicPr>
            <a:picLocks noChangeAspect="1"/>
          </p:cNvPicPr>
          <p:nvPr/>
        </p:nvPicPr>
        <p:blipFill>
          <a:blip r:embed="rId3">
            <a:duotone>
              <a:prstClr val="black"/>
              <a:schemeClr val="accent4">
                <a:tint val="45000"/>
                <a:satMod val="400000"/>
              </a:schemeClr>
            </a:duotone>
            <a:lum contrast="40000"/>
          </a:blip>
          <a:stretch>
            <a:fillRect/>
          </a:stretch>
        </p:blipFill>
        <p:spPr>
          <a:xfrm flipH="1">
            <a:off x="4500562" y="1214428"/>
            <a:ext cx="3071834" cy="2250297"/>
          </a:xfrm>
          <a:prstGeom prst="rect">
            <a:avLst/>
          </a:prstGeom>
          <a:effectLst>
            <a:reflection blurRad="6350" stA="50000" endA="295" endPos="92000" dist="101600" dir="5400000" sy="-100000" algn="bl" rotWithShape="0"/>
          </a:effectLst>
        </p:spPr>
      </p:pic>
      <p:pic>
        <p:nvPicPr>
          <p:cNvPr id="9" name="8 Imagen" descr="rainbow-high-res-psd-448775.png"/>
          <p:cNvPicPr>
            <a:picLocks noChangeAspect="1"/>
          </p:cNvPicPr>
          <p:nvPr/>
        </p:nvPicPr>
        <p:blipFill>
          <a:blip r:embed="rId3">
            <a:duotone>
              <a:prstClr val="black"/>
              <a:schemeClr val="accent4">
                <a:tint val="45000"/>
                <a:satMod val="400000"/>
              </a:schemeClr>
            </a:duotone>
            <a:lum contrast="40000"/>
          </a:blip>
          <a:stretch>
            <a:fillRect/>
          </a:stretch>
        </p:blipFill>
        <p:spPr>
          <a:xfrm>
            <a:off x="1428728" y="2893203"/>
            <a:ext cx="3000396" cy="2250297"/>
          </a:xfrm>
          <a:prstGeom prst="rect">
            <a:avLst/>
          </a:prstGeom>
          <a:effectLst>
            <a:reflection blurRad="6350" stA="50000" endA="295" endPos="92000" dist="101600" dir="5400000" sy="-100000" algn="bl" rotWithShape="0"/>
          </a:effectLst>
        </p:spPr>
      </p:pic>
      <p:pic>
        <p:nvPicPr>
          <p:cNvPr id="10" name="9 Imagen" descr="rainbow-high-res-psd-448775.png"/>
          <p:cNvPicPr>
            <a:picLocks noChangeAspect="1"/>
          </p:cNvPicPr>
          <p:nvPr/>
        </p:nvPicPr>
        <p:blipFill>
          <a:blip r:embed="rId3">
            <a:duotone>
              <a:prstClr val="black"/>
              <a:schemeClr val="accent4">
                <a:tint val="45000"/>
                <a:satMod val="400000"/>
              </a:schemeClr>
            </a:duotone>
            <a:lum contrast="40000"/>
          </a:blip>
          <a:stretch>
            <a:fillRect/>
          </a:stretch>
        </p:blipFill>
        <p:spPr>
          <a:xfrm flipH="1">
            <a:off x="4500562" y="2893203"/>
            <a:ext cx="3071834" cy="2250297"/>
          </a:xfrm>
          <a:prstGeom prst="rect">
            <a:avLst/>
          </a:prstGeom>
          <a:effectLst>
            <a:reflection blurRad="6350" stA="50000" endA="295" endPos="92000" dist="101600" dir="5400000" sy="-100000" algn="bl" rotWithShape="0"/>
          </a:effectLst>
        </p:spPr>
      </p:pic>
      <p:sp>
        <p:nvSpPr>
          <p:cNvPr id="11" name="10 Rectángulo"/>
          <p:cNvSpPr/>
          <p:nvPr/>
        </p:nvSpPr>
        <p:spPr>
          <a:xfrm>
            <a:off x="-357222" y="-142894"/>
            <a:ext cx="9787006" cy="5500726"/>
          </a:xfrm>
          <a:prstGeom prst="rect">
            <a:avLst/>
          </a:prstGeom>
          <a:gradFill>
            <a:gsLst>
              <a:gs pos="0">
                <a:srgbClr val="002060"/>
              </a:gs>
              <a:gs pos="39999">
                <a:srgbClr val="85C2FF"/>
              </a:gs>
              <a:gs pos="70000">
                <a:srgbClr val="C4D6EB"/>
              </a:gs>
              <a:gs pos="100000">
                <a:srgbClr val="FFEBFA"/>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ppt_x"/>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ppt_x"/>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ppt_x"/>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8" presetClass="emph" presetSubtype="0" autoRev="1" fill="hold" nodeType="withEffect">
                                  <p:stCondLst>
                                    <p:cond delay="0"/>
                                  </p:stCondLst>
                                  <p:childTnLst>
                                    <p:animRot by="21600000">
                                      <p:cBhvr>
                                        <p:cTn id="32" dur="2000" fill="hold"/>
                                        <p:tgtEl>
                                          <p:spTgt spid="5"/>
                                        </p:tgtEl>
                                        <p:attrNameLst>
                                          <p:attrName>r</p:attrName>
                                        </p:attrNameLst>
                                      </p:cBhvr>
                                    </p:animRot>
                                  </p:childTnLst>
                                </p:cTn>
                              </p:par>
                              <p:par>
                                <p:cTn id="33" presetID="8" presetClass="emph" presetSubtype="0" autoRev="1" fill="hold" nodeType="withEffect">
                                  <p:stCondLst>
                                    <p:cond delay="0"/>
                                  </p:stCondLst>
                                  <p:childTnLst>
                                    <p:animRot by="21600000">
                                      <p:cBhvr>
                                        <p:cTn id="34" dur="2000" fill="hold"/>
                                        <p:tgtEl>
                                          <p:spTgt spid="7"/>
                                        </p:tgtEl>
                                        <p:attrNameLst>
                                          <p:attrName>r</p:attrName>
                                        </p:attrNameLst>
                                      </p:cBhvr>
                                    </p:animRot>
                                  </p:childTnLst>
                                </p:cTn>
                              </p:par>
                              <p:par>
                                <p:cTn id="35" presetID="8" presetClass="emph" presetSubtype="0" autoRev="1" fill="hold" nodeType="withEffect">
                                  <p:stCondLst>
                                    <p:cond delay="0"/>
                                  </p:stCondLst>
                                  <p:childTnLst>
                                    <p:animRot by="21600000">
                                      <p:cBhvr>
                                        <p:cTn id="36" dur="2000" fill="hold"/>
                                        <p:tgtEl>
                                          <p:spTgt spid="9"/>
                                        </p:tgtEl>
                                        <p:attrNameLst>
                                          <p:attrName>r</p:attrName>
                                        </p:attrNameLst>
                                      </p:cBhvr>
                                    </p:animRot>
                                  </p:childTnLst>
                                </p:cTn>
                              </p:par>
                              <p:par>
                                <p:cTn id="37" presetID="8" presetClass="emph" presetSubtype="0" autoRev="1" fill="hold" nodeType="withEffect">
                                  <p:stCondLst>
                                    <p:cond delay="0"/>
                                  </p:stCondLst>
                                  <p:childTnLst>
                                    <p:animRot by="-21600000">
                                      <p:cBhvr>
                                        <p:cTn id="38" dur="2000" fill="hold"/>
                                        <p:tgtEl>
                                          <p:spTgt spid="6"/>
                                        </p:tgtEl>
                                        <p:attrNameLst>
                                          <p:attrName>r</p:attrName>
                                        </p:attrNameLst>
                                      </p:cBhvr>
                                    </p:animRot>
                                  </p:childTnLst>
                                </p:cTn>
                              </p:par>
                              <p:par>
                                <p:cTn id="39" presetID="8" presetClass="emph" presetSubtype="0" autoRev="1" fill="hold" nodeType="withEffect">
                                  <p:stCondLst>
                                    <p:cond delay="0"/>
                                  </p:stCondLst>
                                  <p:childTnLst>
                                    <p:animRot by="-21600000">
                                      <p:cBhvr>
                                        <p:cTn id="40" dur="2000" fill="hold"/>
                                        <p:tgtEl>
                                          <p:spTgt spid="8"/>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10"/>
                                        </p:tgtEl>
                                        <p:attrNameLst>
                                          <p:attrName>r</p:attrName>
                                        </p:attrNameLst>
                                      </p:cBhvr>
                                    </p:animRot>
                                  </p:childTnLst>
                                </p:cTn>
                              </p:par>
                            </p:childTnLst>
                          </p:cTn>
                        </p:par>
                        <p:par>
                          <p:cTn id="43" fill="hold">
                            <p:stCondLst>
                              <p:cond delay="4000"/>
                            </p:stCondLst>
                            <p:childTnLst>
                              <p:par>
                                <p:cTn id="44" presetID="2" presetClass="exit" presetSubtype="2" fill="hold" nodeType="afterEffect">
                                  <p:stCondLst>
                                    <p:cond delay="0"/>
                                  </p:stCondLst>
                                  <p:childTnLst>
                                    <p:anim calcmode="lin" valueType="num">
                                      <p:cBhvr additive="base">
                                        <p:cTn id="45" dur="2000"/>
                                        <p:tgtEl>
                                          <p:spTgt spid="5"/>
                                        </p:tgtEl>
                                        <p:attrNameLst>
                                          <p:attrName>ppt_x</p:attrName>
                                        </p:attrNameLst>
                                      </p:cBhvr>
                                      <p:tavLst>
                                        <p:tav tm="0">
                                          <p:val>
                                            <p:strVal val="ppt_x"/>
                                          </p:val>
                                        </p:tav>
                                        <p:tav tm="100000">
                                          <p:val>
                                            <p:strVal val="1+ppt_w/2"/>
                                          </p:val>
                                        </p:tav>
                                      </p:tavLst>
                                    </p:anim>
                                    <p:anim calcmode="lin" valueType="num">
                                      <p:cBhvr additive="base">
                                        <p:cTn id="46" dur="2000"/>
                                        <p:tgtEl>
                                          <p:spTgt spid="5"/>
                                        </p:tgtEl>
                                        <p:attrNameLst>
                                          <p:attrName>ppt_y</p:attrName>
                                        </p:attrNameLst>
                                      </p:cBhvr>
                                      <p:tavLst>
                                        <p:tav tm="0">
                                          <p:val>
                                            <p:strVal val="ppt_y"/>
                                          </p:val>
                                        </p:tav>
                                        <p:tav tm="100000">
                                          <p:val>
                                            <p:strVal val="ppt_y"/>
                                          </p:val>
                                        </p:tav>
                                      </p:tavLst>
                                    </p:anim>
                                    <p:set>
                                      <p:cBhvr>
                                        <p:cTn id="47" dur="1" fill="hold">
                                          <p:stCondLst>
                                            <p:cond delay="1999"/>
                                          </p:stCondLst>
                                        </p:cTn>
                                        <p:tgtEl>
                                          <p:spTgt spid="5"/>
                                        </p:tgtEl>
                                        <p:attrNameLst>
                                          <p:attrName>style.visibility</p:attrName>
                                        </p:attrNameLst>
                                      </p:cBhvr>
                                      <p:to>
                                        <p:strVal val="hidden"/>
                                      </p:to>
                                    </p:set>
                                  </p:childTnLst>
                                </p:cTn>
                              </p:par>
                              <p:par>
                                <p:cTn id="48" presetID="2" presetClass="exit" presetSubtype="2" fill="hold" nodeType="withEffect">
                                  <p:stCondLst>
                                    <p:cond delay="0"/>
                                  </p:stCondLst>
                                  <p:childTnLst>
                                    <p:anim calcmode="lin" valueType="num">
                                      <p:cBhvr additive="base">
                                        <p:cTn id="49" dur="2000"/>
                                        <p:tgtEl>
                                          <p:spTgt spid="7"/>
                                        </p:tgtEl>
                                        <p:attrNameLst>
                                          <p:attrName>ppt_x</p:attrName>
                                        </p:attrNameLst>
                                      </p:cBhvr>
                                      <p:tavLst>
                                        <p:tav tm="0">
                                          <p:val>
                                            <p:strVal val="ppt_x"/>
                                          </p:val>
                                        </p:tav>
                                        <p:tav tm="100000">
                                          <p:val>
                                            <p:strVal val="1+ppt_w/2"/>
                                          </p:val>
                                        </p:tav>
                                      </p:tavLst>
                                    </p:anim>
                                    <p:anim calcmode="lin" valueType="num">
                                      <p:cBhvr additive="base">
                                        <p:cTn id="50" dur="2000"/>
                                        <p:tgtEl>
                                          <p:spTgt spid="7"/>
                                        </p:tgtEl>
                                        <p:attrNameLst>
                                          <p:attrName>ppt_y</p:attrName>
                                        </p:attrNameLst>
                                      </p:cBhvr>
                                      <p:tavLst>
                                        <p:tav tm="0">
                                          <p:val>
                                            <p:strVal val="ppt_y"/>
                                          </p:val>
                                        </p:tav>
                                        <p:tav tm="100000">
                                          <p:val>
                                            <p:strVal val="ppt_y"/>
                                          </p:val>
                                        </p:tav>
                                      </p:tavLst>
                                    </p:anim>
                                    <p:set>
                                      <p:cBhvr>
                                        <p:cTn id="51" dur="1" fill="hold">
                                          <p:stCondLst>
                                            <p:cond delay="1999"/>
                                          </p:stCondLst>
                                        </p:cTn>
                                        <p:tgtEl>
                                          <p:spTgt spid="7"/>
                                        </p:tgtEl>
                                        <p:attrNameLst>
                                          <p:attrName>style.visibility</p:attrName>
                                        </p:attrNameLst>
                                      </p:cBhvr>
                                      <p:to>
                                        <p:strVal val="hidden"/>
                                      </p:to>
                                    </p:set>
                                  </p:childTnLst>
                                </p:cTn>
                              </p:par>
                              <p:par>
                                <p:cTn id="52" presetID="2" presetClass="exit" presetSubtype="2" fill="hold" nodeType="withEffect">
                                  <p:stCondLst>
                                    <p:cond delay="0"/>
                                  </p:stCondLst>
                                  <p:childTnLst>
                                    <p:anim calcmode="lin" valueType="num">
                                      <p:cBhvr additive="base">
                                        <p:cTn id="53" dur="2000"/>
                                        <p:tgtEl>
                                          <p:spTgt spid="9"/>
                                        </p:tgtEl>
                                        <p:attrNameLst>
                                          <p:attrName>ppt_x</p:attrName>
                                        </p:attrNameLst>
                                      </p:cBhvr>
                                      <p:tavLst>
                                        <p:tav tm="0">
                                          <p:val>
                                            <p:strVal val="ppt_x"/>
                                          </p:val>
                                        </p:tav>
                                        <p:tav tm="100000">
                                          <p:val>
                                            <p:strVal val="1+ppt_w/2"/>
                                          </p:val>
                                        </p:tav>
                                      </p:tavLst>
                                    </p:anim>
                                    <p:anim calcmode="lin" valueType="num">
                                      <p:cBhvr additive="base">
                                        <p:cTn id="54" dur="2000"/>
                                        <p:tgtEl>
                                          <p:spTgt spid="9"/>
                                        </p:tgtEl>
                                        <p:attrNameLst>
                                          <p:attrName>ppt_y</p:attrName>
                                        </p:attrNameLst>
                                      </p:cBhvr>
                                      <p:tavLst>
                                        <p:tav tm="0">
                                          <p:val>
                                            <p:strVal val="ppt_y"/>
                                          </p:val>
                                        </p:tav>
                                        <p:tav tm="100000">
                                          <p:val>
                                            <p:strVal val="ppt_y"/>
                                          </p:val>
                                        </p:tav>
                                      </p:tavLst>
                                    </p:anim>
                                    <p:set>
                                      <p:cBhvr>
                                        <p:cTn id="55" dur="1" fill="hold">
                                          <p:stCondLst>
                                            <p:cond delay="1999"/>
                                          </p:stCondLst>
                                        </p:cTn>
                                        <p:tgtEl>
                                          <p:spTgt spid="9"/>
                                        </p:tgtEl>
                                        <p:attrNameLst>
                                          <p:attrName>style.visibility</p:attrName>
                                        </p:attrNameLst>
                                      </p:cBhvr>
                                      <p:to>
                                        <p:strVal val="hidden"/>
                                      </p:to>
                                    </p:set>
                                  </p:childTnLst>
                                </p:cTn>
                              </p:par>
                              <p:par>
                                <p:cTn id="56" presetID="8" presetClass="emph" presetSubtype="0" autoRev="1" fill="hold"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autoRev="1" fill="hold" nodeType="withEffect">
                                  <p:stCondLst>
                                    <p:cond delay="0"/>
                                  </p:stCondLst>
                                  <p:childTnLst>
                                    <p:animRot by="21600000">
                                      <p:cBhvr>
                                        <p:cTn id="59" dur="2000" fill="hold"/>
                                        <p:tgtEl>
                                          <p:spTgt spid="7"/>
                                        </p:tgtEl>
                                        <p:attrNameLst>
                                          <p:attrName>r</p:attrName>
                                        </p:attrNameLst>
                                      </p:cBhvr>
                                    </p:animRot>
                                  </p:childTnLst>
                                </p:cTn>
                              </p:par>
                              <p:par>
                                <p:cTn id="60" presetID="8" presetClass="emph" presetSubtype="0" autoRev="1" fill="hold" nodeType="withEffect">
                                  <p:stCondLst>
                                    <p:cond delay="0"/>
                                  </p:stCondLst>
                                  <p:childTnLst>
                                    <p:animRot by="21600000">
                                      <p:cBhvr>
                                        <p:cTn id="61" dur="2000" fill="hold"/>
                                        <p:tgtEl>
                                          <p:spTgt spid="9"/>
                                        </p:tgtEl>
                                        <p:attrNameLst>
                                          <p:attrName>r</p:attrName>
                                        </p:attrNameLst>
                                      </p:cBhvr>
                                    </p:animRot>
                                  </p:childTnLst>
                                </p:cTn>
                              </p:par>
                              <p:par>
                                <p:cTn id="62" presetID="2" presetClass="exit" presetSubtype="8" fill="hold" nodeType="withEffect">
                                  <p:stCondLst>
                                    <p:cond delay="0"/>
                                  </p:stCondLst>
                                  <p:childTnLst>
                                    <p:anim calcmode="lin" valueType="num">
                                      <p:cBhvr additive="base">
                                        <p:cTn id="63" dur="2000"/>
                                        <p:tgtEl>
                                          <p:spTgt spid="6"/>
                                        </p:tgtEl>
                                        <p:attrNameLst>
                                          <p:attrName>ppt_x</p:attrName>
                                        </p:attrNameLst>
                                      </p:cBhvr>
                                      <p:tavLst>
                                        <p:tav tm="0">
                                          <p:val>
                                            <p:strVal val="ppt_x"/>
                                          </p:val>
                                        </p:tav>
                                        <p:tav tm="100000">
                                          <p:val>
                                            <p:strVal val="0-ppt_w/2"/>
                                          </p:val>
                                        </p:tav>
                                      </p:tavLst>
                                    </p:anim>
                                    <p:anim calcmode="lin" valueType="num">
                                      <p:cBhvr additive="base">
                                        <p:cTn id="64" dur="2000"/>
                                        <p:tgtEl>
                                          <p:spTgt spid="6"/>
                                        </p:tgtEl>
                                        <p:attrNameLst>
                                          <p:attrName>ppt_y</p:attrName>
                                        </p:attrNameLst>
                                      </p:cBhvr>
                                      <p:tavLst>
                                        <p:tav tm="0">
                                          <p:val>
                                            <p:strVal val="ppt_y"/>
                                          </p:val>
                                        </p:tav>
                                        <p:tav tm="100000">
                                          <p:val>
                                            <p:strVal val="ppt_y"/>
                                          </p:val>
                                        </p:tav>
                                      </p:tavLst>
                                    </p:anim>
                                    <p:set>
                                      <p:cBhvr>
                                        <p:cTn id="65" dur="1" fill="hold">
                                          <p:stCondLst>
                                            <p:cond delay="1999"/>
                                          </p:stCondLst>
                                        </p:cTn>
                                        <p:tgtEl>
                                          <p:spTgt spid="6"/>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2000"/>
                                        <p:tgtEl>
                                          <p:spTgt spid="8"/>
                                        </p:tgtEl>
                                        <p:attrNameLst>
                                          <p:attrName>ppt_x</p:attrName>
                                        </p:attrNameLst>
                                      </p:cBhvr>
                                      <p:tavLst>
                                        <p:tav tm="0">
                                          <p:val>
                                            <p:strVal val="ppt_x"/>
                                          </p:val>
                                        </p:tav>
                                        <p:tav tm="100000">
                                          <p:val>
                                            <p:strVal val="0-ppt_w/2"/>
                                          </p:val>
                                        </p:tav>
                                      </p:tavLst>
                                    </p:anim>
                                    <p:anim calcmode="lin" valueType="num">
                                      <p:cBhvr additive="base">
                                        <p:cTn id="68" dur="2000"/>
                                        <p:tgtEl>
                                          <p:spTgt spid="8"/>
                                        </p:tgtEl>
                                        <p:attrNameLst>
                                          <p:attrName>ppt_y</p:attrName>
                                        </p:attrNameLst>
                                      </p:cBhvr>
                                      <p:tavLst>
                                        <p:tav tm="0">
                                          <p:val>
                                            <p:strVal val="ppt_y"/>
                                          </p:val>
                                        </p:tav>
                                        <p:tav tm="100000">
                                          <p:val>
                                            <p:strVal val="ppt_y"/>
                                          </p:val>
                                        </p:tav>
                                      </p:tavLst>
                                    </p:anim>
                                    <p:set>
                                      <p:cBhvr>
                                        <p:cTn id="69" dur="1" fill="hold">
                                          <p:stCondLst>
                                            <p:cond delay="1999"/>
                                          </p:stCondLst>
                                        </p:cTn>
                                        <p:tgtEl>
                                          <p:spTgt spid="8"/>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2000"/>
                                        <p:tgtEl>
                                          <p:spTgt spid="10"/>
                                        </p:tgtEl>
                                        <p:attrNameLst>
                                          <p:attrName>ppt_x</p:attrName>
                                        </p:attrNameLst>
                                      </p:cBhvr>
                                      <p:tavLst>
                                        <p:tav tm="0">
                                          <p:val>
                                            <p:strVal val="ppt_x"/>
                                          </p:val>
                                        </p:tav>
                                        <p:tav tm="100000">
                                          <p:val>
                                            <p:strVal val="0-ppt_w/2"/>
                                          </p:val>
                                        </p:tav>
                                      </p:tavLst>
                                    </p:anim>
                                    <p:anim calcmode="lin" valueType="num">
                                      <p:cBhvr additive="base">
                                        <p:cTn id="72" dur="2000"/>
                                        <p:tgtEl>
                                          <p:spTgt spid="10"/>
                                        </p:tgtEl>
                                        <p:attrNameLst>
                                          <p:attrName>ppt_y</p:attrName>
                                        </p:attrNameLst>
                                      </p:cBhvr>
                                      <p:tavLst>
                                        <p:tav tm="0">
                                          <p:val>
                                            <p:strVal val="ppt_y"/>
                                          </p:val>
                                        </p:tav>
                                        <p:tav tm="100000">
                                          <p:val>
                                            <p:strVal val="ppt_y"/>
                                          </p:val>
                                        </p:tav>
                                      </p:tavLst>
                                    </p:anim>
                                    <p:set>
                                      <p:cBhvr>
                                        <p:cTn id="73" dur="1" fill="hold">
                                          <p:stCondLst>
                                            <p:cond delay="1999"/>
                                          </p:stCondLst>
                                        </p:cTn>
                                        <p:tgtEl>
                                          <p:spTgt spid="10"/>
                                        </p:tgtEl>
                                        <p:attrNameLst>
                                          <p:attrName>style.visibility</p:attrName>
                                        </p:attrNameLst>
                                      </p:cBhvr>
                                      <p:to>
                                        <p:strVal val="hidden"/>
                                      </p:to>
                                    </p:set>
                                  </p:childTnLst>
                                </p:cTn>
                              </p:par>
                              <p:par>
                                <p:cTn id="74" presetID="8" presetClass="emph" presetSubtype="0" autoRev="1" fill="hold" nodeType="withEffect">
                                  <p:stCondLst>
                                    <p:cond delay="0"/>
                                  </p:stCondLst>
                                  <p:childTnLst>
                                    <p:animRot by="-21600000">
                                      <p:cBhvr>
                                        <p:cTn id="75" dur="2000" fill="hold"/>
                                        <p:tgtEl>
                                          <p:spTgt spid="6"/>
                                        </p:tgtEl>
                                        <p:attrNameLst>
                                          <p:attrName>r</p:attrName>
                                        </p:attrNameLst>
                                      </p:cBhvr>
                                    </p:animRot>
                                  </p:childTnLst>
                                </p:cTn>
                              </p:par>
                              <p:par>
                                <p:cTn id="76" presetID="8" presetClass="emph" presetSubtype="0" autoRev="1" fill="hold" nodeType="withEffect">
                                  <p:stCondLst>
                                    <p:cond delay="0"/>
                                  </p:stCondLst>
                                  <p:childTnLst>
                                    <p:animRot by="-21600000">
                                      <p:cBhvr>
                                        <p:cTn id="77" dur="2000" fill="hold"/>
                                        <p:tgtEl>
                                          <p:spTgt spid="8"/>
                                        </p:tgtEl>
                                        <p:attrNameLst>
                                          <p:attrName>r</p:attrName>
                                        </p:attrNameLst>
                                      </p:cBhvr>
                                    </p:animRot>
                                  </p:childTnLst>
                                </p:cTn>
                              </p:par>
                              <p:par>
                                <p:cTn id="78" presetID="8" presetClass="emph" presetSubtype="0" autoRev="1" fill="hold" nodeType="withEffect">
                                  <p:stCondLst>
                                    <p:cond delay="0"/>
                                  </p:stCondLst>
                                  <p:childTnLst>
                                    <p:animRot by="-21600000">
                                      <p:cBhvr>
                                        <p:cTn id="79" dur="2000" fill="hold"/>
                                        <p:tgtEl>
                                          <p:spTgt spid="10"/>
                                        </p:tgtEl>
                                        <p:attrNameLst>
                                          <p:attrName>r</p:attrName>
                                        </p:attrNameLst>
                                      </p:cBhvr>
                                    </p:animRot>
                                  </p:childTnLst>
                                </p:cTn>
                              </p:par>
                              <p:par>
                                <p:cTn id="80" presetID="23" presetClass="entr" presetSubtype="288" fill="hold" nodeType="withEffect">
                                  <p:stCondLst>
                                    <p:cond delay="0"/>
                                  </p:stCondLst>
                                  <p:childTnLst>
                                    <p:set>
                                      <p:cBhvr>
                                        <p:cTn id="81" dur="1" fill="hold">
                                          <p:stCondLst>
                                            <p:cond delay="0"/>
                                          </p:stCondLst>
                                        </p:cTn>
                                        <p:tgtEl>
                                          <p:spTgt spid="4"/>
                                        </p:tgtEl>
                                        <p:attrNameLst>
                                          <p:attrName>style.visibility</p:attrName>
                                        </p:attrNameLst>
                                      </p:cBhvr>
                                      <p:to>
                                        <p:strVal val="visible"/>
                                      </p:to>
                                    </p:set>
                                    <p:anim calcmode="lin" valueType="num">
                                      <p:cBhvr>
                                        <p:cTn id="82" dur="2000" fill="hold"/>
                                        <p:tgtEl>
                                          <p:spTgt spid="4"/>
                                        </p:tgtEl>
                                        <p:attrNameLst>
                                          <p:attrName>ppt_w</p:attrName>
                                        </p:attrNameLst>
                                      </p:cBhvr>
                                      <p:tavLst>
                                        <p:tav tm="0">
                                          <p:val>
                                            <p:strVal val="4/3*#ppt_w"/>
                                          </p:val>
                                        </p:tav>
                                        <p:tav tm="100000">
                                          <p:val>
                                            <p:strVal val="#ppt_w"/>
                                          </p:val>
                                        </p:tav>
                                      </p:tavLst>
                                    </p:anim>
                                    <p:anim calcmode="lin" valueType="num">
                                      <p:cBhvr>
                                        <p:cTn id="83" dur="2000" fill="hold"/>
                                        <p:tgtEl>
                                          <p:spTgt spid="4"/>
                                        </p:tgtEl>
                                        <p:attrNameLst>
                                          <p:attrName>ppt_h</p:attrName>
                                        </p:attrNameLst>
                                      </p:cBhvr>
                                      <p:tavLst>
                                        <p:tav tm="0">
                                          <p:val>
                                            <p:strVal val="4/3*#ppt_h"/>
                                          </p:val>
                                        </p:tav>
                                        <p:tav tm="100000">
                                          <p:val>
                                            <p:strVal val="#ppt_h"/>
                                          </p:val>
                                        </p:tav>
                                      </p:tavLst>
                                    </p:anim>
                                  </p:childTnLst>
                                </p:cTn>
                              </p:par>
                              <p:par>
                                <p:cTn id="84" presetID="16" presetClass="entr" presetSubtype="42" fill="hold" nodeType="with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barn(outHorizontal)">
                                      <p:cBhvr>
                                        <p:cTn id="8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50000"/>
              </a:schemeClr>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s-PE"/>
          </a:p>
        </p:txBody>
      </p:sp>
      <p:sp>
        <p:nvSpPr>
          <p:cNvPr id="3" name="2 Subtítulo"/>
          <p:cNvSpPr>
            <a:spLocks noGrp="1"/>
          </p:cNvSpPr>
          <p:nvPr>
            <p:ph type="subTitle" idx="1"/>
          </p:nvPr>
        </p:nvSpPr>
        <p:spPr/>
        <p:txBody>
          <a:bodyPr/>
          <a:lstStyle/>
          <a:p>
            <a:endParaRPr lang="es-PE"/>
          </a:p>
        </p:txBody>
      </p:sp>
      <p:pic>
        <p:nvPicPr>
          <p:cNvPr id="4" name="3 Imagen" descr="gjsd.jpg"/>
          <p:cNvPicPr>
            <a:picLocks noChangeAspect="1"/>
          </p:cNvPicPr>
          <p:nvPr/>
        </p:nvPicPr>
        <p:blipFill>
          <a:blip r:embed="rId2"/>
          <a:stretch>
            <a:fillRect/>
          </a:stretch>
        </p:blipFill>
        <p:spPr>
          <a:xfrm>
            <a:off x="0" y="0"/>
            <a:ext cx="9144000" cy="5158154"/>
          </a:xfrm>
          <a:prstGeom prst="rect">
            <a:avLst/>
          </a:prstGeom>
        </p:spPr>
      </p:pic>
      <p:sp>
        <p:nvSpPr>
          <p:cNvPr id="5" name="4 Rectángulo"/>
          <p:cNvSpPr/>
          <p:nvPr/>
        </p:nvSpPr>
        <p:spPr>
          <a:xfrm rot="20637084">
            <a:off x="139126" y="190709"/>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637084">
            <a:off x="782036" y="190709"/>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0637084">
            <a:off x="1496449" y="190707"/>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637084">
            <a:off x="2139359" y="190707"/>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0637084">
            <a:off x="2782331" y="190711"/>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637084">
            <a:off x="3425241" y="190711"/>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0637084">
            <a:off x="4139654" y="190709"/>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637084">
            <a:off x="4782564" y="190709"/>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0637084">
            <a:off x="5354100" y="190712"/>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637084">
            <a:off x="5997010" y="190712"/>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6711423" y="190710"/>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637084">
            <a:off x="7354333" y="190710"/>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637084">
            <a:off x="7886882" y="190708"/>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20637084">
            <a:off x="139128" y="1047965"/>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637084">
            <a:off x="782038" y="1047965"/>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20637084">
            <a:off x="1496451" y="1047963"/>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637084">
            <a:off x="2139361" y="1047963"/>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20637084">
            <a:off x="2782333" y="1047967"/>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637084">
            <a:off x="3425243" y="1047967"/>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20637084">
            <a:off x="4139656" y="1047965"/>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637084">
            <a:off x="4782566" y="1047965"/>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20637084">
            <a:off x="5354102" y="1047968"/>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20637084">
            <a:off x="5997012" y="1047968"/>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20637084">
            <a:off x="6711425" y="1047966"/>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20637084">
            <a:off x="7354335" y="1047966"/>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20637084">
            <a:off x="7886884" y="1047964"/>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20637084">
            <a:off x="139127" y="1905222"/>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20637084">
            <a:off x="782037" y="1905222"/>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20637084">
            <a:off x="1496450" y="1905220"/>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20637084">
            <a:off x="2139360" y="1905220"/>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20637084">
            <a:off x="2782332" y="1905224"/>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20637084">
            <a:off x="3425242" y="1905224"/>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20637084">
            <a:off x="4139655" y="1905222"/>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20637084">
            <a:off x="4782565" y="1905222"/>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20637084">
            <a:off x="5354101" y="1905225"/>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20637084">
            <a:off x="5997011" y="1905225"/>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20637084">
            <a:off x="6711424" y="1905223"/>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20637084">
            <a:off x="7354334" y="1905223"/>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20637084">
            <a:off x="7886883" y="1905221"/>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20637084">
            <a:off x="139127" y="2905353"/>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20637084">
            <a:off x="782037" y="2905353"/>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20637084">
            <a:off x="1496450" y="2905351"/>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20637084">
            <a:off x="2139360" y="2905351"/>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20637084">
            <a:off x="2782332" y="2905355"/>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20637084">
            <a:off x="3425242" y="2905355"/>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20637084">
            <a:off x="4139655" y="2905353"/>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20637084">
            <a:off x="4782565" y="2905353"/>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20637084">
            <a:off x="5354101" y="2905356"/>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20637084">
            <a:off x="5997011" y="2905356"/>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20637084">
            <a:off x="6711424" y="2905354"/>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20637084">
            <a:off x="7354334" y="2905354"/>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20637084">
            <a:off x="7886883" y="2905352"/>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20637084">
            <a:off x="139126" y="3905487"/>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20637084">
            <a:off x="782036" y="3905487"/>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20637084">
            <a:off x="1496449" y="3905485"/>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20637084">
            <a:off x="2139359" y="3905485"/>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20637084">
            <a:off x="2782331" y="3905489"/>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20637084">
            <a:off x="3425241" y="3905489"/>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20637084">
            <a:off x="4139654" y="3905487"/>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20637084">
            <a:off x="4782564" y="3905487"/>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20637084">
            <a:off x="5354100" y="3905490"/>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20637084">
            <a:off x="5997010" y="3905490"/>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20637084">
            <a:off x="6711423" y="3905488"/>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rot="20637084">
            <a:off x="7354333" y="3905488"/>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rot="20637084">
            <a:off x="7886882" y="3905486"/>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357222" y="-142894"/>
            <a:ext cx="9787006" cy="5500726"/>
          </a:xfrm>
          <a:prstGeom prst="rect">
            <a:avLst/>
          </a:prstGeom>
          <a:gradFill>
            <a:gsLst>
              <a:gs pos="0">
                <a:srgbClr val="002060"/>
              </a:gs>
              <a:gs pos="39999">
                <a:srgbClr val="85C2FF"/>
              </a:gs>
              <a:gs pos="70000">
                <a:srgbClr val="C4D6EB"/>
              </a:gs>
              <a:gs pos="100000">
                <a:srgbClr val="FFEBFA"/>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0"/>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ppt_x"/>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ppt_x"/>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ppt_x"/>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ppt_x"/>
                                          </p:val>
                                        </p:tav>
                                        <p:tav tm="100000">
                                          <p:val>
                                            <p:strVal val="#ppt_x"/>
                                          </p:val>
                                        </p:tav>
                                      </p:tavLst>
                                    </p:anim>
                                    <p:anim calcmode="lin" valueType="num">
                                      <p:cBhvr additive="base">
                                        <p:cTn id="34" dur="20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ppt_x"/>
                                          </p:val>
                                        </p:tav>
                                        <p:tav tm="100000">
                                          <p:val>
                                            <p:strVal val="#ppt_x"/>
                                          </p:val>
                                        </p:tav>
                                      </p:tavLst>
                                    </p:anim>
                                    <p:anim calcmode="lin" valueType="num">
                                      <p:cBhvr additive="base">
                                        <p:cTn id="38" dur="20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ppt_x"/>
                                          </p:val>
                                        </p:tav>
                                        <p:tav tm="100000">
                                          <p:val>
                                            <p:strVal val="#ppt_x"/>
                                          </p:val>
                                        </p:tav>
                                      </p:tavLst>
                                    </p:anim>
                                    <p:anim calcmode="lin" valueType="num">
                                      <p:cBhvr additive="base">
                                        <p:cTn id="42" dur="2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ppt_x"/>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ppt_x"/>
                                          </p:val>
                                        </p:tav>
                                        <p:tav tm="100000">
                                          <p:val>
                                            <p:strVal val="#ppt_x"/>
                                          </p:val>
                                        </p:tav>
                                      </p:tavLst>
                                    </p:anim>
                                    <p:anim calcmode="lin" valueType="num">
                                      <p:cBhvr additive="base">
                                        <p:cTn id="50" dur="2000" fill="hold"/>
                                        <p:tgtEl>
                                          <p:spTgt spid="15"/>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ppt_x"/>
                                          </p:val>
                                        </p:tav>
                                        <p:tav tm="100000">
                                          <p:val>
                                            <p:strVal val="#ppt_x"/>
                                          </p:val>
                                        </p:tav>
                                      </p:tavLst>
                                    </p:anim>
                                    <p:anim calcmode="lin" valueType="num">
                                      <p:cBhvr additive="base">
                                        <p:cTn id="54" dur="2000" fill="hold"/>
                                        <p:tgtEl>
                                          <p:spTgt spid="16"/>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2000" fill="hold"/>
                                        <p:tgtEl>
                                          <p:spTgt spid="17"/>
                                        </p:tgtEl>
                                        <p:attrNameLst>
                                          <p:attrName>ppt_x</p:attrName>
                                        </p:attrNameLst>
                                      </p:cBhvr>
                                      <p:tavLst>
                                        <p:tav tm="0">
                                          <p:val>
                                            <p:strVal val="#ppt_x"/>
                                          </p:val>
                                        </p:tav>
                                        <p:tav tm="100000">
                                          <p:val>
                                            <p:strVal val="#ppt_x"/>
                                          </p:val>
                                        </p:tav>
                                      </p:tavLst>
                                    </p:anim>
                                    <p:anim calcmode="lin" valueType="num">
                                      <p:cBhvr additive="base">
                                        <p:cTn id="58" dur="2000" fill="hold"/>
                                        <p:tgtEl>
                                          <p:spTgt spid="17"/>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ppt_x"/>
                                          </p:val>
                                        </p:tav>
                                        <p:tav tm="100000">
                                          <p:val>
                                            <p:strVal val="#ppt_x"/>
                                          </p:val>
                                        </p:tav>
                                      </p:tavLst>
                                    </p:anim>
                                    <p:anim calcmode="lin" valueType="num">
                                      <p:cBhvr additive="base">
                                        <p:cTn id="62" dur="2000" fill="hold"/>
                                        <p:tgtEl>
                                          <p:spTgt spid="18"/>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2000" fill="hold"/>
                                        <p:tgtEl>
                                          <p:spTgt spid="19"/>
                                        </p:tgtEl>
                                        <p:attrNameLst>
                                          <p:attrName>ppt_x</p:attrName>
                                        </p:attrNameLst>
                                      </p:cBhvr>
                                      <p:tavLst>
                                        <p:tav tm="0">
                                          <p:val>
                                            <p:strVal val="#ppt_x"/>
                                          </p:val>
                                        </p:tav>
                                        <p:tav tm="100000">
                                          <p:val>
                                            <p:strVal val="#ppt_x"/>
                                          </p:val>
                                        </p:tav>
                                      </p:tavLst>
                                    </p:anim>
                                    <p:anim calcmode="lin" valueType="num">
                                      <p:cBhvr additive="base">
                                        <p:cTn id="66" dur="2000" fill="hold"/>
                                        <p:tgtEl>
                                          <p:spTgt spid="19"/>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2000" fill="hold"/>
                                        <p:tgtEl>
                                          <p:spTgt spid="20"/>
                                        </p:tgtEl>
                                        <p:attrNameLst>
                                          <p:attrName>ppt_x</p:attrName>
                                        </p:attrNameLst>
                                      </p:cBhvr>
                                      <p:tavLst>
                                        <p:tav tm="0">
                                          <p:val>
                                            <p:strVal val="#ppt_x"/>
                                          </p:val>
                                        </p:tav>
                                        <p:tav tm="100000">
                                          <p:val>
                                            <p:strVal val="#ppt_x"/>
                                          </p:val>
                                        </p:tav>
                                      </p:tavLst>
                                    </p:anim>
                                    <p:anim calcmode="lin" valueType="num">
                                      <p:cBhvr additive="base">
                                        <p:cTn id="70" dur="2000" fill="hold"/>
                                        <p:tgtEl>
                                          <p:spTgt spid="20"/>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2000" fill="hold"/>
                                        <p:tgtEl>
                                          <p:spTgt spid="21"/>
                                        </p:tgtEl>
                                        <p:attrNameLst>
                                          <p:attrName>ppt_x</p:attrName>
                                        </p:attrNameLst>
                                      </p:cBhvr>
                                      <p:tavLst>
                                        <p:tav tm="0">
                                          <p:val>
                                            <p:strVal val="#ppt_x"/>
                                          </p:val>
                                        </p:tav>
                                        <p:tav tm="100000">
                                          <p:val>
                                            <p:strVal val="#ppt_x"/>
                                          </p:val>
                                        </p:tav>
                                      </p:tavLst>
                                    </p:anim>
                                    <p:anim calcmode="lin" valueType="num">
                                      <p:cBhvr additive="base">
                                        <p:cTn id="74" dur="2000" fill="hold"/>
                                        <p:tgtEl>
                                          <p:spTgt spid="21"/>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2000" fill="hold"/>
                                        <p:tgtEl>
                                          <p:spTgt spid="22"/>
                                        </p:tgtEl>
                                        <p:attrNameLst>
                                          <p:attrName>ppt_x</p:attrName>
                                        </p:attrNameLst>
                                      </p:cBhvr>
                                      <p:tavLst>
                                        <p:tav tm="0">
                                          <p:val>
                                            <p:strVal val="#ppt_x"/>
                                          </p:val>
                                        </p:tav>
                                        <p:tav tm="100000">
                                          <p:val>
                                            <p:strVal val="#ppt_x"/>
                                          </p:val>
                                        </p:tav>
                                      </p:tavLst>
                                    </p:anim>
                                    <p:anim calcmode="lin" valueType="num">
                                      <p:cBhvr additive="base">
                                        <p:cTn id="78" dur="2000" fill="hold"/>
                                        <p:tgtEl>
                                          <p:spTgt spid="22"/>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3"/>
                                        </p:tgtEl>
                                        <p:attrNameLst>
                                          <p:attrName>style.visibility</p:attrName>
                                        </p:attrNameLst>
                                      </p:cBhvr>
                                      <p:to>
                                        <p:strVal val="visible"/>
                                      </p:to>
                                    </p:set>
                                    <p:anim calcmode="lin" valueType="num">
                                      <p:cBhvr additive="base">
                                        <p:cTn id="81" dur="2000" fill="hold"/>
                                        <p:tgtEl>
                                          <p:spTgt spid="23"/>
                                        </p:tgtEl>
                                        <p:attrNameLst>
                                          <p:attrName>ppt_x</p:attrName>
                                        </p:attrNameLst>
                                      </p:cBhvr>
                                      <p:tavLst>
                                        <p:tav tm="0">
                                          <p:val>
                                            <p:strVal val="#ppt_x"/>
                                          </p:val>
                                        </p:tav>
                                        <p:tav tm="100000">
                                          <p:val>
                                            <p:strVal val="#ppt_x"/>
                                          </p:val>
                                        </p:tav>
                                      </p:tavLst>
                                    </p:anim>
                                    <p:anim calcmode="lin" valueType="num">
                                      <p:cBhvr additive="base">
                                        <p:cTn id="82" dur="2000" fill="hold"/>
                                        <p:tgtEl>
                                          <p:spTgt spid="23"/>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24"/>
                                        </p:tgtEl>
                                        <p:attrNameLst>
                                          <p:attrName>style.visibility</p:attrName>
                                        </p:attrNameLst>
                                      </p:cBhvr>
                                      <p:to>
                                        <p:strVal val="visible"/>
                                      </p:to>
                                    </p:set>
                                    <p:anim calcmode="lin" valueType="num">
                                      <p:cBhvr additive="base">
                                        <p:cTn id="85" dur="2000" fill="hold"/>
                                        <p:tgtEl>
                                          <p:spTgt spid="24"/>
                                        </p:tgtEl>
                                        <p:attrNameLst>
                                          <p:attrName>ppt_x</p:attrName>
                                        </p:attrNameLst>
                                      </p:cBhvr>
                                      <p:tavLst>
                                        <p:tav tm="0">
                                          <p:val>
                                            <p:strVal val="#ppt_x"/>
                                          </p:val>
                                        </p:tav>
                                        <p:tav tm="100000">
                                          <p:val>
                                            <p:strVal val="#ppt_x"/>
                                          </p:val>
                                        </p:tav>
                                      </p:tavLst>
                                    </p:anim>
                                    <p:anim calcmode="lin" valueType="num">
                                      <p:cBhvr additive="base">
                                        <p:cTn id="86" dur="2000" fill="hold"/>
                                        <p:tgtEl>
                                          <p:spTgt spid="24"/>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5"/>
                                        </p:tgtEl>
                                        <p:attrNameLst>
                                          <p:attrName>style.visibility</p:attrName>
                                        </p:attrNameLst>
                                      </p:cBhvr>
                                      <p:to>
                                        <p:strVal val="visible"/>
                                      </p:to>
                                    </p:set>
                                    <p:anim calcmode="lin" valueType="num">
                                      <p:cBhvr additive="base">
                                        <p:cTn id="89" dur="2000" fill="hold"/>
                                        <p:tgtEl>
                                          <p:spTgt spid="25"/>
                                        </p:tgtEl>
                                        <p:attrNameLst>
                                          <p:attrName>ppt_x</p:attrName>
                                        </p:attrNameLst>
                                      </p:cBhvr>
                                      <p:tavLst>
                                        <p:tav tm="0">
                                          <p:val>
                                            <p:strVal val="#ppt_x"/>
                                          </p:val>
                                        </p:tav>
                                        <p:tav tm="100000">
                                          <p:val>
                                            <p:strVal val="#ppt_x"/>
                                          </p:val>
                                        </p:tav>
                                      </p:tavLst>
                                    </p:anim>
                                    <p:anim calcmode="lin" valueType="num">
                                      <p:cBhvr additive="base">
                                        <p:cTn id="90" dur="2000" fill="hold"/>
                                        <p:tgtEl>
                                          <p:spTgt spid="25"/>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26"/>
                                        </p:tgtEl>
                                        <p:attrNameLst>
                                          <p:attrName>style.visibility</p:attrName>
                                        </p:attrNameLst>
                                      </p:cBhvr>
                                      <p:to>
                                        <p:strVal val="visible"/>
                                      </p:to>
                                    </p:set>
                                    <p:anim calcmode="lin" valueType="num">
                                      <p:cBhvr additive="base">
                                        <p:cTn id="93" dur="2000" fill="hold"/>
                                        <p:tgtEl>
                                          <p:spTgt spid="26"/>
                                        </p:tgtEl>
                                        <p:attrNameLst>
                                          <p:attrName>ppt_x</p:attrName>
                                        </p:attrNameLst>
                                      </p:cBhvr>
                                      <p:tavLst>
                                        <p:tav tm="0">
                                          <p:val>
                                            <p:strVal val="#ppt_x"/>
                                          </p:val>
                                        </p:tav>
                                        <p:tav tm="100000">
                                          <p:val>
                                            <p:strVal val="#ppt_x"/>
                                          </p:val>
                                        </p:tav>
                                      </p:tavLst>
                                    </p:anim>
                                    <p:anim calcmode="lin" valueType="num">
                                      <p:cBhvr additive="base">
                                        <p:cTn id="94" dur="2000" fill="hold"/>
                                        <p:tgtEl>
                                          <p:spTgt spid="26"/>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27"/>
                                        </p:tgtEl>
                                        <p:attrNameLst>
                                          <p:attrName>style.visibility</p:attrName>
                                        </p:attrNameLst>
                                      </p:cBhvr>
                                      <p:to>
                                        <p:strVal val="visible"/>
                                      </p:to>
                                    </p:set>
                                    <p:anim calcmode="lin" valueType="num">
                                      <p:cBhvr additive="base">
                                        <p:cTn id="97" dur="2000" fill="hold"/>
                                        <p:tgtEl>
                                          <p:spTgt spid="27"/>
                                        </p:tgtEl>
                                        <p:attrNameLst>
                                          <p:attrName>ppt_x</p:attrName>
                                        </p:attrNameLst>
                                      </p:cBhvr>
                                      <p:tavLst>
                                        <p:tav tm="0">
                                          <p:val>
                                            <p:strVal val="#ppt_x"/>
                                          </p:val>
                                        </p:tav>
                                        <p:tav tm="100000">
                                          <p:val>
                                            <p:strVal val="#ppt_x"/>
                                          </p:val>
                                        </p:tav>
                                      </p:tavLst>
                                    </p:anim>
                                    <p:anim calcmode="lin" valueType="num">
                                      <p:cBhvr additive="base">
                                        <p:cTn id="98" dur="2000" fill="hold"/>
                                        <p:tgtEl>
                                          <p:spTgt spid="27"/>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28"/>
                                        </p:tgtEl>
                                        <p:attrNameLst>
                                          <p:attrName>style.visibility</p:attrName>
                                        </p:attrNameLst>
                                      </p:cBhvr>
                                      <p:to>
                                        <p:strVal val="visible"/>
                                      </p:to>
                                    </p:set>
                                    <p:anim calcmode="lin" valueType="num">
                                      <p:cBhvr additive="base">
                                        <p:cTn id="101" dur="2000" fill="hold"/>
                                        <p:tgtEl>
                                          <p:spTgt spid="28"/>
                                        </p:tgtEl>
                                        <p:attrNameLst>
                                          <p:attrName>ppt_x</p:attrName>
                                        </p:attrNameLst>
                                      </p:cBhvr>
                                      <p:tavLst>
                                        <p:tav tm="0">
                                          <p:val>
                                            <p:strVal val="#ppt_x"/>
                                          </p:val>
                                        </p:tav>
                                        <p:tav tm="100000">
                                          <p:val>
                                            <p:strVal val="#ppt_x"/>
                                          </p:val>
                                        </p:tav>
                                      </p:tavLst>
                                    </p:anim>
                                    <p:anim calcmode="lin" valueType="num">
                                      <p:cBhvr additive="base">
                                        <p:cTn id="102" dur="2000" fill="hold"/>
                                        <p:tgtEl>
                                          <p:spTgt spid="28"/>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29"/>
                                        </p:tgtEl>
                                        <p:attrNameLst>
                                          <p:attrName>style.visibility</p:attrName>
                                        </p:attrNameLst>
                                      </p:cBhvr>
                                      <p:to>
                                        <p:strVal val="visible"/>
                                      </p:to>
                                    </p:set>
                                    <p:anim calcmode="lin" valueType="num">
                                      <p:cBhvr additive="base">
                                        <p:cTn id="105" dur="2000" fill="hold"/>
                                        <p:tgtEl>
                                          <p:spTgt spid="29"/>
                                        </p:tgtEl>
                                        <p:attrNameLst>
                                          <p:attrName>ppt_x</p:attrName>
                                        </p:attrNameLst>
                                      </p:cBhvr>
                                      <p:tavLst>
                                        <p:tav tm="0">
                                          <p:val>
                                            <p:strVal val="#ppt_x"/>
                                          </p:val>
                                        </p:tav>
                                        <p:tav tm="100000">
                                          <p:val>
                                            <p:strVal val="#ppt_x"/>
                                          </p:val>
                                        </p:tav>
                                      </p:tavLst>
                                    </p:anim>
                                    <p:anim calcmode="lin" valueType="num">
                                      <p:cBhvr additive="base">
                                        <p:cTn id="106" dur="2000" fill="hold"/>
                                        <p:tgtEl>
                                          <p:spTgt spid="29"/>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30"/>
                                        </p:tgtEl>
                                        <p:attrNameLst>
                                          <p:attrName>style.visibility</p:attrName>
                                        </p:attrNameLst>
                                      </p:cBhvr>
                                      <p:to>
                                        <p:strVal val="visible"/>
                                      </p:to>
                                    </p:set>
                                    <p:anim calcmode="lin" valueType="num">
                                      <p:cBhvr additive="base">
                                        <p:cTn id="109" dur="2000" fill="hold"/>
                                        <p:tgtEl>
                                          <p:spTgt spid="30"/>
                                        </p:tgtEl>
                                        <p:attrNameLst>
                                          <p:attrName>ppt_x</p:attrName>
                                        </p:attrNameLst>
                                      </p:cBhvr>
                                      <p:tavLst>
                                        <p:tav tm="0">
                                          <p:val>
                                            <p:strVal val="#ppt_x"/>
                                          </p:val>
                                        </p:tav>
                                        <p:tav tm="100000">
                                          <p:val>
                                            <p:strVal val="#ppt_x"/>
                                          </p:val>
                                        </p:tav>
                                      </p:tavLst>
                                    </p:anim>
                                    <p:anim calcmode="lin" valueType="num">
                                      <p:cBhvr additive="base">
                                        <p:cTn id="110" dur="2000" fill="hold"/>
                                        <p:tgtEl>
                                          <p:spTgt spid="30"/>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31"/>
                                        </p:tgtEl>
                                        <p:attrNameLst>
                                          <p:attrName>style.visibility</p:attrName>
                                        </p:attrNameLst>
                                      </p:cBhvr>
                                      <p:to>
                                        <p:strVal val="visible"/>
                                      </p:to>
                                    </p:set>
                                    <p:anim calcmode="lin" valueType="num">
                                      <p:cBhvr additive="base">
                                        <p:cTn id="113" dur="2000" fill="hold"/>
                                        <p:tgtEl>
                                          <p:spTgt spid="31"/>
                                        </p:tgtEl>
                                        <p:attrNameLst>
                                          <p:attrName>ppt_x</p:attrName>
                                        </p:attrNameLst>
                                      </p:cBhvr>
                                      <p:tavLst>
                                        <p:tav tm="0">
                                          <p:val>
                                            <p:strVal val="#ppt_x"/>
                                          </p:val>
                                        </p:tav>
                                        <p:tav tm="100000">
                                          <p:val>
                                            <p:strVal val="#ppt_x"/>
                                          </p:val>
                                        </p:tav>
                                      </p:tavLst>
                                    </p:anim>
                                    <p:anim calcmode="lin" valueType="num">
                                      <p:cBhvr additive="base">
                                        <p:cTn id="114" dur="2000" fill="hold"/>
                                        <p:tgtEl>
                                          <p:spTgt spid="31"/>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32"/>
                                        </p:tgtEl>
                                        <p:attrNameLst>
                                          <p:attrName>style.visibility</p:attrName>
                                        </p:attrNameLst>
                                      </p:cBhvr>
                                      <p:to>
                                        <p:strVal val="visible"/>
                                      </p:to>
                                    </p:set>
                                    <p:anim calcmode="lin" valueType="num">
                                      <p:cBhvr additive="base">
                                        <p:cTn id="117" dur="2000" fill="hold"/>
                                        <p:tgtEl>
                                          <p:spTgt spid="32"/>
                                        </p:tgtEl>
                                        <p:attrNameLst>
                                          <p:attrName>ppt_x</p:attrName>
                                        </p:attrNameLst>
                                      </p:cBhvr>
                                      <p:tavLst>
                                        <p:tav tm="0">
                                          <p:val>
                                            <p:strVal val="#ppt_x"/>
                                          </p:val>
                                        </p:tav>
                                        <p:tav tm="100000">
                                          <p:val>
                                            <p:strVal val="#ppt_x"/>
                                          </p:val>
                                        </p:tav>
                                      </p:tavLst>
                                    </p:anim>
                                    <p:anim calcmode="lin" valueType="num">
                                      <p:cBhvr additive="base">
                                        <p:cTn id="118" dur="2000" fill="hold"/>
                                        <p:tgtEl>
                                          <p:spTgt spid="32"/>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33"/>
                                        </p:tgtEl>
                                        <p:attrNameLst>
                                          <p:attrName>style.visibility</p:attrName>
                                        </p:attrNameLst>
                                      </p:cBhvr>
                                      <p:to>
                                        <p:strVal val="visible"/>
                                      </p:to>
                                    </p:set>
                                    <p:anim calcmode="lin" valueType="num">
                                      <p:cBhvr additive="base">
                                        <p:cTn id="121" dur="2000" fill="hold"/>
                                        <p:tgtEl>
                                          <p:spTgt spid="33"/>
                                        </p:tgtEl>
                                        <p:attrNameLst>
                                          <p:attrName>ppt_x</p:attrName>
                                        </p:attrNameLst>
                                      </p:cBhvr>
                                      <p:tavLst>
                                        <p:tav tm="0">
                                          <p:val>
                                            <p:strVal val="#ppt_x"/>
                                          </p:val>
                                        </p:tav>
                                        <p:tav tm="100000">
                                          <p:val>
                                            <p:strVal val="#ppt_x"/>
                                          </p:val>
                                        </p:tav>
                                      </p:tavLst>
                                    </p:anim>
                                    <p:anim calcmode="lin" valueType="num">
                                      <p:cBhvr additive="base">
                                        <p:cTn id="122" dur="2000" fill="hold"/>
                                        <p:tgtEl>
                                          <p:spTgt spid="33"/>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34"/>
                                        </p:tgtEl>
                                        <p:attrNameLst>
                                          <p:attrName>style.visibility</p:attrName>
                                        </p:attrNameLst>
                                      </p:cBhvr>
                                      <p:to>
                                        <p:strVal val="visible"/>
                                      </p:to>
                                    </p:set>
                                    <p:anim calcmode="lin" valueType="num">
                                      <p:cBhvr additive="base">
                                        <p:cTn id="125" dur="2000" fill="hold"/>
                                        <p:tgtEl>
                                          <p:spTgt spid="34"/>
                                        </p:tgtEl>
                                        <p:attrNameLst>
                                          <p:attrName>ppt_x</p:attrName>
                                        </p:attrNameLst>
                                      </p:cBhvr>
                                      <p:tavLst>
                                        <p:tav tm="0">
                                          <p:val>
                                            <p:strVal val="#ppt_x"/>
                                          </p:val>
                                        </p:tav>
                                        <p:tav tm="100000">
                                          <p:val>
                                            <p:strVal val="#ppt_x"/>
                                          </p:val>
                                        </p:tav>
                                      </p:tavLst>
                                    </p:anim>
                                    <p:anim calcmode="lin" valueType="num">
                                      <p:cBhvr additive="base">
                                        <p:cTn id="126" dur="2000" fill="hold"/>
                                        <p:tgtEl>
                                          <p:spTgt spid="34"/>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35"/>
                                        </p:tgtEl>
                                        <p:attrNameLst>
                                          <p:attrName>style.visibility</p:attrName>
                                        </p:attrNameLst>
                                      </p:cBhvr>
                                      <p:to>
                                        <p:strVal val="visible"/>
                                      </p:to>
                                    </p:set>
                                    <p:anim calcmode="lin" valueType="num">
                                      <p:cBhvr additive="base">
                                        <p:cTn id="129" dur="2000" fill="hold"/>
                                        <p:tgtEl>
                                          <p:spTgt spid="35"/>
                                        </p:tgtEl>
                                        <p:attrNameLst>
                                          <p:attrName>ppt_x</p:attrName>
                                        </p:attrNameLst>
                                      </p:cBhvr>
                                      <p:tavLst>
                                        <p:tav tm="0">
                                          <p:val>
                                            <p:strVal val="#ppt_x"/>
                                          </p:val>
                                        </p:tav>
                                        <p:tav tm="100000">
                                          <p:val>
                                            <p:strVal val="#ppt_x"/>
                                          </p:val>
                                        </p:tav>
                                      </p:tavLst>
                                    </p:anim>
                                    <p:anim calcmode="lin" valueType="num">
                                      <p:cBhvr additive="base">
                                        <p:cTn id="130" dur="2000" fill="hold"/>
                                        <p:tgtEl>
                                          <p:spTgt spid="35"/>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36"/>
                                        </p:tgtEl>
                                        <p:attrNameLst>
                                          <p:attrName>style.visibility</p:attrName>
                                        </p:attrNameLst>
                                      </p:cBhvr>
                                      <p:to>
                                        <p:strVal val="visible"/>
                                      </p:to>
                                    </p:set>
                                    <p:anim calcmode="lin" valueType="num">
                                      <p:cBhvr additive="base">
                                        <p:cTn id="133" dur="2000" fill="hold"/>
                                        <p:tgtEl>
                                          <p:spTgt spid="36"/>
                                        </p:tgtEl>
                                        <p:attrNameLst>
                                          <p:attrName>ppt_x</p:attrName>
                                        </p:attrNameLst>
                                      </p:cBhvr>
                                      <p:tavLst>
                                        <p:tav tm="0">
                                          <p:val>
                                            <p:strVal val="#ppt_x"/>
                                          </p:val>
                                        </p:tav>
                                        <p:tav tm="100000">
                                          <p:val>
                                            <p:strVal val="#ppt_x"/>
                                          </p:val>
                                        </p:tav>
                                      </p:tavLst>
                                    </p:anim>
                                    <p:anim calcmode="lin" valueType="num">
                                      <p:cBhvr additive="base">
                                        <p:cTn id="134" dur="2000" fill="hold"/>
                                        <p:tgtEl>
                                          <p:spTgt spid="36"/>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37"/>
                                        </p:tgtEl>
                                        <p:attrNameLst>
                                          <p:attrName>style.visibility</p:attrName>
                                        </p:attrNameLst>
                                      </p:cBhvr>
                                      <p:to>
                                        <p:strVal val="visible"/>
                                      </p:to>
                                    </p:set>
                                    <p:anim calcmode="lin" valueType="num">
                                      <p:cBhvr additive="base">
                                        <p:cTn id="137" dur="2000" fill="hold"/>
                                        <p:tgtEl>
                                          <p:spTgt spid="37"/>
                                        </p:tgtEl>
                                        <p:attrNameLst>
                                          <p:attrName>ppt_x</p:attrName>
                                        </p:attrNameLst>
                                      </p:cBhvr>
                                      <p:tavLst>
                                        <p:tav tm="0">
                                          <p:val>
                                            <p:strVal val="#ppt_x"/>
                                          </p:val>
                                        </p:tav>
                                        <p:tav tm="100000">
                                          <p:val>
                                            <p:strVal val="#ppt_x"/>
                                          </p:val>
                                        </p:tav>
                                      </p:tavLst>
                                    </p:anim>
                                    <p:anim calcmode="lin" valueType="num">
                                      <p:cBhvr additive="base">
                                        <p:cTn id="138" dur="2000" fill="hold"/>
                                        <p:tgtEl>
                                          <p:spTgt spid="37"/>
                                        </p:tgtEl>
                                        <p:attrNameLst>
                                          <p:attrName>ppt_y</p:attrName>
                                        </p:attrNameLst>
                                      </p:cBhvr>
                                      <p:tavLst>
                                        <p:tav tm="0">
                                          <p:val>
                                            <p:strVal val="1+#ppt_h/2"/>
                                          </p:val>
                                        </p:tav>
                                        <p:tav tm="100000">
                                          <p:val>
                                            <p:strVal val="#ppt_y"/>
                                          </p:val>
                                        </p:tav>
                                      </p:tavLst>
                                    </p:anim>
                                  </p:childTnLst>
                                </p:cTn>
                              </p:par>
                              <p:par>
                                <p:cTn id="139" presetID="2" presetClass="entr" presetSubtype="4" fill="hold" grpId="0" nodeType="withEffect">
                                  <p:stCondLst>
                                    <p:cond delay="0"/>
                                  </p:stCondLst>
                                  <p:childTnLst>
                                    <p:set>
                                      <p:cBhvr>
                                        <p:cTn id="140" dur="1" fill="hold">
                                          <p:stCondLst>
                                            <p:cond delay="0"/>
                                          </p:stCondLst>
                                        </p:cTn>
                                        <p:tgtEl>
                                          <p:spTgt spid="38"/>
                                        </p:tgtEl>
                                        <p:attrNameLst>
                                          <p:attrName>style.visibility</p:attrName>
                                        </p:attrNameLst>
                                      </p:cBhvr>
                                      <p:to>
                                        <p:strVal val="visible"/>
                                      </p:to>
                                    </p:set>
                                    <p:anim calcmode="lin" valueType="num">
                                      <p:cBhvr additive="base">
                                        <p:cTn id="141" dur="2000" fill="hold"/>
                                        <p:tgtEl>
                                          <p:spTgt spid="38"/>
                                        </p:tgtEl>
                                        <p:attrNameLst>
                                          <p:attrName>ppt_x</p:attrName>
                                        </p:attrNameLst>
                                      </p:cBhvr>
                                      <p:tavLst>
                                        <p:tav tm="0">
                                          <p:val>
                                            <p:strVal val="#ppt_x"/>
                                          </p:val>
                                        </p:tav>
                                        <p:tav tm="100000">
                                          <p:val>
                                            <p:strVal val="#ppt_x"/>
                                          </p:val>
                                        </p:tav>
                                      </p:tavLst>
                                    </p:anim>
                                    <p:anim calcmode="lin" valueType="num">
                                      <p:cBhvr additive="base">
                                        <p:cTn id="142" dur="2000" fill="hold"/>
                                        <p:tgtEl>
                                          <p:spTgt spid="38"/>
                                        </p:tgtEl>
                                        <p:attrNameLst>
                                          <p:attrName>ppt_y</p:attrName>
                                        </p:attrNameLst>
                                      </p:cBhvr>
                                      <p:tavLst>
                                        <p:tav tm="0">
                                          <p:val>
                                            <p:strVal val="1+#ppt_h/2"/>
                                          </p:val>
                                        </p:tav>
                                        <p:tav tm="100000">
                                          <p:val>
                                            <p:strVal val="#ppt_y"/>
                                          </p:val>
                                        </p:tav>
                                      </p:tavLst>
                                    </p:anim>
                                  </p:childTnLst>
                                </p:cTn>
                              </p:par>
                              <p:par>
                                <p:cTn id="143" presetID="2" presetClass="entr" presetSubtype="4" fill="hold" grpId="0" nodeType="withEffect">
                                  <p:stCondLst>
                                    <p:cond delay="0"/>
                                  </p:stCondLst>
                                  <p:childTnLst>
                                    <p:set>
                                      <p:cBhvr>
                                        <p:cTn id="144" dur="1" fill="hold">
                                          <p:stCondLst>
                                            <p:cond delay="0"/>
                                          </p:stCondLst>
                                        </p:cTn>
                                        <p:tgtEl>
                                          <p:spTgt spid="39"/>
                                        </p:tgtEl>
                                        <p:attrNameLst>
                                          <p:attrName>style.visibility</p:attrName>
                                        </p:attrNameLst>
                                      </p:cBhvr>
                                      <p:to>
                                        <p:strVal val="visible"/>
                                      </p:to>
                                    </p:set>
                                    <p:anim calcmode="lin" valueType="num">
                                      <p:cBhvr additive="base">
                                        <p:cTn id="145" dur="2000" fill="hold"/>
                                        <p:tgtEl>
                                          <p:spTgt spid="39"/>
                                        </p:tgtEl>
                                        <p:attrNameLst>
                                          <p:attrName>ppt_x</p:attrName>
                                        </p:attrNameLst>
                                      </p:cBhvr>
                                      <p:tavLst>
                                        <p:tav tm="0">
                                          <p:val>
                                            <p:strVal val="#ppt_x"/>
                                          </p:val>
                                        </p:tav>
                                        <p:tav tm="100000">
                                          <p:val>
                                            <p:strVal val="#ppt_x"/>
                                          </p:val>
                                        </p:tav>
                                      </p:tavLst>
                                    </p:anim>
                                    <p:anim calcmode="lin" valueType="num">
                                      <p:cBhvr additive="base">
                                        <p:cTn id="146" dur="2000" fill="hold"/>
                                        <p:tgtEl>
                                          <p:spTgt spid="39"/>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40"/>
                                        </p:tgtEl>
                                        <p:attrNameLst>
                                          <p:attrName>style.visibility</p:attrName>
                                        </p:attrNameLst>
                                      </p:cBhvr>
                                      <p:to>
                                        <p:strVal val="visible"/>
                                      </p:to>
                                    </p:set>
                                    <p:anim calcmode="lin" valueType="num">
                                      <p:cBhvr additive="base">
                                        <p:cTn id="149" dur="2000" fill="hold"/>
                                        <p:tgtEl>
                                          <p:spTgt spid="40"/>
                                        </p:tgtEl>
                                        <p:attrNameLst>
                                          <p:attrName>ppt_x</p:attrName>
                                        </p:attrNameLst>
                                      </p:cBhvr>
                                      <p:tavLst>
                                        <p:tav tm="0">
                                          <p:val>
                                            <p:strVal val="#ppt_x"/>
                                          </p:val>
                                        </p:tav>
                                        <p:tav tm="100000">
                                          <p:val>
                                            <p:strVal val="#ppt_x"/>
                                          </p:val>
                                        </p:tav>
                                      </p:tavLst>
                                    </p:anim>
                                    <p:anim calcmode="lin" valueType="num">
                                      <p:cBhvr additive="base">
                                        <p:cTn id="150" dur="2000" fill="hold"/>
                                        <p:tgtEl>
                                          <p:spTgt spid="40"/>
                                        </p:tgtEl>
                                        <p:attrNameLst>
                                          <p:attrName>ppt_y</p:attrName>
                                        </p:attrNameLst>
                                      </p:cBhvr>
                                      <p:tavLst>
                                        <p:tav tm="0">
                                          <p:val>
                                            <p:strVal val="1+#ppt_h/2"/>
                                          </p:val>
                                        </p:tav>
                                        <p:tav tm="100000">
                                          <p:val>
                                            <p:strVal val="#ppt_y"/>
                                          </p:val>
                                        </p:tav>
                                      </p:tavLst>
                                    </p:anim>
                                  </p:childTnLst>
                                </p:cTn>
                              </p:par>
                              <p:par>
                                <p:cTn id="151" presetID="2" presetClass="entr" presetSubtype="4" fill="hold" grpId="0" nodeType="withEffect">
                                  <p:stCondLst>
                                    <p:cond delay="0"/>
                                  </p:stCondLst>
                                  <p:childTnLst>
                                    <p:set>
                                      <p:cBhvr>
                                        <p:cTn id="152" dur="1" fill="hold">
                                          <p:stCondLst>
                                            <p:cond delay="0"/>
                                          </p:stCondLst>
                                        </p:cTn>
                                        <p:tgtEl>
                                          <p:spTgt spid="41"/>
                                        </p:tgtEl>
                                        <p:attrNameLst>
                                          <p:attrName>style.visibility</p:attrName>
                                        </p:attrNameLst>
                                      </p:cBhvr>
                                      <p:to>
                                        <p:strVal val="visible"/>
                                      </p:to>
                                    </p:set>
                                    <p:anim calcmode="lin" valueType="num">
                                      <p:cBhvr additive="base">
                                        <p:cTn id="153" dur="2000" fill="hold"/>
                                        <p:tgtEl>
                                          <p:spTgt spid="41"/>
                                        </p:tgtEl>
                                        <p:attrNameLst>
                                          <p:attrName>ppt_x</p:attrName>
                                        </p:attrNameLst>
                                      </p:cBhvr>
                                      <p:tavLst>
                                        <p:tav tm="0">
                                          <p:val>
                                            <p:strVal val="#ppt_x"/>
                                          </p:val>
                                        </p:tav>
                                        <p:tav tm="100000">
                                          <p:val>
                                            <p:strVal val="#ppt_x"/>
                                          </p:val>
                                        </p:tav>
                                      </p:tavLst>
                                    </p:anim>
                                    <p:anim calcmode="lin" valueType="num">
                                      <p:cBhvr additive="base">
                                        <p:cTn id="154" dur="2000" fill="hold"/>
                                        <p:tgtEl>
                                          <p:spTgt spid="41"/>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42"/>
                                        </p:tgtEl>
                                        <p:attrNameLst>
                                          <p:attrName>style.visibility</p:attrName>
                                        </p:attrNameLst>
                                      </p:cBhvr>
                                      <p:to>
                                        <p:strVal val="visible"/>
                                      </p:to>
                                    </p:set>
                                    <p:anim calcmode="lin" valueType="num">
                                      <p:cBhvr additive="base">
                                        <p:cTn id="157" dur="2000" fill="hold"/>
                                        <p:tgtEl>
                                          <p:spTgt spid="42"/>
                                        </p:tgtEl>
                                        <p:attrNameLst>
                                          <p:attrName>ppt_x</p:attrName>
                                        </p:attrNameLst>
                                      </p:cBhvr>
                                      <p:tavLst>
                                        <p:tav tm="0">
                                          <p:val>
                                            <p:strVal val="#ppt_x"/>
                                          </p:val>
                                        </p:tav>
                                        <p:tav tm="100000">
                                          <p:val>
                                            <p:strVal val="#ppt_x"/>
                                          </p:val>
                                        </p:tav>
                                      </p:tavLst>
                                    </p:anim>
                                    <p:anim calcmode="lin" valueType="num">
                                      <p:cBhvr additive="base">
                                        <p:cTn id="158" dur="2000" fill="hold"/>
                                        <p:tgtEl>
                                          <p:spTgt spid="42"/>
                                        </p:tgtEl>
                                        <p:attrNameLst>
                                          <p:attrName>ppt_y</p:attrName>
                                        </p:attrNameLst>
                                      </p:cBhvr>
                                      <p:tavLst>
                                        <p:tav tm="0">
                                          <p:val>
                                            <p:strVal val="1+#ppt_h/2"/>
                                          </p:val>
                                        </p:tav>
                                        <p:tav tm="100000">
                                          <p:val>
                                            <p:strVal val="#ppt_y"/>
                                          </p:val>
                                        </p:tav>
                                      </p:tavLst>
                                    </p:anim>
                                  </p:childTnLst>
                                </p:cTn>
                              </p:par>
                              <p:par>
                                <p:cTn id="159" presetID="2" presetClass="entr" presetSubtype="4" fill="hold" grpId="0" nodeType="withEffect">
                                  <p:stCondLst>
                                    <p:cond delay="0"/>
                                  </p:stCondLst>
                                  <p:childTnLst>
                                    <p:set>
                                      <p:cBhvr>
                                        <p:cTn id="160" dur="1" fill="hold">
                                          <p:stCondLst>
                                            <p:cond delay="0"/>
                                          </p:stCondLst>
                                        </p:cTn>
                                        <p:tgtEl>
                                          <p:spTgt spid="43"/>
                                        </p:tgtEl>
                                        <p:attrNameLst>
                                          <p:attrName>style.visibility</p:attrName>
                                        </p:attrNameLst>
                                      </p:cBhvr>
                                      <p:to>
                                        <p:strVal val="visible"/>
                                      </p:to>
                                    </p:set>
                                    <p:anim calcmode="lin" valueType="num">
                                      <p:cBhvr additive="base">
                                        <p:cTn id="161" dur="2000" fill="hold"/>
                                        <p:tgtEl>
                                          <p:spTgt spid="43"/>
                                        </p:tgtEl>
                                        <p:attrNameLst>
                                          <p:attrName>ppt_x</p:attrName>
                                        </p:attrNameLst>
                                      </p:cBhvr>
                                      <p:tavLst>
                                        <p:tav tm="0">
                                          <p:val>
                                            <p:strVal val="#ppt_x"/>
                                          </p:val>
                                        </p:tav>
                                        <p:tav tm="100000">
                                          <p:val>
                                            <p:strVal val="#ppt_x"/>
                                          </p:val>
                                        </p:tav>
                                      </p:tavLst>
                                    </p:anim>
                                    <p:anim calcmode="lin" valueType="num">
                                      <p:cBhvr additive="base">
                                        <p:cTn id="162" dur="2000" fill="hold"/>
                                        <p:tgtEl>
                                          <p:spTgt spid="43"/>
                                        </p:tgtEl>
                                        <p:attrNameLst>
                                          <p:attrName>ppt_y</p:attrName>
                                        </p:attrNameLst>
                                      </p:cBhvr>
                                      <p:tavLst>
                                        <p:tav tm="0">
                                          <p:val>
                                            <p:strVal val="1+#ppt_h/2"/>
                                          </p:val>
                                        </p:tav>
                                        <p:tav tm="100000">
                                          <p:val>
                                            <p:strVal val="#ppt_y"/>
                                          </p:val>
                                        </p:tav>
                                      </p:tavLst>
                                    </p:anim>
                                  </p:childTnLst>
                                </p:cTn>
                              </p:par>
                              <p:par>
                                <p:cTn id="163" presetID="2" presetClass="entr" presetSubtype="4" fill="hold" grpId="0" nodeType="withEffect">
                                  <p:stCondLst>
                                    <p:cond delay="0"/>
                                  </p:stCondLst>
                                  <p:childTnLst>
                                    <p:set>
                                      <p:cBhvr>
                                        <p:cTn id="164" dur="1" fill="hold">
                                          <p:stCondLst>
                                            <p:cond delay="0"/>
                                          </p:stCondLst>
                                        </p:cTn>
                                        <p:tgtEl>
                                          <p:spTgt spid="44"/>
                                        </p:tgtEl>
                                        <p:attrNameLst>
                                          <p:attrName>style.visibility</p:attrName>
                                        </p:attrNameLst>
                                      </p:cBhvr>
                                      <p:to>
                                        <p:strVal val="visible"/>
                                      </p:to>
                                    </p:set>
                                    <p:anim calcmode="lin" valueType="num">
                                      <p:cBhvr additive="base">
                                        <p:cTn id="165" dur="2000" fill="hold"/>
                                        <p:tgtEl>
                                          <p:spTgt spid="44"/>
                                        </p:tgtEl>
                                        <p:attrNameLst>
                                          <p:attrName>ppt_x</p:attrName>
                                        </p:attrNameLst>
                                      </p:cBhvr>
                                      <p:tavLst>
                                        <p:tav tm="0">
                                          <p:val>
                                            <p:strVal val="#ppt_x"/>
                                          </p:val>
                                        </p:tav>
                                        <p:tav tm="100000">
                                          <p:val>
                                            <p:strVal val="#ppt_x"/>
                                          </p:val>
                                        </p:tav>
                                      </p:tavLst>
                                    </p:anim>
                                    <p:anim calcmode="lin" valueType="num">
                                      <p:cBhvr additive="base">
                                        <p:cTn id="166" dur="2000" fill="hold"/>
                                        <p:tgtEl>
                                          <p:spTgt spid="44"/>
                                        </p:tgtEl>
                                        <p:attrNameLst>
                                          <p:attrName>ppt_y</p:attrName>
                                        </p:attrNameLst>
                                      </p:cBhvr>
                                      <p:tavLst>
                                        <p:tav tm="0">
                                          <p:val>
                                            <p:strVal val="1+#ppt_h/2"/>
                                          </p:val>
                                        </p:tav>
                                        <p:tav tm="100000">
                                          <p:val>
                                            <p:strVal val="#ppt_y"/>
                                          </p:val>
                                        </p:tav>
                                      </p:tavLst>
                                    </p:anim>
                                  </p:childTnLst>
                                </p:cTn>
                              </p:par>
                              <p:par>
                                <p:cTn id="167" presetID="2" presetClass="entr" presetSubtype="4" fill="hold" grpId="0" nodeType="withEffect">
                                  <p:stCondLst>
                                    <p:cond delay="0"/>
                                  </p:stCondLst>
                                  <p:childTnLst>
                                    <p:set>
                                      <p:cBhvr>
                                        <p:cTn id="168" dur="1" fill="hold">
                                          <p:stCondLst>
                                            <p:cond delay="0"/>
                                          </p:stCondLst>
                                        </p:cTn>
                                        <p:tgtEl>
                                          <p:spTgt spid="45"/>
                                        </p:tgtEl>
                                        <p:attrNameLst>
                                          <p:attrName>style.visibility</p:attrName>
                                        </p:attrNameLst>
                                      </p:cBhvr>
                                      <p:to>
                                        <p:strVal val="visible"/>
                                      </p:to>
                                    </p:set>
                                    <p:anim calcmode="lin" valueType="num">
                                      <p:cBhvr additive="base">
                                        <p:cTn id="169" dur="2000" fill="hold"/>
                                        <p:tgtEl>
                                          <p:spTgt spid="45"/>
                                        </p:tgtEl>
                                        <p:attrNameLst>
                                          <p:attrName>ppt_x</p:attrName>
                                        </p:attrNameLst>
                                      </p:cBhvr>
                                      <p:tavLst>
                                        <p:tav tm="0">
                                          <p:val>
                                            <p:strVal val="#ppt_x"/>
                                          </p:val>
                                        </p:tav>
                                        <p:tav tm="100000">
                                          <p:val>
                                            <p:strVal val="#ppt_x"/>
                                          </p:val>
                                        </p:tav>
                                      </p:tavLst>
                                    </p:anim>
                                    <p:anim calcmode="lin" valueType="num">
                                      <p:cBhvr additive="base">
                                        <p:cTn id="170" dur="2000" fill="hold"/>
                                        <p:tgtEl>
                                          <p:spTgt spid="45"/>
                                        </p:tgtEl>
                                        <p:attrNameLst>
                                          <p:attrName>ppt_y</p:attrName>
                                        </p:attrNameLst>
                                      </p:cBhvr>
                                      <p:tavLst>
                                        <p:tav tm="0">
                                          <p:val>
                                            <p:strVal val="1+#ppt_h/2"/>
                                          </p:val>
                                        </p:tav>
                                        <p:tav tm="100000">
                                          <p:val>
                                            <p:strVal val="#ppt_y"/>
                                          </p:val>
                                        </p:tav>
                                      </p:tavLst>
                                    </p:anim>
                                  </p:childTnLst>
                                </p:cTn>
                              </p:par>
                              <p:par>
                                <p:cTn id="171" presetID="2" presetClass="entr" presetSubtype="4" fill="hold" grpId="0" nodeType="withEffect">
                                  <p:stCondLst>
                                    <p:cond delay="0"/>
                                  </p:stCondLst>
                                  <p:childTnLst>
                                    <p:set>
                                      <p:cBhvr>
                                        <p:cTn id="172" dur="1" fill="hold">
                                          <p:stCondLst>
                                            <p:cond delay="0"/>
                                          </p:stCondLst>
                                        </p:cTn>
                                        <p:tgtEl>
                                          <p:spTgt spid="46"/>
                                        </p:tgtEl>
                                        <p:attrNameLst>
                                          <p:attrName>style.visibility</p:attrName>
                                        </p:attrNameLst>
                                      </p:cBhvr>
                                      <p:to>
                                        <p:strVal val="visible"/>
                                      </p:to>
                                    </p:set>
                                    <p:anim calcmode="lin" valueType="num">
                                      <p:cBhvr additive="base">
                                        <p:cTn id="173" dur="2000" fill="hold"/>
                                        <p:tgtEl>
                                          <p:spTgt spid="46"/>
                                        </p:tgtEl>
                                        <p:attrNameLst>
                                          <p:attrName>ppt_x</p:attrName>
                                        </p:attrNameLst>
                                      </p:cBhvr>
                                      <p:tavLst>
                                        <p:tav tm="0">
                                          <p:val>
                                            <p:strVal val="#ppt_x"/>
                                          </p:val>
                                        </p:tav>
                                        <p:tav tm="100000">
                                          <p:val>
                                            <p:strVal val="#ppt_x"/>
                                          </p:val>
                                        </p:tav>
                                      </p:tavLst>
                                    </p:anim>
                                    <p:anim calcmode="lin" valueType="num">
                                      <p:cBhvr additive="base">
                                        <p:cTn id="174" dur="2000" fill="hold"/>
                                        <p:tgtEl>
                                          <p:spTgt spid="46"/>
                                        </p:tgtEl>
                                        <p:attrNameLst>
                                          <p:attrName>ppt_y</p:attrName>
                                        </p:attrNameLst>
                                      </p:cBhvr>
                                      <p:tavLst>
                                        <p:tav tm="0">
                                          <p:val>
                                            <p:strVal val="1+#ppt_h/2"/>
                                          </p:val>
                                        </p:tav>
                                        <p:tav tm="100000">
                                          <p:val>
                                            <p:strVal val="#ppt_y"/>
                                          </p:val>
                                        </p:tav>
                                      </p:tavLst>
                                    </p:anim>
                                  </p:childTnLst>
                                </p:cTn>
                              </p:par>
                              <p:par>
                                <p:cTn id="175" presetID="2" presetClass="entr" presetSubtype="4" fill="hold" grpId="0" nodeType="withEffect">
                                  <p:stCondLst>
                                    <p:cond delay="0"/>
                                  </p:stCondLst>
                                  <p:childTnLst>
                                    <p:set>
                                      <p:cBhvr>
                                        <p:cTn id="176" dur="1" fill="hold">
                                          <p:stCondLst>
                                            <p:cond delay="0"/>
                                          </p:stCondLst>
                                        </p:cTn>
                                        <p:tgtEl>
                                          <p:spTgt spid="47"/>
                                        </p:tgtEl>
                                        <p:attrNameLst>
                                          <p:attrName>style.visibility</p:attrName>
                                        </p:attrNameLst>
                                      </p:cBhvr>
                                      <p:to>
                                        <p:strVal val="visible"/>
                                      </p:to>
                                    </p:set>
                                    <p:anim calcmode="lin" valueType="num">
                                      <p:cBhvr additive="base">
                                        <p:cTn id="177" dur="2000" fill="hold"/>
                                        <p:tgtEl>
                                          <p:spTgt spid="47"/>
                                        </p:tgtEl>
                                        <p:attrNameLst>
                                          <p:attrName>ppt_x</p:attrName>
                                        </p:attrNameLst>
                                      </p:cBhvr>
                                      <p:tavLst>
                                        <p:tav tm="0">
                                          <p:val>
                                            <p:strVal val="#ppt_x"/>
                                          </p:val>
                                        </p:tav>
                                        <p:tav tm="100000">
                                          <p:val>
                                            <p:strVal val="#ppt_x"/>
                                          </p:val>
                                        </p:tav>
                                      </p:tavLst>
                                    </p:anim>
                                    <p:anim calcmode="lin" valueType="num">
                                      <p:cBhvr additive="base">
                                        <p:cTn id="178" dur="2000" fill="hold"/>
                                        <p:tgtEl>
                                          <p:spTgt spid="47"/>
                                        </p:tgtEl>
                                        <p:attrNameLst>
                                          <p:attrName>ppt_y</p:attrName>
                                        </p:attrNameLst>
                                      </p:cBhvr>
                                      <p:tavLst>
                                        <p:tav tm="0">
                                          <p:val>
                                            <p:strVal val="1+#ppt_h/2"/>
                                          </p:val>
                                        </p:tav>
                                        <p:tav tm="100000">
                                          <p:val>
                                            <p:strVal val="#ppt_y"/>
                                          </p:val>
                                        </p:tav>
                                      </p:tavLst>
                                    </p:anim>
                                  </p:childTnLst>
                                </p:cTn>
                              </p:par>
                              <p:par>
                                <p:cTn id="179" presetID="2" presetClass="entr" presetSubtype="4" fill="hold" grpId="0" nodeType="withEffect">
                                  <p:stCondLst>
                                    <p:cond delay="0"/>
                                  </p:stCondLst>
                                  <p:childTnLst>
                                    <p:set>
                                      <p:cBhvr>
                                        <p:cTn id="180" dur="1" fill="hold">
                                          <p:stCondLst>
                                            <p:cond delay="0"/>
                                          </p:stCondLst>
                                        </p:cTn>
                                        <p:tgtEl>
                                          <p:spTgt spid="48"/>
                                        </p:tgtEl>
                                        <p:attrNameLst>
                                          <p:attrName>style.visibility</p:attrName>
                                        </p:attrNameLst>
                                      </p:cBhvr>
                                      <p:to>
                                        <p:strVal val="visible"/>
                                      </p:to>
                                    </p:set>
                                    <p:anim calcmode="lin" valueType="num">
                                      <p:cBhvr additive="base">
                                        <p:cTn id="181" dur="2000" fill="hold"/>
                                        <p:tgtEl>
                                          <p:spTgt spid="48"/>
                                        </p:tgtEl>
                                        <p:attrNameLst>
                                          <p:attrName>ppt_x</p:attrName>
                                        </p:attrNameLst>
                                      </p:cBhvr>
                                      <p:tavLst>
                                        <p:tav tm="0">
                                          <p:val>
                                            <p:strVal val="#ppt_x"/>
                                          </p:val>
                                        </p:tav>
                                        <p:tav tm="100000">
                                          <p:val>
                                            <p:strVal val="#ppt_x"/>
                                          </p:val>
                                        </p:tav>
                                      </p:tavLst>
                                    </p:anim>
                                    <p:anim calcmode="lin" valueType="num">
                                      <p:cBhvr additive="base">
                                        <p:cTn id="182" dur="2000" fill="hold"/>
                                        <p:tgtEl>
                                          <p:spTgt spid="48"/>
                                        </p:tgtEl>
                                        <p:attrNameLst>
                                          <p:attrName>ppt_y</p:attrName>
                                        </p:attrNameLst>
                                      </p:cBhvr>
                                      <p:tavLst>
                                        <p:tav tm="0">
                                          <p:val>
                                            <p:strVal val="1+#ppt_h/2"/>
                                          </p:val>
                                        </p:tav>
                                        <p:tav tm="100000">
                                          <p:val>
                                            <p:strVal val="#ppt_y"/>
                                          </p:val>
                                        </p:tav>
                                      </p:tavLst>
                                    </p:anim>
                                  </p:childTnLst>
                                </p:cTn>
                              </p:par>
                              <p:par>
                                <p:cTn id="183" presetID="2" presetClass="entr" presetSubtype="4" fill="hold" grpId="0" nodeType="withEffect">
                                  <p:stCondLst>
                                    <p:cond delay="0"/>
                                  </p:stCondLst>
                                  <p:childTnLst>
                                    <p:set>
                                      <p:cBhvr>
                                        <p:cTn id="184" dur="1" fill="hold">
                                          <p:stCondLst>
                                            <p:cond delay="0"/>
                                          </p:stCondLst>
                                        </p:cTn>
                                        <p:tgtEl>
                                          <p:spTgt spid="49"/>
                                        </p:tgtEl>
                                        <p:attrNameLst>
                                          <p:attrName>style.visibility</p:attrName>
                                        </p:attrNameLst>
                                      </p:cBhvr>
                                      <p:to>
                                        <p:strVal val="visible"/>
                                      </p:to>
                                    </p:set>
                                    <p:anim calcmode="lin" valueType="num">
                                      <p:cBhvr additive="base">
                                        <p:cTn id="185" dur="2000" fill="hold"/>
                                        <p:tgtEl>
                                          <p:spTgt spid="49"/>
                                        </p:tgtEl>
                                        <p:attrNameLst>
                                          <p:attrName>ppt_x</p:attrName>
                                        </p:attrNameLst>
                                      </p:cBhvr>
                                      <p:tavLst>
                                        <p:tav tm="0">
                                          <p:val>
                                            <p:strVal val="#ppt_x"/>
                                          </p:val>
                                        </p:tav>
                                        <p:tav tm="100000">
                                          <p:val>
                                            <p:strVal val="#ppt_x"/>
                                          </p:val>
                                        </p:tav>
                                      </p:tavLst>
                                    </p:anim>
                                    <p:anim calcmode="lin" valueType="num">
                                      <p:cBhvr additive="base">
                                        <p:cTn id="186" dur="2000" fill="hold"/>
                                        <p:tgtEl>
                                          <p:spTgt spid="49"/>
                                        </p:tgtEl>
                                        <p:attrNameLst>
                                          <p:attrName>ppt_y</p:attrName>
                                        </p:attrNameLst>
                                      </p:cBhvr>
                                      <p:tavLst>
                                        <p:tav tm="0">
                                          <p:val>
                                            <p:strVal val="1+#ppt_h/2"/>
                                          </p:val>
                                        </p:tav>
                                        <p:tav tm="100000">
                                          <p:val>
                                            <p:strVal val="#ppt_y"/>
                                          </p:val>
                                        </p:tav>
                                      </p:tavLst>
                                    </p:anim>
                                  </p:childTnLst>
                                </p:cTn>
                              </p:par>
                              <p:par>
                                <p:cTn id="187" presetID="2" presetClass="entr" presetSubtype="4" fill="hold" grpId="0" nodeType="withEffect">
                                  <p:stCondLst>
                                    <p:cond delay="0"/>
                                  </p:stCondLst>
                                  <p:childTnLst>
                                    <p:set>
                                      <p:cBhvr>
                                        <p:cTn id="188" dur="1" fill="hold">
                                          <p:stCondLst>
                                            <p:cond delay="0"/>
                                          </p:stCondLst>
                                        </p:cTn>
                                        <p:tgtEl>
                                          <p:spTgt spid="50"/>
                                        </p:tgtEl>
                                        <p:attrNameLst>
                                          <p:attrName>style.visibility</p:attrName>
                                        </p:attrNameLst>
                                      </p:cBhvr>
                                      <p:to>
                                        <p:strVal val="visible"/>
                                      </p:to>
                                    </p:set>
                                    <p:anim calcmode="lin" valueType="num">
                                      <p:cBhvr additive="base">
                                        <p:cTn id="189" dur="2000" fill="hold"/>
                                        <p:tgtEl>
                                          <p:spTgt spid="50"/>
                                        </p:tgtEl>
                                        <p:attrNameLst>
                                          <p:attrName>ppt_x</p:attrName>
                                        </p:attrNameLst>
                                      </p:cBhvr>
                                      <p:tavLst>
                                        <p:tav tm="0">
                                          <p:val>
                                            <p:strVal val="#ppt_x"/>
                                          </p:val>
                                        </p:tav>
                                        <p:tav tm="100000">
                                          <p:val>
                                            <p:strVal val="#ppt_x"/>
                                          </p:val>
                                        </p:tav>
                                      </p:tavLst>
                                    </p:anim>
                                    <p:anim calcmode="lin" valueType="num">
                                      <p:cBhvr additive="base">
                                        <p:cTn id="190" dur="2000" fill="hold"/>
                                        <p:tgtEl>
                                          <p:spTgt spid="50"/>
                                        </p:tgtEl>
                                        <p:attrNameLst>
                                          <p:attrName>ppt_y</p:attrName>
                                        </p:attrNameLst>
                                      </p:cBhvr>
                                      <p:tavLst>
                                        <p:tav tm="0">
                                          <p:val>
                                            <p:strVal val="1+#ppt_h/2"/>
                                          </p:val>
                                        </p:tav>
                                        <p:tav tm="100000">
                                          <p:val>
                                            <p:strVal val="#ppt_y"/>
                                          </p:val>
                                        </p:tav>
                                      </p:tavLst>
                                    </p:anim>
                                  </p:childTnLst>
                                </p:cTn>
                              </p:par>
                              <p:par>
                                <p:cTn id="191" presetID="2" presetClass="entr" presetSubtype="4" fill="hold" grpId="0" nodeType="withEffect">
                                  <p:stCondLst>
                                    <p:cond delay="0"/>
                                  </p:stCondLst>
                                  <p:childTnLst>
                                    <p:set>
                                      <p:cBhvr>
                                        <p:cTn id="192" dur="1" fill="hold">
                                          <p:stCondLst>
                                            <p:cond delay="0"/>
                                          </p:stCondLst>
                                        </p:cTn>
                                        <p:tgtEl>
                                          <p:spTgt spid="51"/>
                                        </p:tgtEl>
                                        <p:attrNameLst>
                                          <p:attrName>style.visibility</p:attrName>
                                        </p:attrNameLst>
                                      </p:cBhvr>
                                      <p:to>
                                        <p:strVal val="visible"/>
                                      </p:to>
                                    </p:set>
                                    <p:anim calcmode="lin" valueType="num">
                                      <p:cBhvr additive="base">
                                        <p:cTn id="193" dur="2000" fill="hold"/>
                                        <p:tgtEl>
                                          <p:spTgt spid="51"/>
                                        </p:tgtEl>
                                        <p:attrNameLst>
                                          <p:attrName>ppt_x</p:attrName>
                                        </p:attrNameLst>
                                      </p:cBhvr>
                                      <p:tavLst>
                                        <p:tav tm="0">
                                          <p:val>
                                            <p:strVal val="#ppt_x"/>
                                          </p:val>
                                        </p:tav>
                                        <p:tav tm="100000">
                                          <p:val>
                                            <p:strVal val="#ppt_x"/>
                                          </p:val>
                                        </p:tav>
                                      </p:tavLst>
                                    </p:anim>
                                    <p:anim calcmode="lin" valueType="num">
                                      <p:cBhvr additive="base">
                                        <p:cTn id="194" dur="2000" fill="hold"/>
                                        <p:tgtEl>
                                          <p:spTgt spid="51"/>
                                        </p:tgtEl>
                                        <p:attrNameLst>
                                          <p:attrName>ppt_y</p:attrName>
                                        </p:attrNameLst>
                                      </p:cBhvr>
                                      <p:tavLst>
                                        <p:tav tm="0">
                                          <p:val>
                                            <p:strVal val="1+#ppt_h/2"/>
                                          </p:val>
                                        </p:tav>
                                        <p:tav tm="100000">
                                          <p:val>
                                            <p:strVal val="#ppt_y"/>
                                          </p:val>
                                        </p:tav>
                                      </p:tavLst>
                                    </p:anim>
                                  </p:childTnLst>
                                </p:cTn>
                              </p:par>
                              <p:par>
                                <p:cTn id="195" presetID="2" presetClass="entr" presetSubtype="4" fill="hold" grpId="0" nodeType="withEffect">
                                  <p:stCondLst>
                                    <p:cond delay="0"/>
                                  </p:stCondLst>
                                  <p:childTnLst>
                                    <p:set>
                                      <p:cBhvr>
                                        <p:cTn id="196" dur="1" fill="hold">
                                          <p:stCondLst>
                                            <p:cond delay="0"/>
                                          </p:stCondLst>
                                        </p:cTn>
                                        <p:tgtEl>
                                          <p:spTgt spid="52"/>
                                        </p:tgtEl>
                                        <p:attrNameLst>
                                          <p:attrName>style.visibility</p:attrName>
                                        </p:attrNameLst>
                                      </p:cBhvr>
                                      <p:to>
                                        <p:strVal val="visible"/>
                                      </p:to>
                                    </p:set>
                                    <p:anim calcmode="lin" valueType="num">
                                      <p:cBhvr additive="base">
                                        <p:cTn id="197" dur="2000" fill="hold"/>
                                        <p:tgtEl>
                                          <p:spTgt spid="52"/>
                                        </p:tgtEl>
                                        <p:attrNameLst>
                                          <p:attrName>ppt_x</p:attrName>
                                        </p:attrNameLst>
                                      </p:cBhvr>
                                      <p:tavLst>
                                        <p:tav tm="0">
                                          <p:val>
                                            <p:strVal val="#ppt_x"/>
                                          </p:val>
                                        </p:tav>
                                        <p:tav tm="100000">
                                          <p:val>
                                            <p:strVal val="#ppt_x"/>
                                          </p:val>
                                        </p:tav>
                                      </p:tavLst>
                                    </p:anim>
                                    <p:anim calcmode="lin" valueType="num">
                                      <p:cBhvr additive="base">
                                        <p:cTn id="198" dur="2000" fill="hold"/>
                                        <p:tgtEl>
                                          <p:spTgt spid="52"/>
                                        </p:tgtEl>
                                        <p:attrNameLst>
                                          <p:attrName>ppt_y</p:attrName>
                                        </p:attrNameLst>
                                      </p:cBhvr>
                                      <p:tavLst>
                                        <p:tav tm="0">
                                          <p:val>
                                            <p:strVal val="1+#ppt_h/2"/>
                                          </p:val>
                                        </p:tav>
                                        <p:tav tm="100000">
                                          <p:val>
                                            <p:strVal val="#ppt_y"/>
                                          </p:val>
                                        </p:tav>
                                      </p:tavLst>
                                    </p:anim>
                                  </p:childTnLst>
                                </p:cTn>
                              </p:par>
                              <p:par>
                                <p:cTn id="199" presetID="2" presetClass="entr" presetSubtype="4" fill="hold" grpId="0" nodeType="withEffect">
                                  <p:stCondLst>
                                    <p:cond delay="0"/>
                                  </p:stCondLst>
                                  <p:childTnLst>
                                    <p:set>
                                      <p:cBhvr>
                                        <p:cTn id="200" dur="1" fill="hold">
                                          <p:stCondLst>
                                            <p:cond delay="0"/>
                                          </p:stCondLst>
                                        </p:cTn>
                                        <p:tgtEl>
                                          <p:spTgt spid="53"/>
                                        </p:tgtEl>
                                        <p:attrNameLst>
                                          <p:attrName>style.visibility</p:attrName>
                                        </p:attrNameLst>
                                      </p:cBhvr>
                                      <p:to>
                                        <p:strVal val="visible"/>
                                      </p:to>
                                    </p:set>
                                    <p:anim calcmode="lin" valueType="num">
                                      <p:cBhvr additive="base">
                                        <p:cTn id="201" dur="2000" fill="hold"/>
                                        <p:tgtEl>
                                          <p:spTgt spid="53"/>
                                        </p:tgtEl>
                                        <p:attrNameLst>
                                          <p:attrName>ppt_x</p:attrName>
                                        </p:attrNameLst>
                                      </p:cBhvr>
                                      <p:tavLst>
                                        <p:tav tm="0">
                                          <p:val>
                                            <p:strVal val="#ppt_x"/>
                                          </p:val>
                                        </p:tav>
                                        <p:tav tm="100000">
                                          <p:val>
                                            <p:strVal val="#ppt_x"/>
                                          </p:val>
                                        </p:tav>
                                      </p:tavLst>
                                    </p:anim>
                                    <p:anim calcmode="lin" valueType="num">
                                      <p:cBhvr additive="base">
                                        <p:cTn id="202" dur="2000" fill="hold"/>
                                        <p:tgtEl>
                                          <p:spTgt spid="53"/>
                                        </p:tgtEl>
                                        <p:attrNameLst>
                                          <p:attrName>ppt_y</p:attrName>
                                        </p:attrNameLst>
                                      </p:cBhvr>
                                      <p:tavLst>
                                        <p:tav tm="0">
                                          <p:val>
                                            <p:strVal val="1+#ppt_h/2"/>
                                          </p:val>
                                        </p:tav>
                                        <p:tav tm="100000">
                                          <p:val>
                                            <p:strVal val="#ppt_y"/>
                                          </p:val>
                                        </p:tav>
                                      </p:tavLst>
                                    </p:anim>
                                  </p:childTnLst>
                                </p:cTn>
                              </p:par>
                              <p:par>
                                <p:cTn id="203" presetID="2" presetClass="entr" presetSubtype="4" fill="hold" grpId="0" nodeType="withEffect">
                                  <p:stCondLst>
                                    <p:cond delay="0"/>
                                  </p:stCondLst>
                                  <p:childTnLst>
                                    <p:set>
                                      <p:cBhvr>
                                        <p:cTn id="204" dur="1" fill="hold">
                                          <p:stCondLst>
                                            <p:cond delay="0"/>
                                          </p:stCondLst>
                                        </p:cTn>
                                        <p:tgtEl>
                                          <p:spTgt spid="54"/>
                                        </p:tgtEl>
                                        <p:attrNameLst>
                                          <p:attrName>style.visibility</p:attrName>
                                        </p:attrNameLst>
                                      </p:cBhvr>
                                      <p:to>
                                        <p:strVal val="visible"/>
                                      </p:to>
                                    </p:set>
                                    <p:anim calcmode="lin" valueType="num">
                                      <p:cBhvr additive="base">
                                        <p:cTn id="205" dur="2000" fill="hold"/>
                                        <p:tgtEl>
                                          <p:spTgt spid="54"/>
                                        </p:tgtEl>
                                        <p:attrNameLst>
                                          <p:attrName>ppt_x</p:attrName>
                                        </p:attrNameLst>
                                      </p:cBhvr>
                                      <p:tavLst>
                                        <p:tav tm="0">
                                          <p:val>
                                            <p:strVal val="#ppt_x"/>
                                          </p:val>
                                        </p:tav>
                                        <p:tav tm="100000">
                                          <p:val>
                                            <p:strVal val="#ppt_x"/>
                                          </p:val>
                                        </p:tav>
                                      </p:tavLst>
                                    </p:anim>
                                    <p:anim calcmode="lin" valueType="num">
                                      <p:cBhvr additive="base">
                                        <p:cTn id="206" dur="2000" fill="hold"/>
                                        <p:tgtEl>
                                          <p:spTgt spid="54"/>
                                        </p:tgtEl>
                                        <p:attrNameLst>
                                          <p:attrName>ppt_y</p:attrName>
                                        </p:attrNameLst>
                                      </p:cBhvr>
                                      <p:tavLst>
                                        <p:tav tm="0">
                                          <p:val>
                                            <p:strVal val="1+#ppt_h/2"/>
                                          </p:val>
                                        </p:tav>
                                        <p:tav tm="100000">
                                          <p:val>
                                            <p:strVal val="#ppt_y"/>
                                          </p:val>
                                        </p:tav>
                                      </p:tavLst>
                                    </p:anim>
                                  </p:childTnLst>
                                </p:cTn>
                              </p:par>
                              <p:par>
                                <p:cTn id="207" presetID="2" presetClass="entr" presetSubtype="4" fill="hold" grpId="0" nodeType="withEffect">
                                  <p:stCondLst>
                                    <p:cond delay="0"/>
                                  </p:stCondLst>
                                  <p:childTnLst>
                                    <p:set>
                                      <p:cBhvr>
                                        <p:cTn id="208" dur="1" fill="hold">
                                          <p:stCondLst>
                                            <p:cond delay="0"/>
                                          </p:stCondLst>
                                        </p:cTn>
                                        <p:tgtEl>
                                          <p:spTgt spid="55"/>
                                        </p:tgtEl>
                                        <p:attrNameLst>
                                          <p:attrName>style.visibility</p:attrName>
                                        </p:attrNameLst>
                                      </p:cBhvr>
                                      <p:to>
                                        <p:strVal val="visible"/>
                                      </p:to>
                                    </p:set>
                                    <p:anim calcmode="lin" valueType="num">
                                      <p:cBhvr additive="base">
                                        <p:cTn id="209" dur="2000" fill="hold"/>
                                        <p:tgtEl>
                                          <p:spTgt spid="55"/>
                                        </p:tgtEl>
                                        <p:attrNameLst>
                                          <p:attrName>ppt_x</p:attrName>
                                        </p:attrNameLst>
                                      </p:cBhvr>
                                      <p:tavLst>
                                        <p:tav tm="0">
                                          <p:val>
                                            <p:strVal val="#ppt_x"/>
                                          </p:val>
                                        </p:tav>
                                        <p:tav tm="100000">
                                          <p:val>
                                            <p:strVal val="#ppt_x"/>
                                          </p:val>
                                        </p:tav>
                                      </p:tavLst>
                                    </p:anim>
                                    <p:anim calcmode="lin" valueType="num">
                                      <p:cBhvr additive="base">
                                        <p:cTn id="210" dur="2000" fill="hold"/>
                                        <p:tgtEl>
                                          <p:spTgt spid="55"/>
                                        </p:tgtEl>
                                        <p:attrNameLst>
                                          <p:attrName>ppt_y</p:attrName>
                                        </p:attrNameLst>
                                      </p:cBhvr>
                                      <p:tavLst>
                                        <p:tav tm="0">
                                          <p:val>
                                            <p:strVal val="1+#ppt_h/2"/>
                                          </p:val>
                                        </p:tav>
                                        <p:tav tm="100000">
                                          <p:val>
                                            <p:strVal val="#ppt_y"/>
                                          </p:val>
                                        </p:tav>
                                      </p:tavLst>
                                    </p:anim>
                                  </p:childTnLst>
                                </p:cTn>
                              </p:par>
                              <p:par>
                                <p:cTn id="211" presetID="2" presetClass="entr" presetSubtype="4" fill="hold" grpId="0" nodeType="withEffect">
                                  <p:stCondLst>
                                    <p:cond delay="0"/>
                                  </p:stCondLst>
                                  <p:childTnLst>
                                    <p:set>
                                      <p:cBhvr>
                                        <p:cTn id="212" dur="1" fill="hold">
                                          <p:stCondLst>
                                            <p:cond delay="0"/>
                                          </p:stCondLst>
                                        </p:cTn>
                                        <p:tgtEl>
                                          <p:spTgt spid="56"/>
                                        </p:tgtEl>
                                        <p:attrNameLst>
                                          <p:attrName>style.visibility</p:attrName>
                                        </p:attrNameLst>
                                      </p:cBhvr>
                                      <p:to>
                                        <p:strVal val="visible"/>
                                      </p:to>
                                    </p:set>
                                    <p:anim calcmode="lin" valueType="num">
                                      <p:cBhvr additive="base">
                                        <p:cTn id="213" dur="2000" fill="hold"/>
                                        <p:tgtEl>
                                          <p:spTgt spid="56"/>
                                        </p:tgtEl>
                                        <p:attrNameLst>
                                          <p:attrName>ppt_x</p:attrName>
                                        </p:attrNameLst>
                                      </p:cBhvr>
                                      <p:tavLst>
                                        <p:tav tm="0">
                                          <p:val>
                                            <p:strVal val="#ppt_x"/>
                                          </p:val>
                                        </p:tav>
                                        <p:tav tm="100000">
                                          <p:val>
                                            <p:strVal val="#ppt_x"/>
                                          </p:val>
                                        </p:tav>
                                      </p:tavLst>
                                    </p:anim>
                                    <p:anim calcmode="lin" valueType="num">
                                      <p:cBhvr additive="base">
                                        <p:cTn id="214" dur="2000" fill="hold"/>
                                        <p:tgtEl>
                                          <p:spTgt spid="56"/>
                                        </p:tgtEl>
                                        <p:attrNameLst>
                                          <p:attrName>ppt_y</p:attrName>
                                        </p:attrNameLst>
                                      </p:cBhvr>
                                      <p:tavLst>
                                        <p:tav tm="0">
                                          <p:val>
                                            <p:strVal val="1+#ppt_h/2"/>
                                          </p:val>
                                        </p:tav>
                                        <p:tav tm="100000">
                                          <p:val>
                                            <p:strVal val="#ppt_y"/>
                                          </p:val>
                                        </p:tav>
                                      </p:tavLst>
                                    </p:anim>
                                  </p:childTnLst>
                                </p:cTn>
                              </p:par>
                              <p:par>
                                <p:cTn id="215" presetID="2" presetClass="entr" presetSubtype="4" fill="hold" grpId="0" nodeType="withEffect">
                                  <p:stCondLst>
                                    <p:cond delay="0"/>
                                  </p:stCondLst>
                                  <p:childTnLst>
                                    <p:set>
                                      <p:cBhvr>
                                        <p:cTn id="216" dur="1" fill="hold">
                                          <p:stCondLst>
                                            <p:cond delay="0"/>
                                          </p:stCondLst>
                                        </p:cTn>
                                        <p:tgtEl>
                                          <p:spTgt spid="57"/>
                                        </p:tgtEl>
                                        <p:attrNameLst>
                                          <p:attrName>style.visibility</p:attrName>
                                        </p:attrNameLst>
                                      </p:cBhvr>
                                      <p:to>
                                        <p:strVal val="visible"/>
                                      </p:to>
                                    </p:set>
                                    <p:anim calcmode="lin" valueType="num">
                                      <p:cBhvr additive="base">
                                        <p:cTn id="217" dur="2000" fill="hold"/>
                                        <p:tgtEl>
                                          <p:spTgt spid="57"/>
                                        </p:tgtEl>
                                        <p:attrNameLst>
                                          <p:attrName>ppt_x</p:attrName>
                                        </p:attrNameLst>
                                      </p:cBhvr>
                                      <p:tavLst>
                                        <p:tav tm="0">
                                          <p:val>
                                            <p:strVal val="#ppt_x"/>
                                          </p:val>
                                        </p:tav>
                                        <p:tav tm="100000">
                                          <p:val>
                                            <p:strVal val="#ppt_x"/>
                                          </p:val>
                                        </p:tav>
                                      </p:tavLst>
                                    </p:anim>
                                    <p:anim calcmode="lin" valueType="num">
                                      <p:cBhvr additive="base">
                                        <p:cTn id="218" dur="2000" fill="hold"/>
                                        <p:tgtEl>
                                          <p:spTgt spid="57"/>
                                        </p:tgtEl>
                                        <p:attrNameLst>
                                          <p:attrName>ppt_y</p:attrName>
                                        </p:attrNameLst>
                                      </p:cBhvr>
                                      <p:tavLst>
                                        <p:tav tm="0">
                                          <p:val>
                                            <p:strVal val="1+#ppt_h/2"/>
                                          </p:val>
                                        </p:tav>
                                        <p:tav tm="100000">
                                          <p:val>
                                            <p:strVal val="#ppt_y"/>
                                          </p:val>
                                        </p:tav>
                                      </p:tavLst>
                                    </p:anim>
                                  </p:childTnLst>
                                </p:cTn>
                              </p:par>
                              <p:par>
                                <p:cTn id="219" presetID="2" presetClass="entr" presetSubtype="4" fill="hold" grpId="0" nodeType="withEffect">
                                  <p:stCondLst>
                                    <p:cond delay="0"/>
                                  </p:stCondLst>
                                  <p:childTnLst>
                                    <p:set>
                                      <p:cBhvr>
                                        <p:cTn id="220" dur="1" fill="hold">
                                          <p:stCondLst>
                                            <p:cond delay="0"/>
                                          </p:stCondLst>
                                        </p:cTn>
                                        <p:tgtEl>
                                          <p:spTgt spid="58"/>
                                        </p:tgtEl>
                                        <p:attrNameLst>
                                          <p:attrName>style.visibility</p:attrName>
                                        </p:attrNameLst>
                                      </p:cBhvr>
                                      <p:to>
                                        <p:strVal val="visible"/>
                                      </p:to>
                                    </p:set>
                                    <p:anim calcmode="lin" valueType="num">
                                      <p:cBhvr additive="base">
                                        <p:cTn id="221" dur="2000" fill="hold"/>
                                        <p:tgtEl>
                                          <p:spTgt spid="58"/>
                                        </p:tgtEl>
                                        <p:attrNameLst>
                                          <p:attrName>ppt_x</p:attrName>
                                        </p:attrNameLst>
                                      </p:cBhvr>
                                      <p:tavLst>
                                        <p:tav tm="0">
                                          <p:val>
                                            <p:strVal val="#ppt_x"/>
                                          </p:val>
                                        </p:tav>
                                        <p:tav tm="100000">
                                          <p:val>
                                            <p:strVal val="#ppt_x"/>
                                          </p:val>
                                        </p:tav>
                                      </p:tavLst>
                                    </p:anim>
                                    <p:anim calcmode="lin" valueType="num">
                                      <p:cBhvr additive="base">
                                        <p:cTn id="222" dur="2000" fill="hold"/>
                                        <p:tgtEl>
                                          <p:spTgt spid="58"/>
                                        </p:tgtEl>
                                        <p:attrNameLst>
                                          <p:attrName>ppt_y</p:attrName>
                                        </p:attrNameLst>
                                      </p:cBhvr>
                                      <p:tavLst>
                                        <p:tav tm="0">
                                          <p:val>
                                            <p:strVal val="1+#ppt_h/2"/>
                                          </p:val>
                                        </p:tav>
                                        <p:tav tm="100000">
                                          <p:val>
                                            <p:strVal val="#ppt_y"/>
                                          </p:val>
                                        </p:tav>
                                      </p:tavLst>
                                    </p:anim>
                                  </p:childTnLst>
                                </p:cTn>
                              </p:par>
                              <p:par>
                                <p:cTn id="223" presetID="2" presetClass="entr" presetSubtype="4" fill="hold" grpId="0" nodeType="withEffect">
                                  <p:stCondLst>
                                    <p:cond delay="0"/>
                                  </p:stCondLst>
                                  <p:childTnLst>
                                    <p:set>
                                      <p:cBhvr>
                                        <p:cTn id="224" dur="1" fill="hold">
                                          <p:stCondLst>
                                            <p:cond delay="0"/>
                                          </p:stCondLst>
                                        </p:cTn>
                                        <p:tgtEl>
                                          <p:spTgt spid="59"/>
                                        </p:tgtEl>
                                        <p:attrNameLst>
                                          <p:attrName>style.visibility</p:attrName>
                                        </p:attrNameLst>
                                      </p:cBhvr>
                                      <p:to>
                                        <p:strVal val="visible"/>
                                      </p:to>
                                    </p:set>
                                    <p:anim calcmode="lin" valueType="num">
                                      <p:cBhvr additive="base">
                                        <p:cTn id="225" dur="2000" fill="hold"/>
                                        <p:tgtEl>
                                          <p:spTgt spid="59"/>
                                        </p:tgtEl>
                                        <p:attrNameLst>
                                          <p:attrName>ppt_x</p:attrName>
                                        </p:attrNameLst>
                                      </p:cBhvr>
                                      <p:tavLst>
                                        <p:tav tm="0">
                                          <p:val>
                                            <p:strVal val="#ppt_x"/>
                                          </p:val>
                                        </p:tav>
                                        <p:tav tm="100000">
                                          <p:val>
                                            <p:strVal val="#ppt_x"/>
                                          </p:val>
                                        </p:tav>
                                      </p:tavLst>
                                    </p:anim>
                                    <p:anim calcmode="lin" valueType="num">
                                      <p:cBhvr additive="base">
                                        <p:cTn id="226" dur="2000" fill="hold"/>
                                        <p:tgtEl>
                                          <p:spTgt spid="59"/>
                                        </p:tgtEl>
                                        <p:attrNameLst>
                                          <p:attrName>ppt_y</p:attrName>
                                        </p:attrNameLst>
                                      </p:cBhvr>
                                      <p:tavLst>
                                        <p:tav tm="0">
                                          <p:val>
                                            <p:strVal val="1+#ppt_h/2"/>
                                          </p:val>
                                        </p:tav>
                                        <p:tav tm="100000">
                                          <p:val>
                                            <p:strVal val="#ppt_y"/>
                                          </p:val>
                                        </p:tav>
                                      </p:tavLst>
                                    </p:anim>
                                  </p:childTnLst>
                                </p:cTn>
                              </p:par>
                              <p:par>
                                <p:cTn id="227" presetID="2" presetClass="entr" presetSubtype="4" fill="hold" grpId="0" nodeType="withEffect">
                                  <p:stCondLst>
                                    <p:cond delay="0"/>
                                  </p:stCondLst>
                                  <p:childTnLst>
                                    <p:set>
                                      <p:cBhvr>
                                        <p:cTn id="228" dur="1" fill="hold">
                                          <p:stCondLst>
                                            <p:cond delay="0"/>
                                          </p:stCondLst>
                                        </p:cTn>
                                        <p:tgtEl>
                                          <p:spTgt spid="60"/>
                                        </p:tgtEl>
                                        <p:attrNameLst>
                                          <p:attrName>style.visibility</p:attrName>
                                        </p:attrNameLst>
                                      </p:cBhvr>
                                      <p:to>
                                        <p:strVal val="visible"/>
                                      </p:to>
                                    </p:set>
                                    <p:anim calcmode="lin" valueType="num">
                                      <p:cBhvr additive="base">
                                        <p:cTn id="229" dur="2000" fill="hold"/>
                                        <p:tgtEl>
                                          <p:spTgt spid="60"/>
                                        </p:tgtEl>
                                        <p:attrNameLst>
                                          <p:attrName>ppt_x</p:attrName>
                                        </p:attrNameLst>
                                      </p:cBhvr>
                                      <p:tavLst>
                                        <p:tav tm="0">
                                          <p:val>
                                            <p:strVal val="#ppt_x"/>
                                          </p:val>
                                        </p:tav>
                                        <p:tav tm="100000">
                                          <p:val>
                                            <p:strVal val="#ppt_x"/>
                                          </p:val>
                                        </p:tav>
                                      </p:tavLst>
                                    </p:anim>
                                    <p:anim calcmode="lin" valueType="num">
                                      <p:cBhvr additive="base">
                                        <p:cTn id="230" dur="2000" fill="hold"/>
                                        <p:tgtEl>
                                          <p:spTgt spid="60"/>
                                        </p:tgtEl>
                                        <p:attrNameLst>
                                          <p:attrName>ppt_y</p:attrName>
                                        </p:attrNameLst>
                                      </p:cBhvr>
                                      <p:tavLst>
                                        <p:tav tm="0">
                                          <p:val>
                                            <p:strVal val="1+#ppt_h/2"/>
                                          </p:val>
                                        </p:tav>
                                        <p:tav tm="100000">
                                          <p:val>
                                            <p:strVal val="#ppt_y"/>
                                          </p:val>
                                        </p:tav>
                                      </p:tavLst>
                                    </p:anim>
                                  </p:childTnLst>
                                </p:cTn>
                              </p:par>
                              <p:par>
                                <p:cTn id="231" presetID="2" presetClass="entr" presetSubtype="4" fill="hold" grpId="0" nodeType="withEffect">
                                  <p:stCondLst>
                                    <p:cond delay="0"/>
                                  </p:stCondLst>
                                  <p:childTnLst>
                                    <p:set>
                                      <p:cBhvr>
                                        <p:cTn id="232" dur="1" fill="hold">
                                          <p:stCondLst>
                                            <p:cond delay="0"/>
                                          </p:stCondLst>
                                        </p:cTn>
                                        <p:tgtEl>
                                          <p:spTgt spid="61"/>
                                        </p:tgtEl>
                                        <p:attrNameLst>
                                          <p:attrName>style.visibility</p:attrName>
                                        </p:attrNameLst>
                                      </p:cBhvr>
                                      <p:to>
                                        <p:strVal val="visible"/>
                                      </p:to>
                                    </p:set>
                                    <p:anim calcmode="lin" valueType="num">
                                      <p:cBhvr additive="base">
                                        <p:cTn id="233" dur="2000" fill="hold"/>
                                        <p:tgtEl>
                                          <p:spTgt spid="61"/>
                                        </p:tgtEl>
                                        <p:attrNameLst>
                                          <p:attrName>ppt_x</p:attrName>
                                        </p:attrNameLst>
                                      </p:cBhvr>
                                      <p:tavLst>
                                        <p:tav tm="0">
                                          <p:val>
                                            <p:strVal val="#ppt_x"/>
                                          </p:val>
                                        </p:tav>
                                        <p:tav tm="100000">
                                          <p:val>
                                            <p:strVal val="#ppt_x"/>
                                          </p:val>
                                        </p:tav>
                                      </p:tavLst>
                                    </p:anim>
                                    <p:anim calcmode="lin" valueType="num">
                                      <p:cBhvr additive="base">
                                        <p:cTn id="234" dur="2000" fill="hold"/>
                                        <p:tgtEl>
                                          <p:spTgt spid="61"/>
                                        </p:tgtEl>
                                        <p:attrNameLst>
                                          <p:attrName>ppt_y</p:attrName>
                                        </p:attrNameLst>
                                      </p:cBhvr>
                                      <p:tavLst>
                                        <p:tav tm="0">
                                          <p:val>
                                            <p:strVal val="1+#ppt_h/2"/>
                                          </p:val>
                                        </p:tav>
                                        <p:tav tm="100000">
                                          <p:val>
                                            <p:strVal val="#ppt_y"/>
                                          </p:val>
                                        </p:tav>
                                      </p:tavLst>
                                    </p:anim>
                                  </p:childTnLst>
                                </p:cTn>
                              </p:par>
                              <p:par>
                                <p:cTn id="235" presetID="2" presetClass="entr" presetSubtype="4" fill="hold" grpId="0" nodeType="withEffect">
                                  <p:stCondLst>
                                    <p:cond delay="0"/>
                                  </p:stCondLst>
                                  <p:childTnLst>
                                    <p:set>
                                      <p:cBhvr>
                                        <p:cTn id="236" dur="1" fill="hold">
                                          <p:stCondLst>
                                            <p:cond delay="0"/>
                                          </p:stCondLst>
                                        </p:cTn>
                                        <p:tgtEl>
                                          <p:spTgt spid="62"/>
                                        </p:tgtEl>
                                        <p:attrNameLst>
                                          <p:attrName>style.visibility</p:attrName>
                                        </p:attrNameLst>
                                      </p:cBhvr>
                                      <p:to>
                                        <p:strVal val="visible"/>
                                      </p:to>
                                    </p:set>
                                    <p:anim calcmode="lin" valueType="num">
                                      <p:cBhvr additive="base">
                                        <p:cTn id="237" dur="2000" fill="hold"/>
                                        <p:tgtEl>
                                          <p:spTgt spid="62"/>
                                        </p:tgtEl>
                                        <p:attrNameLst>
                                          <p:attrName>ppt_x</p:attrName>
                                        </p:attrNameLst>
                                      </p:cBhvr>
                                      <p:tavLst>
                                        <p:tav tm="0">
                                          <p:val>
                                            <p:strVal val="#ppt_x"/>
                                          </p:val>
                                        </p:tav>
                                        <p:tav tm="100000">
                                          <p:val>
                                            <p:strVal val="#ppt_x"/>
                                          </p:val>
                                        </p:tav>
                                      </p:tavLst>
                                    </p:anim>
                                    <p:anim calcmode="lin" valueType="num">
                                      <p:cBhvr additive="base">
                                        <p:cTn id="238" dur="2000" fill="hold"/>
                                        <p:tgtEl>
                                          <p:spTgt spid="62"/>
                                        </p:tgtEl>
                                        <p:attrNameLst>
                                          <p:attrName>ppt_y</p:attrName>
                                        </p:attrNameLst>
                                      </p:cBhvr>
                                      <p:tavLst>
                                        <p:tav tm="0">
                                          <p:val>
                                            <p:strVal val="1+#ppt_h/2"/>
                                          </p:val>
                                        </p:tav>
                                        <p:tav tm="100000">
                                          <p:val>
                                            <p:strVal val="#ppt_y"/>
                                          </p:val>
                                        </p:tav>
                                      </p:tavLst>
                                    </p:anim>
                                  </p:childTnLst>
                                </p:cTn>
                              </p:par>
                              <p:par>
                                <p:cTn id="239" presetID="2" presetClass="entr" presetSubtype="4" fill="hold" grpId="0" nodeType="withEffect">
                                  <p:stCondLst>
                                    <p:cond delay="0"/>
                                  </p:stCondLst>
                                  <p:childTnLst>
                                    <p:set>
                                      <p:cBhvr>
                                        <p:cTn id="240" dur="1" fill="hold">
                                          <p:stCondLst>
                                            <p:cond delay="0"/>
                                          </p:stCondLst>
                                        </p:cTn>
                                        <p:tgtEl>
                                          <p:spTgt spid="63"/>
                                        </p:tgtEl>
                                        <p:attrNameLst>
                                          <p:attrName>style.visibility</p:attrName>
                                        </p:attrNameLst>
                                      </p:cBhvr>
                                      <p:to>
                                        <p:strVal val="visible"/>
                                      </p:to>
                                    </p:set>
                                    <p:anim calcmode="lin" valueType="num">
                                      <p:cBhvr additive="base">
                                        <p:cTn id="241" dur="2000" fill="hold"/>
                                        <p:tgtEl>
                                          <p:spTgt spid="63"/>
                                        </p:tgtEl>
                                        <p:attrNameLst>
                                          <p:attrName>ppt_x</p:attrName>
                                        </p:attrNameLst>
                                      </p:cBhvr>
                                      <p:tavLst>
                                        <p:tav tm="0">
                                          <p:val>
                                            <p:strVal val="#ppt_x"/>
                                          </p:val>
                                        </p:tav>
                                        <p:tav tm="100000">
                                          <p:val>
                                            <p:strVal val="#ppt_x"/>
                                          </p:val>
                                        </p:tav>
                                      </p:tavLst>
                                    </p:anim>
                                    <p:anim calcmode="lin" valueType="num">
                                      <p:cBhvr additive="base">
                                        <p:cTn id="242" dur="2000" fill="hold"/>
                                        <p:tgtEl>
                                          <p:spTgt spid="63"/>
                                        </p:tgtEl>
                                        <p:attrNameLst>
                                          <p:attrName>ppt_y</p:attrName>
                                        </p:attrNameLst>
                                      </p:cBhvr>
                                      <p:tavLst>
                                        <p:tav tm="0">
                                          <p:val>
                                            <p:strVal val="1+#ppt_h/2"/>
                                          </p:val>
                                        </p:tav>
                                        <p:tav tm="100000">
                                          <p:val>
                                            <p:strVal val="#ppt_y"/>
                                          </p:val>
                                        </p:tav>
                                      </p:tavLst>
                                    </p:anim>
                                  </p:childTnLst>
                                </p:cTn>
                              </p:par>
                              <p:par>
                                <p:cTn id="243" presetID="2" presetClass="entr" presetSubtype="4" fill="hold" grpId="0" nodeType="withEffect">
                                  <p:stCondLst>
                                    <p:cond delay="0"/>
                                  </p:stCondLst>
                                  <p:childTnLst>
                                    <p:set>
                                      <p:cBhvr>
                                        <p:cTn id="244" dur="1" fill="hold">
                                          <p:stCondLst>
                                            <p:cond delay="0"/>
                                          </p:stCondLst>
                                        </p:cTn>
                                        <p:tgtEl>
                                          <p:spTgt spid="64"/>
                                        </p:tgtEl>
                                        <p:attrNameLst>
                                          <p:attrName>style.visibility</p:attrName>
                                        </p:attrNameLst>
                                      </p:cBhvr>
                                      <p:to>
                                        <p:strVal val="visible"/>
                                      </p:to>
                                    </p:set>
                                    <p:anim calcmode="lin" valueType="num">
                                      <p:cBhvr additive="base">
                                        <p:cTn id="245" dur="2000" fill="hold"/>
                                        <p:tgtEl>
                                          <p:spTgt spid="64"/>
                                        </p:tgtEl>
                                        <p:attrNameLst>
                                          <p:attrName>ppt_x</p:attrName>
                                        </p:attrNameLst>
                                      </p:cBhvr>
                                      <p:tavLst>
                                        <p:tav tm="0">
                                          <p:val>
                                            <p:strVal val="#ppt_x"/>
                                          </p:val>
                                        </p:tav>
                                        <p:tav tm="100000">
                                          <p:val>
                                            <p:strVal val="#ppt_x"/>
                                          </p:val>
                                        </p:tav>
                                      </p:tavLst>
                                    </p:anim>
                                    <p:anim calcmode="lin" valueType="num">
                                      <p:cBhvr additive="base">
                                        <p:cTn id="246" dur="2000" fill="hold"/>
                                        <p:tgtEl>
                                          <p:spTgt spid="64"/>
                                        </p:tgtEl>
                                        <p:attrNameLst>
                                          <p:attrName>ppt_y</p:attrName>
                                        </p:attrNameLst>
                                      </p:cBhvr>
                                      <p:tavLst>
                                        <p:tav tm="0">
                                          <p:val>
                                            <p:strVal val="1+#ppt_h/2"/>
                                          </p:val>
                                        </p:tav>
                                        <p:tav tm="100000">
                                          <p:val>
                                            <p:strVal val="#ppt_y"/>
                                          </p:val>
                                        </p:tav>
                                      </p:tavLst>
                                    </p:anim>
                                  </p:childTnLst>
                                </p:cTn>
                              </p:par>
                              <p:par>
                                <p:cTn id="247" presetID="2" presetClass="entr" presetSubtype="4" fill="hold" grpId="0" nodeType="withEffect">
                                  <p:stCondLst>
                                    <p:cond delay="0"/>
                                  </p:stCondLst>
                                  <p:childTnLst>
                                    <p:set>
                                      <p:cBhvr>
                                        <p:cTn id="248" dur="1" fill="hold">
                                          <p:stCondLst>
                                            <p:cond delay="0"/>
                                          </p:stCondLst>
                                        </p:cTn>
                                        <p:tgtEl>
                                          <p:spTgt spid="65"/>
                                        </p:tgtEl>
                                        <p:attrNameLst>
                                          <p:attrName>style.visibility</p:attrName>
                                        </p:attrNameLst>
                                      </p:cBhvr>
                                      <p:to>
                                        <p:strVal val="visible"/>
                                      </p:to>
                                    </p:set>
                                    <p:anim calcmode="lin" valueType="num">
                                      <p:cBhvr additive="base">
                                        <p:cTn id="249" dur="2000" fill="hold"/>
                                        <p:tgtEl>
                                          <p:spTgt spid="65"/>
                                        </p:tgtEl>
                                        <p:attrNameLst>
                                          <p:attrName>ppt_x</p:attrName>
                                        </p:attrNameLst>
                                      </p:cBhvr>
                                      <p:tavLst>
                                        <p:tav tm="0">
                                          <p:val>
                                            <p:strVal val="#ppt_x"/>
                                          </p:val>
                                        </p:tav>
                                        <p:tav tm="100000">
                                          <p:val>
                                            <p:strVal val="#ppt_x"/>
                                          </p:val>
                                        </p:tav>
                                      </p:tavLst>
                                    </p:anim>
                                    <p:anim calcmode="lin" valueType="num">
                                      <p:cBhvr additive="base">
                                        <p:cTn id="250" dur="2000" fill="hold"/>
                                        <p:tgtEl>
                                          <p:spTgt spid="65"/>
                                        </p:tgtEl>
                                        <p:attrNameLst>
                                          <p:attrName>ppt_y</p:attrName>
                                        </p:attrNameLst>
                                      </p:cBhvr>
                                      <p:tavLst>
                                        <p:tav tm="0">
                                          <p:val>
                                            <p:strVal val="1+#ppt_h/2"/>
                                          </p:val>
                                        </p:tav>
                                        <p:tav tm="100000">
                                          <p:val>
                                            <p:strVal val="#ppt_y"/>
                                          </p:val>
                                        </p:tav>
                                      </p:tavLst>
                                    </p:anim>
                                  </p:childTnLst>
                                </p:cTn>
                              </p:par>
                              <p:par>
                                <p:cTn id="251" presetID="2" presetClass="entr" presetSubtype="4" fill="hold" grpId="0" nodeType="withEffect">
                                  <p:stCondLst>
                                    <p:cond delay="0"/>
                                  </p:stCondLst>
                                  <p:childTnLst>
                                    <p:set>
                                      <p:cBhvr>
                                        <p:cTn id="252" dur="1" fill="hold">
                                          <p:stCondLst>
                                            <p:cond delay="0"/>
                                          </p:stCondLst>
                                        </p:cTn>
                                        <p:tgtEl>
                                          <p:spTgt spid="66"/>
                                        </p:tgtEl>
                                        <p:attrNameLst>
                                          <p:attrName>style.visibility</p:attrName>
                                        </p:attrNameLst>
                                      </p:cBhvr>
                                      <p:to>
                                        <p:strVal val="visible"/>
                                      </p:to>
                                    </p:set>
                                    <p:anim calcmode="lin" valueType="num">
                                      <p:cBhvr additive="base">
                                        <p:cTn id="253" dur="2000" fill="hold"/>
                                        <p:tgtEl>
                                          <p:spTgt spid="66"/>
                                        </p:tgtEl>
                                        <p:attrNameLst>
                                          <p:attrName>ppt_x</p:attrName>
                                        </p:attrNameLst>
                                      </p:cBhvr>
                                      <p:tavLst>
                                        <p:tav tm="0">
                                          <p:val>
                                            <p:strVal val="#ppt_x"/>
                                          </p:val>
                                        </p:tav>
                                        <p:tav tm="100000">
                                          <p:val>
                                            <p:strVal val="#ppt_x"/>
                                          </p:val>
                                        </p:tav>
                                      </p:tavLst>
                                    </p:anim>
                                    <p:anim calcmode="lin" valueType="num">
                                      <p:cBhvr additive="base">
                                        <p:cTn id="254" dur="2000" fill="hold"/>
                                        <p:tgtEl>
                                          <p:spTgt spid="66"/>
                                        </p:tgtEl>
                                        <p:attrNameLst>
                                          <p:attrName>ppt_y</p:attrName>
                                        </p:attrNameLst>
                                      </p:cBhvr>
                                      <p:tavLst>
                                        <p:tav tm="0">
                                          <p:val>
                                            <p:strVal val="1+#ppt_h/2"/>
                                          </p:val>
                                        </p:tav>
                                        <p:tav tm="100000">
                                          <p:val>
                                            <p:strVal val="#ppt_y"/>
                                          </p:val>
                                        </p:tav>
                                      </p:tavLst>
                                    </p:anim>
                                  </p:childTnLst>
                                </p:cTn>
                              </p:par>
                              <p:par>
                                <p:cTn id="255" presetID="2" presetClass="entr" presetSubtype="4" fill="hold" grpId="0" nodeType="withEffect">
                                  <p:stCondLst>
                                    <p:cond delay="0"/>
                                  </p:stCondLst>
                                  <p:childTnLst>
                                    <p:set>
                                      <p:cBhvr>
                                        <p:cTn id="256" dur="1" fill="hold">
                                          <p:stCondLst>
                                            <p:cond delay="0"/>
                                          </p:stCondLst>
                                        </p:cTn>
                                        <p:tgtEl>
                                          <p:spTgt spid="67"/>
                                        </p:tgtEl>
                                        <p:attrNameLst>
                                          <p:attrName>style.visibility</p:attrName>
                                        </p:attrNameLst>
                                      </p:cBhvr>
                                      <p:to>
                                        <p:strVal val="visible"/>
                                      </p:to>
                                    </p:set>
                                    <p:anim calcmode="lin" valueType="num">
                                      <p:cBhvr additive="base">
                                        <p:cTn id="257" dur="2000" fill="hold"/>
                                        <p:tgtEl>
                                          <p:spTgt spid="67"/>
                                        </p:tgtEl>
                                        <p:attrNameLst>
                                          <p:attrName>ppt_x</p:attrName>
                                        </p:attrNameLst>
                                      </p:cBhvr>
                                      <p:tavLst>
                                        <p:tav tm="0">
                                          <p:val>
                                            <p:strVal val="#ppt_x"/>
                                          </p:val>
                                        </p:tav>
                                        <p:tav tm="100000">
                                          <p:val>
                                            <p:strVal val="#ppt_x"/>
                                          </p:val>
                                        </p:tav>
                                      </p:tavLst>
                                    </p:anim>
                                    <p:anim calcmode="lin" valueType="num">
                                      <p:cBhvr additive="base">
                                        <p:cTn id="258" dur="2000" fill="hold"/>
                                        <p:tgtEl>
                                          <p:spTgt spid="67"/>
                                        </p:tgtEl>
                                        <p:attrNameLst>
                                          <p:attrName>ppt_y</p:attrName>
                                        </p:attrNameLst>
                                      </p:cBhvr>
                                      <p:tavLst>
                                        <p:tav tm="0">
                                          <p:val>
                                            <p:strVal val="1+#ppt_h/2"/>
                                          </p:val>
                                        </p:tav>
                                        <p:tav tm="100000">
                                          <p:val>
                                            <p:strVal val="#ppt_y"/>
                                          </p:val>
                                        </p:tav>
                                      </p:tavLst>
                                    </p:anim>
                                  </p:childTnLst>
                                </p:cTn>
                              </p:par>
                              <p:par>
                                <p:cTn id="259" presetID="2" presetClass="entr" presetSubtype="4" fill="hold" grpId="0" nodeType="withEffect">
                                  <p:stCondLst>
                                    <p:cond delay="0"/>
                                  </p:stCondLst>
                                  <p:childTnLst>
                                    <p:set>
                                      <p:cBhvr>
                                        <p:cTn id="260" dur="1" fill="hold">
                                          <p:stCondLst>
                                            <p:cond delay="0"/>
                                          </p:stCondLst>
                                        </p:cTn>
                                        <p:tgtEl>
                                          <p:spTgt spid="68"/>
                                        </p:tgtEl>
                                        <p:attrNameLst>
                                          <p:attrName>style.visibility</p:attrName>
                                        </p:attrNameLst>
                                      </p:cBhvr>
                                      <p:to>
                                        <p:strVal val="visible"/>
                                      </p:to>
                                    </p:set>
                                    <p:anim calcmode="lin" valueType="num">
                                      <p:cBhvr additive="base">
                                        <p:cTn id="261" dur="2000" fill="hold"/>
                                        <p:tgtEl>
                                          <p:spTgt spid="68"/>
                                        </p:tgtEl>
                                        <p:attrNameLst>
                                          <p:attrName>ppt_x</p:attrName>
                                        </p:attrNameLst>
                                      </p:cBhvr>
                                      <p:tavLst>
                                        <p:tav tm="0">
                                          <p:val>
                                            <p:strVal val="#ppt_x"/>
                                          </p:val>
                                        </p:tav>
                                        <p:tav tm="100000">
                                          <p:val>
                                            <p:strVal val="#ppt_x"/>
                                          </p:val>
                                        </p:tav>
                                      </p:tavLst>
                                    </p:anim>
                                    <p:anim calcmode="lin" valueType="num">
                                      <p:cBhvr additive="base">
                                        <p:cTn id="262" dur="2000" fill="hold"/>
                                        <p:tgtEl>
                                          <p:spTgt spid="68"/>
                                        </p:tgtEl>
                                        <p:attrNameLst>
                                          <p:attrName>ppt_y</p:attrName>
                                        </p:attrNameLst>
                                      </p:cBhvr>
                                      <p:tavLst>
                                        <p:tav tm="0">
                                          <p:val>
                                            <p:strVal val="1+#ppt_h/2"/>
                                          </p:val>
                                        </p:tav>
                                        <p:tav tm="100000">
                                          <p:val>
                                            <p:strVal val="#ppt_y"/>
                                          </p:val>
                                        </p:tav>
                                      </p:tavLst>
                                    </p:anim>
                                  </p:childTnLst>
                                </p:cTn>
                              </p:par>
                              <p:par>
                                <p:cTn id="263" presetID="2" presetClass="entr" presetSubtype="4" fill="hold" grpId="0" nodeType="withEffect">
                                  <p:stCondLst>
                                    <p:cond delay="0"/>
                                  </p:stCondLst>
                                  <p:childTnLst>
                                    <p:set>
                                      <p:cBhvr>
                                        <p:cTn id="264" dur="1" fill="hold">
                                          <p:stCondLst>
                                            <p:cond delay="0"/>
                                          </p:stCondLst>
                                        </p:cTn>
                                        <p:tgtEl>
                                          <p:spTgt spid="69"/>
                                        </p:tgtEl>
                                        <p:attrNameLst>
                                          <p:attrName>style.visibility</p:attrName>
                                        </p:attrNameLst>
                                      </p:cBhvr>
                                      <p:to>
                                        <p:strVal val="visible"/>
                                      </p:to>
                                    </p:set>
                                    <p:anim calcmode="lin" valueType="num">
                                      <p:cBhvr additive="base">
                                        <p:cTn id="265" dur="2000" fill="hold"/>
                                        <p:tgtEl>
                                          <p:spTgt spid="69"/>
                                        </p:tgtEl>
                                        <p:attrNameLst>
                                          <p:attrName>ppt_x</p:attrName>
                                        </p:attrNameLst>
                                      </p:cBhvr>
                                      <p:tavLst>
                                        <p:tav tm="0">
                                          <p:val>
                                            <p:strVal val="#ppt_x"/>
                                          </p:val>
                                        </p:tav>
                                        <p:tav tm="100000">
                                          <p:val>
                                            <p:strVal val="#ppt_x"/>
                                          </p:val>
                                        </p:tav>
                                      </p:tavLst>
                                    </p:anim>
                                    <p:anim calcmode="lin" valueType="num">
                                      <p:cBhvr additive="base">
                                        <p:cTn id="266" dur="2000" fill="hold"/>
                                        <p:tgtEl>
                                          <p:spTgt spid="69"/>
                                        </p:tgtEl>
                                        <p:attrNameLst>
                                          <p:attrName>ppt_y</p:attrName>
                                        </p:attrNameLst>
                                      </p:cBhvr>
                                      <p:tavLst>
                                        <p:tav tm="0">
                                          <p:val>
                                            <p:strVal val="1+#ppt_h/2"/>
                                          </p:val>
                                        </p:tav>
                                        <p:tav tm="100000">
                                          <p:val>
                                            <p:strVal val="#ppt_y"/>
                                          </p:val>
                                        </p:tav>
                                      </p:tavLst>
                                    </p:anim>
                                  </p:childTnLst>
                                </p:cTn>
                              </p:par>
                              <p:par>
                                <p:cTn id="267" presetID="3" presetClass="entr" presetSubtype="5" fill="hold" grpId="1" nodeType="withEffect">
                                  <p:stCondLst>
                                    <p:cond delay="0"/>
                                  </p:stCondLst>
                                  <p:childTnLst>
                                    <p:set>
                                      <p:cBhvr>
                                        <p:cTn id="268" dur="1" fill="hold">
                                          <p:stCondLst>
                                            <p:cond delay="0"/>
                                          </p:stCondLst>
                                        </p:cTn>
                                        <p:tgtEl>
                                          <p:spTgt spid="5"/>
                                        </p:tgtEl>
                                        <p:attrNameLst>
                                          <p:attrName>style.visibility</p:attrName>
                                        </p:attrNameLst>
                                      </p:cBhvr>
                                      <p:to>
                                        <p:strVal val="visible"/>
                                      </p:to>
                                    </p:set>
                                    <p:animEffect transition="in" filter="blinds(vertical)">
                                      <p:cBhvr>
                                        <p:cTn id="269" dur="2000"/>
                                        <p:tgtEl>
                                          <p:spTgt spid="5"/>
                                        </p:tgtEl>
                                      </p:cBhvr>
                                    </p:animEffect>
                                  </p:childTnLst>
                                </p:cTn>
                              </p:par>
                              <p:par>
                                <p:cTn id="270" presetID="3" presetClass="entr" presetSubtype="5" fill="hold" grpId="1" nodeType="withEffect">
                                  <p:stCondLst>
                                    <p:cond delay="0"/>
                                  </p:stCondLst>
                                  <p:childTnLst>
                                    <p:set>
                                      <p:cBhvr>
                                        <p:cTn id="271" dur="1" fill="hold">
                                          <p:stCondLst>
                                            <p:cond delay="0"/>
                                          </p:stCondLst>
                                        </p:cTn>
                                        <p:tgtEl>
                                          <p:spTgt spid="6"/>
                                        </p:tgtEl>
                                        <p:attrNameLst>
                                          <p:attrName>style.visibility</p:attrName>
                                        </p:attrNameLst>
                                      </p:cBhvr>
                                      <p:to>
                                        <p:strVal val="visible"/>
                                      </p:to>
                                    </p:set>
                                    <p:animEffect transition="in" filter="blinds(vertical)">
                                      <p:cBhvr>
                                        <p:cTn id="272" dur="2000"/>
                                        <p:tgtEl>
                                          <p:spTgt spid="6"/>
                                        </p:tgtEl>
                                      </p:cBhvr>
                                    </p:animEffect>
                                  </p:childTnLst>
                                </p:cTn>
                              </p:par>
                              <p:par>
                                <p:cTn id="273" presetID="3" presetClass="entr" presetSubtype="5" fill="hold" grpId="1" nodeType="withEffect">
                                  <p:stCondLst>
                                    <p:cond delay="0"/>
                                  </p:stCondLst>
                                  <p:childTnLst>
                                    <p:set>
                                      <p:cBhvr>
                                        <p:cTn id="274" dur="1" fill="hold">
                                          <p:stCondLst>
                                            <p:cond delay="0"/>
                                          </p:stCondLst>
                                        </p:cTn>
                                        <p:tgtEl>
                                          <p:spTgt spid="7"/>
                                        </p:tgtEl>
                                        <p:attrNameLst>
                                          <p:attrName>style.visibility</p:attrName>
                                        </p:attrNameLst>
                                      </p:cBhvr>
                                      <p:to>
                                        <p:strVal val="visible"/>
                                      </p:to>
                                    </p:set>
                                    <p:animEffect transition="in" filter="blinds(vertical)">
                                      <p:cBhvr>
                                        <p:cTn id="275" dur="2000"/>
                                        <p:tgtEl>
                                          <p:spTgt spid="7"/>
                                        </p:tgtEl>
                                      </p:cBhvr>
                                    </p:animEffect>
                                  </p:childTnLst>
                                </p:cTn>
                              </p:par>
                              <p:par>
                                <p:cTn id="276" presetID="3" presetClass="entr" presetSubtype="5" fill="hold" grpId="1" nodeType="withEffect">
                                  <p:stCondLst>
                                    <p:cond delay="0"/>
                                  </p:stCondLst>
                                  <p:childTnLst>
                                    <p:set>
                                      <p:cBhvr>
                                        <p:cTn id="277" dur="1" fill="hold">
                                          <p:stCondLst>
                                            <p:cond delay="0"/>
                                          </p:stCondLst>
                                        </p:cTn>
                                        <p:tgtEl>
                                          <p:spTgt spid="8"/>
                                        </p:tgtEl>
                                        <p:attrNameLst>
                                          <p:attrName>style.visibility</p:attrName>
                                        </p:attrNameLst>
                                      </p:cBhvr>
                                      <p:to>
                                        <p:strVal val="visible"/>
                                      </p:to>
                                    </p:set>
                                    <p:animEffect transition="in" filter="blinds(vertical)">
                                      <p:cBhvr>
                                        <p:cTn id="278" dur="2000"/>
                                        <p:tgtEl>
                                          <p:spTgt spid="8"/>
                                        </p:tgtEl>
                                      </p:cBhvr>
                                    </p:animEffect>
                                  </p:childTnLst>
                                </p:cTn>
                              </p:par>
                              <p:par>
                                <p:cTn id="279" presetID="3" presetClass="entr" presetSubtype="5" fill="hold" grpId="1" nodeType="withEffect">
                                  <p:stCondLst>
                                    <p:cond delay="0"/>
                                  </p:stCondLst>
                                  <p:childTnLst>
                                    <p:set>
                                      <p:cBhvr>
                                        <p:cTn id="280" dur="1" fill="hold">
                                          <p:stCondLst>
                                            <p:cond delay="0"/>
                                          </p:stCondLst>
                                        </p:cTn>
                                        <p:tgtEl>
                                          <p:spTgt spid="9"/>
                                        </p:tgtEl>
                                        <p:attrNameLst>
                                          <p:attrName>style.visibility</p:attrName>
                                        </p:attrNameLst>
                                      </p:cBhvr>
                                      <p:to>
                                        <p:strVal val="visible"/>
                                      </p:to>
                                    </p:set>
                                    <p:animEffect transition="in" filter="blinds(vertical)">
                                      <p:cBhvr>
                                        <p:cTn id="281" dur="2000"/>
                                        <p:tgtEl>
                                          <p:spTgt spid="9"/>
                                        </p:tgtEl>
                                      </p:cBhvr>
                                    </p:animEffect>
                                  </p:childTnLst>
                                </p:cTn>
                              </p:par>
                              <p:par>
                                <p:cTn id="282" presetID="3" presetClass="entr" presetSubtype="5" fill="hold" grpId="1" nodeType="withEffect">
                                  <p:stCondLst>
                                    <p:cond delay="0"/>
                                  </p:stCondLst>
                                  <p:childTnLst>
                                    <p:set>
                                      <p:cBhvr>
                                        <p:cTn id="283" dur="1" fill="hold">
                                          <p:stCondLst>
                                            <p:cond delay="0"/>
                                          </p:stCondLst>
                                        </p:cTn>
                                        <p:tgtEl>
                                          <p:spTgt spid="10"/>
                                        </p:tgtEl>
                                        <p:attrNameLst>
                                          <p:attrName>style.visibility</p:attrName>
                                        </p:attrNameLst>
                                      </p:cBhvr>
                                      <p:to>
                                        <p:strVal val="visible"/>
                                      </p:to>
                                    </p:set>
                                    <p:animEffect transition="in" filter="blinds(vertical)">
                                      <p:cBhvr>
                                        <p:cTn id="284" dur="2000"/>
                                        <p:tgtEl>
                                          <p:spTgt spid="10"/>
                                        </p:tgtEl>
                                      </p:cBhvr>
                                    </p:animEffect>
                                  </p:childTnLst>
                                </p:cTn>
                              </p:par>
                              <p:par>
                                <p:cTn id="285" presetID="3" presetClass="entr" presetSubtype="5" fill="hold" grpId="1" nodeType="withEffect">
                                  <p:stCondLst>
                                    <p:cond delay="0"/>
                                  </p:stCondLst>
                                  <p:childTnLst>
                                    <p:set>
                                      <p:cBhvr>
                                        <p:cTn id="286" dur="1" fill="hold">
                                          <p:stCondLst>
                                            <p:cond delay="0"/>
                                          </p:stCondLst>
                                        </p:cTn>
                                        <p:tgtEl>
                                          <p:spTgt spid="11"/>
                                        </p:tgtEl>
                                        <p:attrNameLst>
                                          <p:attrName>style.visibility</p:attrName>
                                        </p:attrNameLst>
                                      </p:cBhvr>
                                      <p:to>
                                        <p:strVal val="visible"/>
                                      </p:to>
                                    </p:set>
                                    <p:animEffect transition="in" filter="blinds(vertical)">
                                      <p:cBhvr>
                                        <p:cTn id="287" dur="2000"/>
                                        <p:tgtEl>
                                          <p:spTgt spid="11"/>
                                        </p:tgtEl>
                                      </p:cBhvr>
                                    </p:animEffect>
                                  </p:childTnLst>
                                </p:cTn>
                              </p:par>
                              <p:par>
                                <p:cTn id="288" presetID="3" presetClass="entr" presetSubtype="5" fill="hold" grpId="1" nodeType="withEffect">
                                  <p:stCondLst>
                                    <p:cond delay="0"/>
                                  </p:stCondLst>
                                  <p:childTnLst>
                                    <p:set>
                                      <p:cBhvr>
                                        <p:cTn id="289" dur="1" fill="hold">
                                          <p:stCondLst>
                                            <p:cond delay="0"/>
                                          </p:stCondLst>
                                        </p:cTn>
                                        <p:tgtEl>
                                          <p:spTgt spid="12"/>
                                        </p:tgtEl>
                                        <p:attrNameLst>
                                          <p:attrName>style.visibility</p:attrName>
                                        </p:attrNameLst>
                                      </p:cBhvr>
                                      <p:to>
                                        <p:strVal val="visible"/>
                                      </p:to>
                                    </p:set>
                                    <p:animEffect transition="in" filter="blinds(vertical)">
                                      <p:cBhvr>
                                        <p:cTn id="290" dur="2000"/>
                                        <p:tgtEl>
                                          <p:spTgt spid="12"/>
                                        </p:tgtEl>
                                      </p:cBhvr>
                                    </p:animEffect>
                                  </p:childTnLst>
                                </p:cTn>
                              </p:par>
                              <p:par>
                                <p:cTn id="291" presetID="3" presetClass="entr" presetSubtype="5" fill="hold" grpId="1" nodeType="withEffect">
                                  <p:stCondLst>
                                    <p:cond delay="0"/>
                                  </p:stCondLst>
                                  <p:childTnLst>
                                    <p:set>
                                      <p:cBhvr>
                                        <p:cTn id="292" dur="1" fill="hold">
                                          <p:stCondLst>
                                            <p:cond delay="0"/>
                                          </p:stCondLst>
                                        </p:cTn>
                                        <p:tgtEl>
                                          <p:spTgt spid="13"/>
                                        </p:tgtEl>
                                        <p:attrNameLst>
                                          <p:attrName>style.visibility</p:attrName>
                                        </p:attrNameLst>
                                      </p:cBhvr>
                                      <p:to>
                                        <p:strVal val="visible"/>
                                      </p:to>
                                    </p:set>
                                    <p:animEffect transition="in" filter="blinds(vertical)">
                                      <p:cBhvr>
                                        <p:cTn id="293" dur="2000"/>
                                        <p:tgtEl>
                                          <p:spTgt spid="13"/>
                                        </p:tgtEl>
                                      </p:cBhvr>
                                    </p:animEffect>
                                  </p:childTnLst>
                                </p:cTn>
                              </p:par>
                              <p:par>
                                <p:cTn id="294" presetID="3" presetClass="entr" presetSubtype="5" fill="hold" grpId="1" nodeType="withEffect">
                                  <p:stCondLst>
                                    <p:cond delay="0"/>
                                  </p:stCondLst>
                                  <p:childTnLst>
                                    <p:set>
                                      <p:cBhvr>
                                        <p:cTn id="295" dur="1" fill="hold">
                                          <p:stCondLst>
                                            <p:cond delay="0"/>
                                          </p:stCondLst>
                                        </p:cTn>
                                        <p:tgtEl>
                                          <p:spTgt spid="14"/>
                                        </p:tgtEl>
                                        <p:attrNameLst>
                                          <p:attrName>style.visibility</p:attrName>
                                        </p:attrNameLst>
                                      </p:cBhvr>
                                      <p:to>
                                        <p:strVal val="visible"/>
                                      </p:to>
                                    </p:set>
                                    <p:animEffect transition="in" filter="blinds(vertical)">
                                      <p:cBhvr>
                                        <p:cTn id="296" dur="2000"/>
                                        <p:tgtEl>
                                          <p:spTgt spid="14"/>
                                        </p:tgtEl>
                                      </p:cBhvr>
                                    </p:animEffect>
                                  </p:childTnLst>
                                </p:cTn>
                              </p:par>
                              <p:par>
                                <p:cTn id="297" presetID="3" presetClass="entr" presetSubtype="5" fill="hold" grpId="1" nodeType="withEffect">
                                  <p:stCondLst>
                                    <p:cond delay="0"/>
                                  </p:stCondLst>
                                  <p:childTnLst>
                                    <p:set>
                                      <p:cBhvr>
                                        <p:cTn id="298" dur="1" fill="hold">
                                          <p:stCondLst>
                                            <p:cond delay="0"/>
                                          </p:stCondLst>
                                        </p:cTn>
                                        <p:tgtEl>
                                          <p:spTgt spid="15"/>
                                        </p:tgtEl>
                                        <p:attrNameLst>
                                          <p:attrName>style.visibility</p:attrName>
                                        </p:attrNameLst>
                                      </p:cBhvr>
                                      <p:to>
                                        <p:strVal val="visible"/>
                                      </p:to>
                                    </p:set>
                                    <p:animEffect transition="in" filter="blinds(vertical)">
                                      <p:cBhvr>
                                        <p:cTn id="299" dur="2000"/>
                                        <p:tgtEl>
                                          <p:spTgt spid="15"/>
                                        </p:tgtEl>
                                      </p:cBhvr>
                                    </p:animEffect>
                                  </p:childTnLst>
                                </p:cTn>
                              </p:par>
                              <p:par>
                                <p:cTn id="300" presetID="3" presetClass="entr" presetSubtype="5" fill="hold" grpId="1" nodeType="withEffect">
                                  <p:stCondLst>
                                    <p:cond delay="0"/>
                                  </p:stCondLst>
                                  <p:childTnLst>
                                    <p:set>
                                      <p:cBhvr>
                                        <p:cTn id="301" dur="1" fill="hold">
                                          <p:stCondLst>
                                            <p:cond delay="0"/>
                                          </p:stCondLst>
                                        </p:cTn>
                                        <p:tgtEl>
                                          <p:spTgt spid="16"/>
                                        </p:tgtEl>
                                        <p:attrNameLst>
                                          <p:attrName>style.visibility</p:attrName>
                                        </p:attrNameLst>
                                      </p:cBhvr>
                                      <p:to>
                                        <p:strVal val="visible"/>
                                      </p:to>
                                    </p:set>
                                    <p:animEffect transition="in" filter="blinds(vertical)">
                                      <p:cBhvr>
                                        <p:cTn id="302" dur="2000"/>
                                        <p:tgtEl>
                                          <p:spTgt spid="16"/>
                                        </p:tgtEl>
                                      </p:cBhvr>
                                    </p:animEffect>
                                  </p:childTnLst>
                                </p:cTn>
                              </p:par>
                              <p:par>
                                <p:cTn id="303" presetID="3" presetClass="entr" presetSubtype="5" fill="hold" grpId="1" nodeType="withEffect">
                                  <p:stCondLst>
                                    <p:cond delay="0"/>
                                  </p:stCondLst>
                                  <p:childTnLst>
                                    <p:set>
                                      <p:cBhvr>
                                        <p:cTn id="304" dur="1" fill="hold">
                                          <p:stCondLst>
                                            <p:cond delay="0"/>
                                          </p:stCondLst>
                                        </p:cTn>
                                        <p:tgtEl>
                                          <p:spTgt spid="17"/>
                                        </p:tgtEl>
                                        <p:attrNameLst>
                                          <p:attrName>style.visibility</p:attrName>
                                        </p:attrNameLst>
                                      </p:cBhvr>
                                      <p:to>
                                        <p:strVal val="visible"/>
                                      </p:to>
                                    </p:set>
                                    <p:animEffect transition="in" filter="blinds(vertical)">
                                      <p:cBhvr>
                                        <p:cTn id="305" dur="2000"/>
                                        <p:tgtEl>
                                          <p:spTgt spid="17"/>
                                        </p:tgtEl>
                                      </p:cBhvr>
                                    </p:animEffect>
                                  </p:childTnLst>
                                </p:cTn>
                              </p:par>
                              <p:par>
                                <p:cTn id="306" presetID="3" presetClass="entr" presetSubtype="5" fill="hold" grpId="1" nodeType="withEffect">
                                  <p:stCondLst>
                                    <p:cond delay="0"/>
                                  </p:stCondLst>
                                  <p:childTnLst>
                                    <p:set>
                                      <p:cBhvr>
                                        <p:cTn id="307" dur="1" fill="hold">
                                          <p:stCondLst>
                                            <p:cond delay="0"/>
                                          </p:stCondLst>
                                        </p:cTn>
                                        <p:tgtEl>
                                          <p:spTgt spid="18"/>
                                        </p:tgtEl>
                                        <p:attrNameLst>
                                          <p:attrName>style.visibility</p:attrName>
                                        </p:attrNameLst>
                                      </p:cBhvr>
                                      <p:to>
                                        <p:strVal val="visible"/>
                                      </p:to>
                                    </p:set>
                                    <p:animEffect transition="in" filter="blinds(vertical)">
                                      <p:cBhvr>
                                        <p:cTn id="308" dur="2000"/>
                                        <p:tgtEl>
                                          <p:spTgt spid="18"/>
                                        </p:tgtEl>
                                      </p:cBhvr>
                                    </p:animEffect>
                                  </p:childTnLst>
                                </p:cTn>
                              </p:par>
                              <p:par>
                                <p:cTn id="309" presetID="3" presetClass="entr" presetSubtype="5" fill="hold" grpId="1" nodeType="withEffect">
                                  <p:stCondLst>
                                    <p:cond delay="0"/>
                                  </p:stCondLst>
                                  <p:childTnLst>
                                    <p:set>
                                      <p:cBhvr>
                                        <p:cTn id="310" dur="1" fill="hold">
                                          <p:stCondLst>
                                            <p:cond delay="0"/>
                                          </p:stCondLst>
                                        </p:cTn>
                                        <p:tgtEl>
                                          <p:spTgt spid="19"/>
                                        </p:tgtEl>
                                        <p:attrNameLst>
                                          <p:attrName>style.visibility</p:attrName>
                                        </p:attrNameLst>
                                      </p:cBhvr>
                                      <p:to>
                                        <p:strVal val="visible"/>
                                      </p:to>
                                    </p:set>
                                    <p:animEffect transition="in" filter="blinds(vertical)">
                                      <p:cBhvr>
                                        <p:cTn id="311" dur="2000"/>
                                        <p:tgtEl>
                                          <p:spTgt spid="19"/>
                                        </p:tgtEl>
                                      </p:cBhvr>
                                    </p:animEffect>
                                  </p:childTnLst>
                                </p:cTn>
                              </p:par>
                              <p:par>
                                <p:cTn id="312" presetID="3" presetClass="entr" presetSubtype="5" fill="hold" grpId="1" nodeType="withEffect">
                                  <p:stCondLst>
                                    <p:cond delay="0"/>
                                  </p:stCondLst>
                                  <p:childTnLst>
                                    <p:set>
                                      <p:cBhvr>
                                        <p:cTn id="313" dur="1" fill="hold">
                                          <p:stCondLst>
                                            <p:cond delay="0"/>
                                          </p:stCondLst>
                                        </p:cTn>
                                        <p:tgtEl>
                                          <p:spTgt spid="20"/>
                                        </p:tgtEl>
                                        <p:attrNameLst>
                                          <p:attrName>style.visibility</p:attrName>
                                        </p:attrNameLst>
                                      </p:cBhvr>
                                      <p:to>
                                        <p:strVal val="visible"/>
                                      </p:to>
                                    </p:set>
                                    <p:animEffect transition="in" filter="blinds(vertical)">
                                      <p:cBhvr>
                                        <p:cTn id="314" dur="2000"/>
                                        <p:tgtEl>
                                          <p:spTgt spid="20"/>
                                        </p:tgtEl>
                                      </p:cBhvr>
                                    </p:animEffect>
                                  </p:childTnLst>
                                </p:cTn>
                              </p:par>
                              <p:par>
                                <p:cTn id="315" presetID="3" presetClass="entr" presetSubtype="5" fill="hold" grpId="1" nodeType="withEffect">
                                  <p:stCondLst>
                                    <p:cond delay="0"/>
                                  </p:stCondLst>
                                  <p:childTnLst>
                                    <p:set>
                                      <p:cBhvr>
                                        <p:cTn id="316" dur="1" fill="hold">
                                          <p:stCondLst>
                                            <p:cond delay="0"/>
                                          </p:stCondLst>
                                        </p:cTn>
                                        <p:tgtEl>
                                          <p:spTgt spid="21"/>
                                        </p:tgtEl>
                                        <p:attrNameLst>
                                          <p:attrName>style.visibility</p:attrName>
                                        </p:attrNameLst>
                                      </p:cBhvr>
                                      <p:to>
                                        <p:strVal val="visible"/>
                                      </p:to>
                                    </p:set>
                                    <p:animEffect transition="in" filter="blinds(vertical)">
                                      <p:cBhvr>
                                        <p:cTn id="317" dur="2000"/>
                                        <p:tgtEl>
                                          <p:spTgt spid="21"/>
                                        </p:tgtEl>
                                      </p:cBhvr>
                                    </p:animEffect>
                                  </p:childTnLst>
                                </p:cTn>
                              </p:par>
                              <p:par>
                                <p:cTn id="318" presetID="3" presetClass="entr" presetSubtype="5" fill="hold" grpId="1" nodeType="withEffect">
                                  <p:stCondLst>
                                    <p:cond delay="0"/>
                                  </p:stCondLst>
                                  <p:childTnLst>
                                    <p:set>
                                      <p:cBhvr>
                                        <p:cTn id="319" dur="1" fill="hold">
                                          <p:stCondLst>
                                            <p:cond delay="0"/>
                                          </p:stCondLst>
                                        </p:cTn>
                                        <p:tgtEl>
                                          <p:spTgt spid="22"/>
                                        </p:tgtEl>
                                        <p:attrNameLst>
                                          <p:attrName>style.visibility</p:attrName>
                                        </p:attrNameLst>
                                      </p:cBhvr>
                                      <p:to>
                                        <p:strVal val="visible"/>
                                      </p:to>
                                    </p:set>
                                    <p:animEffect transition="in" filter="blinds(vertical)">
                                      <p:cBhvr>
                                        <p:cTn id="320" dur="2000"/>
                                        <p:tgtEl>
                                          <p:spTgt spid="22"/>
                                        </p:tgtEl>
                                      </p:cBhvr>
                                    </p:animEffect>
                                  </p:childTnLst>
                                </p:cTn>
                              </p:par>
                              <p:par>
                                <p:cTn id="321" presetID="3" presetClass="entr" presetSubtype="5" fill="hold" grpId="1" nodeType="withEffect">
                                  <p:stCondLst>
                                    <p:cond delay="0"/>
                                  </p:stCondLst>
                                  <p:childTnLst>
                                    <p:set>
                                      <p:cBhvr>
                                        <p:cTn id="322" dur="1" fill="hold">
                                          <p:stCondLst>
                                            <p:cond delay="0"/>
                                          </p:stCondLst>
                                        </p:cTn>
                                        <p:tgtEl>
                                          <p:spTgt spid="23"/>
                                        </p:tgtEl>
                                        <p:attrNameLst>
                                          <p:attrName>style.visibility</p:attrName>
                                        </p:attrNameLst>
                                      </p:cBhvr>
                                      <p:to>
                                        <p:strVal val="visible"/>
                                      </p:to>
                                    </p:set>
                                    <p:animEffect transition="in" filter="blinds(vertical)">
                                      <p:cBhvr>
                                        <p:cTn id="323" dur="2000"/>
                                        <p:tgtEl>
                                          <p:spTgt spid="23"/>
                                        </p:tgtEl>
                                      </p:cBhvr>
                                    </p:animEffect>
                                  </p:childTnLst>
                                </p:cTn>
                              </p:par>
                              <p:par>
                                <p:cTn id="324" presetID="3" presetClass="entr" presetSubtype="5" fill="hold" grpId="1" nodeType="withEffect">
                                  <p:stCondLst>
                                    <p:cond delay="0"/>
                                  </p:stCondLst>
                                  <p:childTnLst>
                                    <p:set>
                                      <p:cBhvr>
                                        <p:cTn id="325" dur="1" fill="hold">
                                          <p:stCondLst>
                                            <p:cond delay="0"/>
                                          </p:stCondLst>
                                        </p:cTn>
                                        <p:tgtEl>
                                          <p:spTgt spid="24"/>
                                        </p:tgtEl>
                                        <p:attrNameLst>
                                          <p:attrName>style.visibility</p:attrName>
                                        </p:attrNameLst>
                                      </p:cBhvr>
                                      <p:to>
                                        <p:strVal val="visible"/>
                                      </p:to>
                                    </p:set>
                                    <p:animEffect transition="in" filter="blinds(vertical)">
                                      <p:cBhvr>
                                        <p:cTn id="326" dur="2000"/>
                                        <p:tgtEl>
                                          <p:spTgt spid="24"/>
                                        </p:tgtEl>
                                      </p:cBhvr>
                                    </p:animEffect>
                                  </p:childTnLst>
                                </p:cTn>
                              </p:par>
                              <p:par>
                                <p:cTn id="327" presetID="3" presetClass="entr" presetSubtype="5" fill="hold" grpId="1" nodeType="withEffect">
                                  <p:stCondLst>
                                    <p:cond delay="0"/>
                                  </p:stCondLst>
                                  <p:childTnLst>
                                    <p:set>
                                      <p:cBhvr>
                                        <p:cTn id="328" dur="1" fill="hold">
                                          <p:stCondLst>
                                            <p:cond delay="0"/>
                                          </p:stCondLst>
                                        </p:cTn>
                                        <p:tgtEl>
                                          <p:spTgt spid="25"/>
                                        </p:tgtEl>
                                        <p:attrNameLst>
                                          <p:attrName>style.visibility</p:attrName>
                                        </p:attrNameLst>
                                      </p:cBhvr>
                                      <p:to>
                                        <p:strVal val="visible"/>
                                      </p:to>
                                    </p:set>
                                    <p:animEffect transition="in" filter="blinds(vertical)">
                                      <p:cBhvr>
                                        <p:cTn id="329" dur="2000"/>
                                        <p:tgtEl>
                                          <p:spTgt spid="25"/>
                                        </p:tgtEl>
                                      </p:cBhvr>
                                    </p:animEffect>
                                  </p:childTnLst>
                                </p:cTn>
                              </p:par>
                              <p:par>
                                <p:cTn id="330" presetID="3" presetClass="entr" presetSubtype="5" fill="hold" grpId="1" nodeType="withEffect">
                                  <p:stCondLst>
                                    <p:cond delay="0"/>
                                  </p:stCondLst>
                                  <p:childTnLst>
                                    <p:set>
                                      <p:cBhvr>
                                        <p:cTn id="331" dur="1" fill="hold">
                                          <p:stCondLst>
                                            <p:cond delay="0"/>
                                          </p:stCondLst>
                                        </p:cTn>
                                        <p:tgtEl>
                                          <p:spTgt spid="26"/>
                                        </p:tgtEl>
                                        <p:attrNameLst>
                                          <p:attrName>style.visibility</p:attrName>
                                        </p:attrNameLst>
                                      </p:cBhvr>
                                      <p:to>
                                        <p:strVal val="visible"/>
                                      </p:to>
                                    </p:set>
                                    <p:animEffect transition="in" filter="blinds(vertical)">
                                      <p:cBhvr>
                                        <p:cTn id="332" dur="2000"/>
                                        <p:tgtEl>
                                          <p:spTgt spid="26"/>
                                        </p:tgtEl>
                                      </p:cBhvr>
                                    </p:animEffect>
                                  </p:childTnLst>
                                </p:cTn>
                              </p:par>
                              <p:par>
                                <p:cTn id="333" presetID="3" presetClass="entr" presetSubtype="5" fill="hold" grpId="1" nodeType="withEffect">
                                  <p:stCondLst>
                                    <p:cond delay="0"/>
                                  </p:stCondLst>
                                  <p:childTnLst>
                                    <p:set>
                                      <p:cBhvr>
                                        <p:cTn id="334" dur="1" fill="hold">
                                          <p:stCondLst>
                                            <p:cond delay="0"/>
                                          </p:stCondLst>
                                        </p:cTn>
                                        <p:tgtEl>
                                          <p:spTgt spid="27"/>
                                        </p:tgtEl>
                                        <p:attrNameLst>
                                          <p:attrName>style.visibility</p:attrName>
                                        </p:attrNameLst>
                                      </p:cBhvr>
                                      <p:to>
                                        <p:strVal val="visible"/>
                                      </p:to>
                                    </p:set>
                                    <p:animEffect transition="in" filter="blinds(vertical)">
                                      <p:cBhvr>
                                        <p:cTn id="335" dur="2000"/>
                                        <p:tgtEl>
                                          <p:spTgt spid="27"/>
                                        </p:tgtEl>
                                      </p:cBhvr>
                                    </p:animEffect>
                                  </p:childTnLst>
                                </p:cTn>
                              </p:par>
                              <p:par>
                                <p:cTn id="336" presetID="3" presetClass="entr" presetSubtype="5" fill="hold" grpId="1" nodeType="withEffect">
                                  <p:stCondLst>
                                    <p:cond delay="0"/>
                                  </p:stCondLst>
                                  <p:childTnLst>
                                    <p:set>
                                      <p:cBhvr>
                                        <p:cTn id="337" dur="1" fill="hold">
                                          <p:stCondLst>
                                            <p:cond delay="0"/>
                                          </p:stCondLst>
                                        </p:cTn>
                                        <p:tgtEl>
                                          <p:spTgt spid="28"/>
                                        </p:tgtEl>
                                        <p:attrNameLst>
                                          <p:attrName>style.visibility</p:attrName>
                                        </p:attrNameLst>
                                      </p:cBhvr>
                                      <p:to>
                                        <p:strVal val="visible"/>
                                      </p:to>
                                    </p:set>
                                    <p:animEffect transition="in" filter="blinds(vertical)">
                                      <p:cBhvr>
                                        <p:cTn id="338" dur="2000"/>
                                        <p:tgtEl>
                                          <p:spTgt spid="28"/>
                                        </p:tgtEl>
                                      </p:cBhvr>
                                    </p:animEffect>
                                  </p:childTnLst>
                                </p:cTn>
                              </p:par>
                              <p:par>
                                <p:cTn id="339" presetID="3" presetClass="entr" presetSubtype="5" fill="hold" grpId="1" nodeType="withEffect">
                                  <p:stCondLst>
                                    <p:cond delay="0"/>
                                  </p:stCondLst>
                                  <p:childTnLst>
                                    <p:set>
                                      <p:cBhvr>
                                        <p:cTn id="340" dur="1" fill="hold">
                                          <p:stCondLst>
                                            <p:cond delay="0"/>
                                          </p:stCondLst>
                                        </p:cTn>
                                        <p:tgtEl>
                                          <p:spTgt spid="29"/>
                                        </p:tgtEl>
                                        <p:attrNameLst>
                                          <p:attrName>style.visibility</p:attrName>
                                        </p:attrNameLst>
                                      </p:cBhvr>
                                      <p:to>
                                        <p:strVal val="visible"/>
                                      </p:to>
                                    </p:set>
                                    <p:animEffect transition="in" filter="blinds(vertical)">
                                      <p:cBhvr>
                                        <p:cTn id="341" dur="2000"/>
                                        <p:tgtEl>
                                          <p:spTgt spid="29"/>
                                        </p:tgtEl>
                                      </p:cBhvr>
                                    </p:animEffect>
                                  </p:childTnLst>
                                </p:cTn>
                              </p:par>
                              <p:par>
                                <p:cTn id="342" presetID="3" presetClass="entr" presetSubtype="5" fill="hold" grpId="1" nodeType="withEffect">
                                  <p:stCondLst>
                                    <p:cond delay="0"/>
                                  </p:stCondLst>
                                  <p:childTnLst>
                                    <p:set>
                                      <p:cBhvr>
                                        <p:cTn id="343" dur="1" fill="hold">
                                          <p:stCondLst>
                                            <p:cond delay="0"/>
                                          </p:stCondLst>
                                        </p:cTn>
                                        <p:tgtEl>
                                          <p:spTgt spid="30"/>
                                        </p:tgtEl>
                                        <p:attrNameLst>
                                          <p:attrName>style.visibility</p:attrName>
                                        </p:attrNameLst>
                                      </p:cBhvr>
                                      <p:to>
                                        <p:strVal val="visible"/>
                                      </p:to>
                                    </p:set>
                                    <p:animEffect transition="in" filter="blinds(vertical)">
                                      <p:cBhvr>
                                        <p:cTn id="344" dur="2000"/>
                                        <p:tgtEl>
                                          <p:spTgt spid="30"/>
                                        </p:tgtEl>
                                      </p:cBhvr>
                                    </p:animEffect>
                                  </p:childTnLst>
                                </p:cTn>
                              </p:par>
                              <p:par>
                                <p:cTn id="345" presetID="3" presetClass="entr" presetSubtype="5" fill="hold" grpId="1" nodeType="withEffect">
                                  <p:stCondLst>
                                    <p:cond delay="0"/>
                                  </p:stCondLst>
                                  <p:childTnLst>
                                    <p:set>
                                      <p:cBhvr>
                                        <p:cTn id="346" dur="1" fill="hold">
                                          <p:stCondLst>
                                            <p:cond delay="0"/>
                                          </p:stCondLst>
                                        </p:cTn>
                                        <p:tgtEl>
                                          <p:spTgt spid="31"/>
                                        </p:tgtEl>
                                        <p:attrNameLst>
                                          <p:attrName>style.visibility</p:attrName>
                                        </p:attrNameLst>
                                      </p:cBhvr>
                                      <p:to>
                                        <p:strVal val="visible"/>
                                      </p:to>
                                    </p:set>
                                    <p:animEffect transition="in" filter="blinds(vertical)">
                                      <p:cBhvr>
                                        <p:cTn id="347" dur="2000"/>
                                        <p:tgtEl>
                                          <p:spTgt spid="31"/>
                                        </p:tgtEl>
                                      </p:cBhvr>
                                    </p:animEffect>
                                  </p:childTnLst>
                                </p:cTn>
                              </p:par>
                              <p:par>
                                <p:cTn id="348" presetID="3" presetClass="entr" presetSubtype="5" fill="hold" grpId="1" nodeType="withEffect">
                                  <p:stCondLst>
                                    <p:cond delay="0"/>
                                  </p:stCondLst>
                                  <p:childTnLst>
                                    <p:set>
                                      <p:cBhvr>
                                        <p:cTn id="349" dur="1" fill="hold">
                                          <p:stCondLst>
                                            <p:cond delay="0"/>
                                          </p:stCondLst>
                                        </p:cTn>
                                        <p:tgtEl>
                                          <p:spTgt spid="32"/>
                                        </p:tgtEl>
                                        <p:attrNameLst>
                                          <p:attrName>style.visibility</p:attrName>
                                        </p:attrNameLst>
                                      </p:cBhvr>
                                      <p:to>
                                        <p:strVal val="visible"/>
                                      </p:to>
                                    </p:set>
                                    <p:animEffect transition="in" filter="blinds(vertical)">
                                      <p:cBhvr>
                                        <p:cTn id="350" dur="2000"/>
                                        <p:tgtEl>
                                          <p:spTgt spid="32"/>
                                        </p:tgtEl>
                                      </p:cBhvr>
                                    </p:animEffect>
                                  </p:childTnLst>
                                </p:cTn>
                              </p:par>
                              <p:par>
                                <p:cTn id="351" presetID="3" presetClass="entr" presetSubtype="5" fill="hold" grpId="1" nodeType="withEffect">
                                  <p:stCondLst>
                                    <p:cond delay="0"/>
                                  </p:stCondLst>
                                  <p:childTnLst>
                                    <p:set>
                                      <p:cBhvr>
                                        <p:cTn id="352" dur="1" fill="hold">
                                          <p:stCondLst>
                                            <p:cond delay="0"/>
                                          </p:stCondLst>
                                        </p:cTn>
                                        <p:tgtEl>
                                          <p:spTgt spid="33"/>
                                        </p:tgtEl>
                                        <p:attrNameLst>
                                          <p:attrName>style.visibility</p:attrName>
                                        </p:attrNameLst>
                                      </p:cBhvr>
                                      <p:to>
                                        <p:strVal val="visible"/>
                                      </p:to>
                                    </p:set>
                                    <p:animEffect transition="in" filter="blinds(vertical)">
                                      <p:cBhvr>
                                        <p:cTn id="353" dur="2000"/>
                                        <p:tgtEl>
                                          <p:spTgt spid="33"/>
                                        </p:tgtEl>
                                      </p:cBhvr>
                                    </p:animEffect>
                                  </p:childTnLst>
                                </p:cTn>
                              </p:par>
                              <p:par>
                                <p:cTn id="354" presetID="3" presetClass="entr" presetSubtype="5" fill="hold" grpId="1" nodeType="withEffect">
                                  <p:stCondLst>
                                    <p:cond delay="0"/>
                                  </p:stCondLst>
                                  <p:childTnLst>
                                    <p:set>
                                      <p:cBhvr>
                                        <p:cTn id="355" dur="1" fill="hold">
                                          <p:stCondLst>
                                            <p:cond delay="0"/>
                                          </p:stCondLst>
                                        </p:cTn>
                                        <p:tgtEl>
                                          <p:spTgt spid="34"/>
                                        </p:tgtEl>
                                        <p:attrNameLst>
                                          <p:attrName>style.visibility</p:attrName>
                                        </p:attrNameLst>
                                      </p:cBhvr>
                                      <p:to>
                                        <p:strVal val="visible"/>
                                      </p:to>
                                    </p:set>
                                    <p:animEffect transition="in" filter="blinds(vertical)">
                                      <p:cBhvr>
                                        <p:cTn id="356" dur="2000"/>
                                        <p:tgtEl>
                                          <p:spTgt spid="34"/>
                                        </p:tgtEl>
                                      </p:cBhvr>
                                    </p:animEffect>
                                  </p:childTnLst>
                                </p:cTn>
                              </p:par>
                              <p:par>
                                <p:cTn id="357" presetID="3" presetClass="entr" presetSubtype="5" fill="hold" grpId="1" nodeType="withEffect">
                                  <p:stCondLst>
                                    <p:cond delay="0"/>
                                  </p:stCondLst>
                                  <p:childTnLst>
                                    <p:set>
                                      <p:cBhvr>
                                        <p:cTn id="358" dur="1" fill="hold">
                                          <p:stCondLst>
                                            <p:cond delay="0"/>
                                          </p:stCondLst>
                                        </p:cTn>
                                        <p:tgtEl>
                                          <p:spTgt spid="35"/>
                                        </p:tgtEl>
                                        <p:attrNameLst>
                                          <p:attrName>style.visibility</p:attrName>
                                        </p:attrNameLst>
                                      </p:cBhvr>
                                      <p:to>
                                        <p:strVal val="visible"/>
                                      </p:to>
                                    </p:set>
                                    <p:animEffect transition="in" filter="blinds(vertical)">
                                      <p:cBhvr>
                                        <p:cTn id="359" dur="2000"/>
                                        <p:tgtEl>
                                          <p:spTgt spid="35"/>
                                        </p:tgtEl>
                                      </p:cBhvr>
                                    </p:animEffect>
                                  </p:childTnLst>
                                </p:cTn>
                              </p:par>
                              <p:par>
                                <p:cTn id="360" presetID="3" presetClass="entr" presetSubtype="5" fill="hold" grpId="1" nodeType="withEffect">
                                  <p:stCondLst>
                                    <p:cond delay="0"/>
                                  </p:stCondLst>
                                  <p:childTnLst>
                                    <p:set>
                                      <p:cBhvr>
                                        <p:cTn id="361" dur="1" fill="hold">
                                          <p:stCondLst>
                                            <p:cond delay="0"/>
                                          </p:stCondLst>
                                        </p:cTn>
                                        <p:tgtEl>
                                          <p:spTgt spid="36"/>
                                        </p:tgtEl>
                                        <p:attrNameLst>
                                          <p:attrName>style.visibility</p:attrName>
                                        </p:attrNameLst>
                                      </p:cBhvr>
                                      <p:to>
                                        <p:strVal val="visible"/>
                                      </p:to>
                                    </p:set>
                                    <p:animEffect transition="in" filter="blinds(vertical)">
                                      <p:cBhvr>
                                        <p:cTn id="362" dur="2000"/>
                                        <p:tgtEl>
                                          <p:spTgt spid="36"/>
                                        </p:tgtEl>
                                      </p:cBhvr>
                                    </p:animEffect>
                                  </p:childTnLst>
                                </p:cTn>
                              </p:par>
                              <p:par>
                                <p:cTn id="363" presetID="3" presetClass="entr" presetSubtype="5" fill="hold" grpId="1" nodeType="withEffect">
                                  <p:stCondLst>
                                    <p:cond delay="0"/>
                                  </p:stCondLst>
                                  <p:childTnLst>
                                    <p:set>
                                      <p:cBhvr>
                                        <p:cTn id="364" dur="1" fill="hold">
                                          <p:stCondLst>
                                            <p:cond delay="0"/>
                                          </p:stCondLst>
                                        </p:cTn>
                                        <p:tgtEl>
                                          <p:spTgt spid="37"/>
                                        </p:tgtEl>
                                        <p:attrNameLst>
                                          <p:attrName>style.visibility</p:attrName>
                                        </p:attrNameLst>
                                      </p:cBhvr>
                                      <p:to>
                                        <p:strVal val="visible"/>
                                      </p:to>
                                    </p:set>
                                    <p:animEffect transition="in" filter="blinds(vertical)">
                                      <p:cBhvr>
                                        <p:cTn id="365" dur="2000"/>
                                        <p:tgtEl>
                                          <p:spTgt spid="37"/>
                                        </p:tgtEl>
                                      </p:cBhvr>
                                    </p:animEffect>
                                  </p:childTnLst>
                                </p:cTn>
                              </p:par>
                              <p:par>
                                <p:cTn id="366" presetID="3" presetClass="entr" presetSubtype="5" fill="hold" grpId="1" nodeType="withEffect">
                                  <p:stCondLst>
                                    <p:cond delay="0"/>
                                  </p:stCondLst>
                                  <p:childTnLst>
                                    <p:set>
                                      <p:cBhvr>
                                        <p:cTn id="367" dur="1" fill="hold">
                                          <p:stCondLst>
                                            <p:cond delay="0"/>
                                          </p:stCondLst>
                                        </p:cTn>
                                        <p:tgtEl>
                                          <p:spTgt spid="38"/>
                                        </p:tgtEl>
                                        <p:attrNameLst>
                                          <p:attrName>style.visibility</p:attrName>
                                        </p:attrNameLst>
                                      </p:cBhvr>
                                      <p:to>
                                        <p:strVal val="visible"/>
                                      </p:to>
                                    </p:set>
                                    <p:animEffect transition="in" filter="blinds(vertical)">
                                      <p:cBhvr>
                                        <p:cTn id="368" dur="2000"/>
                                        <p:tgtEl>
                                          <p:spTgt spid="38"/>
                                        </p:tgtEl>
                                      </p:cBhvr>
                                    </p:animEffect>
                                  </p:childTnLst>
                                </p:cTn>
                              </p:par>
                              <p:par>
                                <p:cTn id="369" presetID="3" presetClass="entr" presetSubtype="5" fill="hold" grpId="1" nodeType="withEffect">
                                  <p:stCondLst>
                                    <p:cond delay="0"/>
                                  </p:stCondLst>
                                  <p:childTnLst>
                                    <p:set>
                                      <p:cBhvr>
                                        <p:cTn id="370" dur="1" fill="hold">
                                          <p:stCondLst>
                                            <p:cond delay="0"/>
                                          </p:stCondLst>
                                        </p:cTn>
                                        <p:tgtEl>
                                          <p:spTgt spid="39"/>
                                        </p:tgtEl>
                                        <p:attrNameLst>
                                          <p:attrName>style.visibility</p:attrName>
                                        </p:attrNameLst>
                                      </p:cBhvr>
                                      <p:to>
                                        <p:strVal val="visible"/>
                                      </p:to>
                                    </p:set>
                                    <p:animEffect transition="in" filter="blinds(vertical)">
                                      <p:cBhvr>
                                        <p:cTn id="371" dur="2000"/>
                                        <p:tgtEl>
                                          <p:spTgt spid="39"/>
                                        </p:tgtEl>
                                      </p:cBhvr>
                                    </p:animEffect>
                                  </p:childTnLst>
                                </p:cTn>
                              </p:par>
                              <p:par>
                                <p:cTn id="372" presetID="3" presetClass="entr" presetSubtype="5" fill="hold" grpId="1" nodeType="withEffect">
                                  <p:stCondLst>
                                    <p:cond delay="0"/>
                                  </p:stCondLst>
                                  <p:childTnLst>
                                    <p:set>
                                      <p:cBhvr>
                                        <p:cTn id="373" dur="1" fill="hold">
                                          <p:stCondLst>
                                            <p:cond delay="0"/>
                                          </p:stCondLst>
                                        </p:cTn>
                                        <p:tgtEl>
                                          <p:spTgt spid="40"/>
                                        </p:tgtEl>
                                        <p:attrNameLst>
                                          <p:attrName>style.visibility</p:attrName>
                                        </p:attrNameLst>
                                      </p:cBhvr>
                                      <p:to>
                                        <p:strVal val="visible"/>
                                      </p:to>
                                    </p:set>
                                    <p:animEffect transition="in" filter="blinds(vertical)">
                                      <p:cBhvr>
                                        <p:cTn id="374" dur="2000"/>
                                        <p:tgtEl>
                                          <p:spTgt spid="40"/>
                                        </p:tgtEl>
                                      </p:cBhvr>
                                    </p:animEffect>
                                  </p:childTnLst>
                                </p:cTn>
                              </p:par>
                              <p:par>
                                <p:cTn id="375" presetID="3" presetClass="entr" presetSubtype="5" fill="hold" grpId="1" nodeType="withEffect">
                                  <p:stCondLst>
                                    <p:cond delay="0"/>
                                  </p:stCondLst>
                                  <p:childTnLst>
                                    <p:set>
                                      <p:cBhvr>
                                        <p:cTn id="376" dur="1" fill="hold">
                                          <p:stCondLst>
                                            <p:cond delay="0"/>
                                          </p:stCondLst>
                                        </p:cTn>
                                        <p:tgtEl>
                                          <p:spTgt spid="41"/>
                                        </p:tgtEl>
                                        <p:attrNameLst>
                                          <p:attrName>style.visibility</p:attrName>
                                        </p:attrNameLst>
                                      </p:cBhvr>
                                      <p:to>
                                        <p:strVal val="visible"/>
                                      </p:to>
                                    </p:set>
                                    <p:animEffect transition="in" filter="blinds(vertical)">
                                      <p:cBhvr>
                                        <p:cTn id="377" dur="2000"/>
                                        <p:tgtEl>
                                          <p:spTgt spid="41"/>
                                        </p:tgtEl>
                                      </p:cBhvr>
                                    </p:animEffect>
                                  </p:childTnLst>
                                </p:cTn>
                              </p:par>
                              <p:par>
                                <p:cTn id="378" presetID="3" presetClass="entr" presetSubtype="5" fill="hold" grpId="1" nodeType="withEffect">
                                  <p:stCondLst>
                                    <p:cond delay="0"/>
                                  </p:stCondLst>
                                  <p:childTnLst>
                                    <p:set>
                                      <p:cBhvr>
                                        <p:cTn id="379" dur="1" fill="hold">
                                          <p:stCondLst>
                                            <p:cond delay="0"/>
                                          </p:stCondLst>
                                        </p:cTn>
                                        <p:tgtEl>
                                          <p:spTgt spid="42"/>
                                        </p:tgtEl>
                                        <p:attrNameLst>
                                          <p:attrName>style.visibility</p:attrName>
                                        </p:attrNameLst>
                                      </p:cBhvr>
                                      <p:to>
                                        <p:strVal val="visible"/>
                                      </p:to>
                                    </p:set>
                                    <p:animEffect transition="in" filter="blinds(vertical)">
                                      <p:cBhvr>
                                        <p:cTn id="380" dur="2000"/>
                                        <p:tgtEl>
                                          <p:spTgt spid="42"/>
                                        </p:tgtEl>
                                      </p:cBhvr>
                                    </p:animEffect>
                                  </p:childTnLst>
                                </p:cTn>
                              </p:par>
                              <p:par>
                                <p:cTn id="381" presetID="3" presetClass="entr" presetSubtype="5" fill="hold" grpId="1" nodeType="withEffect">
                                  <p:stCondLst>
                                    <p:cond delay="0"/>
                                  </p:stCondLst>
                                  <p:childTnLst>
                                    <p:set>
                                      <p:cBhvr>
                                        <p:cTn id="382" dur="1" fill="hold">
                                          <p:stCondLst>
                                            <p:cond delay="0"/>
                                          </p:stCondLst>
                                        </p:cTn>
                                        <p:tgtEl>
                                          <p:spTgt spid="43"/>
                                        </p:tgtEl>
                                        <p:attrNameLst>
                                          <p:attrName>style.visibility</p:attrName>
                                        </p:attrNameLst>
                                      </p:cBhvr>
                                      <p:to>
                                        <p:strVal val="visible"/>
                                      </p:to>
                                    </p:set>
                                    <p:animEffect transition="in" filter="blinds(vertical)">
                                      <p:cBhvr>
                                        <p:cTn id="383" dur="2000"/>
                                        <p:tgtEl>
                                          <p:spTgt spid="43"/>
                                        </p:tgtEl>
                                      </p:cBhvr>
                                    </p:animEffect>
                                  </p:childTnLst>
                                </p:cTn>
                              </p:par>
                              <p:par>
                                <p:cTn id="384" presetID="3" presetClass="entr" presetSubtype="5" fill="hold" grpId="1" nodeType="withEffect">
                                  <p:stCondLst>
                                    <p:cond delay="0"/>
                                  </p:stCondLst>
                                  <p:childTnLst>
                                    <p:set>
                                      <p:cBhvr>
                                        <p:cTn id="385" dur="1" fill="hold">
                                          <p:stCondLst>
                                            <p:cond delay="0"/>
                                          </p:stCondLst>
                                        </p:cTn>
                                        <p:tgtEl>
                                          <p:spTgt spid="44"/>
                                        </p:tgtEl>
                                        <p:attrNameLst>
                                          <p:attrName>style.visibility</p:attrName>
                                        </p:attrNameLst>
                                      </p:cBhvr>
                                      <p:to>
                                        <p:strVal val="visible"/>
                                      </p:to>
                                    </p:set>
                                    <p:animEffect transition="in" filter="blinds(vertical)">
                                      <p:cBhvr>
                                        <p:cTn id="386" dur="2000"/>
                                        <p:tgtEl>
                                          <p:spTgt spid="44"/>
                                        </p:tgtEl>
                                      </p:cBhvr>
                                    </p:animEffect>
                                  </p:childTnLst>
                                </p:cTn>
                              </p:par>
                              <p:par>
                                <p:cTn id="387" presetID="3" presetClass="entr" presetSubtype="5" fill="hold" grpId="1" nodeType="withEffect">
                                  <p:stCondLst>
                                    <p:cond delay="0"/>
                                  </p:stCondLst>
                                  <p:childTnLst>
                                    <p:set>
                                      <p:cBhvr>
                                        <p:cTn id="388" dur="1" fill="hold">
                                          <p:stCondLst>
                                            <p:cond delay="0"/>
                                          </p:stCondLst>
                                        </p:cTn>
                                        <p:tgtEl>
                                          <p:spTgt spid="45"/>
                                        </p:tgtEl>
                                        <p:attrNameLst>
                                          <p:attrName>style.visibility</p:attrName>
                                        </p:attrNameLst>
                                      </p:cBhvr>
                                      <p:to>
                                        <p:strVal val="visible"/>
                                      </p:to>
                                    </p:set>
                                    <p:animEffect transition="in" filter="blinds(vertical)">
                                      <p:cBhvr>
                                        <p:cTn id="389" dur="2000"/>
                                        <p:tgtEl>
                                          <p:spTgt spid="45"/>
                                        </p:tgtEl>
                                      </p:cBhvr>
                                    </p:animEffect>
                                  </p:childTnLst>
                                </p:cTn>
                              </p:par>
                              <p:par>
                                <p:cTn id="390" presetID="3" presetClass="entr" presetSubtype="5" fill="hold" grpId="1" nodeType="withEffect">
                                  <p:stCondLst>
                                    <p:cond delay="0"/>
                                  </p:stCondLst>
                                  <p:childTnLst>
                                    <p:set>
                                      <p:cBhvr>
                                        <p:cTn id="391" dur="1" fill="hold">
                                          <p:stCondLst>
                                            <p:cond delay="0"/>
                                          </p:stCondLst>
                                        </p:cTn>
                                        <p:tgtEl>
                                          <p:spTgt spid="46"/>
                                        </p:tgtEl>
                                        <p:attrNameLst>
                                          <p:attrName>style.visibility</p:attrName>
                                        </p:attrNameLst>
                                      </p:cBhvr>
                                      <p:to>
                                        <p:strVal val="visible"/>
                                      </p:to>
                                    </p:set>
                                    <p:animEffect transition="in" filter="blinds(vertical)">
                                      <p:cBhvr>
                                        <p:cTn id="392" dur="2000"/>
                                        <p:tgtEl>
                                          <p:spTgt spid="46"/>
                                        </p:tgtEl>
                                      </p:cBhvr>
                                    </p:animEffect>
                                  </p:childTnLst>
                                </p:cTn>
                              </p:par>
                              <p:par>
                                <p:cTn id="393" presetID="3" presetClass="entr" presetSubtype="5" fill="hold" grpId="1" nodeType="withEffect">
                                  <p:stCondLst>
                                    <p:cond delay="0"/>
                                  </p:stCondLst>
                                  <p:childTnLst>
                                    <p:set>
                                      <p:cBhvr>
                                        <p:cTn id="394" dur="1" fill="hold">
                                          <p:stCondLst>
                                            <p:cond delay="0"/>
                                          </p:stCondLst>
                                        </p:cTn>
                                        <p:tgtEl>
                                          <p:spTgt spid="47"/>
                                        </p:tgtEl>
                                        <p:attrNameLst>
                                          <p:attrName>style.visibility</p:attrName>
                                        </p:attrNameLst>
                                      </p:cBhvr>
                                      <p:to>
                                        <p:strVal val="visible"/>
                                      </p:to>
                                    </p:set>
                                    <p:animEffect transition="in" filter="blinds(vertical)">
                                      <p:cBhvr>
                                        <p:cTn id="395" dur="2000"/>
                                        <p:tgtEl>
                                          <p:spTgt spid="47"/>
                                        </p:tgtEl>
                                      </p:cBhvr>
                                    </p:animEffect>
                                  </p:childTnLst>
                                </p:cTn>
                              </p:par>
                              <p:par>
                                <p:cTn id="396" presetID="3" presetClass="entr" presetSubtype="5" fill="hold" grpId="1" nodeType="withEffect">
                                  <p:stCondLst>
                                    <p:cond delay="0"/>
                                  </p:stCondLst>
                                  <p:childTnLst>
                                    <p:set>
                                      <p:cBhvr>
                                        <p:cTn id="397" dur="1" fill="hold">
                                          <p:stCondLst>
                                            <p:cond delay="0"/>
                                          </p:stCondLst>
                                        </p:cTn>
                                        <p:tgtEl>
                                          <p:spTgt spid="48"/>
                                        </p:tgtEl>
                                        <p:attrNameLst>
                                          <p:attrName>style.visibility</p:attrName>
                                        </p:attrNameLst>
                                      </p:cBhvr>
                                      <p:to>
                                        <p:strVal val="visible"/>
                                      </p:to>
                                    </p:set>
                                    <p:animEffect transition="in" filter="blinds(vertical)">
                                      <p:cBhvr>
                                        <p:cTn id="398" dur="2000"/>
                                        <p:tgtEl>
                                          <p:spTgt spid="48"/>
                                        </p:tgtEl>
                                      </p:cBhvr>
                                    </p:animEffect>
                                  </p:childTnLst>
                                </p:cTn>
                              </p:par>
                              <p:par>
                                <p:cTn id="399" presetID="3" presetClass="entr" presetSubtype="5" fill="hold" grpId="1" nodeType="withEffect">
                                  <p:stCondLst>
                                    <p:cond delay="0"/>
                                  </p:stCondLst>
                                  <p:childTnLst>
                                    <p:set>
                                      <p:cBhvr>
                                        <p:cTn id="400" dur="1" fill="hold">
                                          <p:stCondLst>
                                            <p:cond delay="0"/>
                                          </p:stCondLst>
                                        </p:cTn>
                                        <p:tgtEl>
                                          <p:spTgt spid="49"/>
                                        </p:tgtEl>
                                        <p:attrNameLst>
                                          <p:attrName>style.visibility</p:attrName>
                                        </p:attrNameLst>
                                      </p:cBhvr>
                                      <p:to>
                                        <p:strVal val="visible"/>
                                      </p:to>
                                    </p:set>
                                    <p:animEffect transition="in" filter="blinds(vertical)">
                                      <p:cBhvr>
                                        <p:cTn id="401" dur="2000"/>
                                        <p:tgtEl>
                                          <p:spTgt spid="49"/>
                                        </p:tgtEl>
                                      </p:cBhvr>
                                    </p:animEffect>
                                  </p:childTnLst>
                                </p:cTn>
                              </p:par>
                              <p:par>
                                <p:cTn id="402" presetID="3" presetClass="entr" presetSubtype="5" fill="hold" grpId="1" nodeType="withEffect">
                                  <p:stCondLst>
                                    <p:cond delay="0"/>
                                  </p:stCondLst>
                                  <p:childTnLst>
                                    <p:set>
                                      <p:cBhvr>
                                        <p:cTn id="403" dur="1" fill="hold">
                                          <p:stCondLst>
                                            <p:cond delay="0"/>
                                          </p:stCondLst>
                                        </p:cTn>
                                        <p:tgtEl>
                                          <p:spTgt spid="50"/>
                                        </p:tgtEl>
                                        <p:attrNameLst>
                                          <p:attrName>style.visibility</p:attrName>
                                        </p:attrNameLst>
                                      </p:cBhvr>
                                      <p:to>
                                        <p:strVal val="visible"/>
                                      </p:to>
                                    </p:set>
                                    <p:animEffect transition="in" filter="blinds(vertical)">
                                      <p:cBhvr>
                                        <p:cTn id="404" dur="2000"/>
                                        <p:tgtEl>
                                          <p:spTgt spid="50"/>
                                        </p:tgtEl>
                                      </p:cBhvr>
                                    </p:animEffect>
                                  </p:childTnLst>
                                </p:cTn>
                              </p:par>
                              <p:par>
                                <p:cTn id="405" presetID="3" presetClass="entr" presetSubtype="5" fill="hold" grpId="1" nodeType="withEffect">
                                  <p:stCondLst>
                                    <p:cond delay="0"/>
                                  </p:stCondLst>
                                  <p:childTnLst>
                                    <p:set>
                                      <p:cBhvr>
                                        <p:cTn id="406" dur="1" fill="hold">
                                          <p:stCondLst>
                                            <p:cond delay="0"/>
                                          </p:stCondLst>
                                        </p:cTn>
                                        <p:tgtEl>
                                          <p:spTgt spid="51"/>
                                        </p:tgtEl>
                                        <p:attrNameLst>
                                          <p:attrName>style.visibility</p:attrName>
                                        </p:attrNameLst>
                                      </p:cBhvr>
                                      <p:to>
                                        <p:strVal val="visible"/>
                                      </p:to>
                                    </p:set>
                                    <p:animEffect transition="in" filter="blinds(vertical)">
                                      <p:cBhvr>
                                        <p:cTn id="407" dur="2000"/>
                                        <p:tgtEl>
                                          <p:spTgt spid="51"/>
                                        </p:tgtEl>
                                      </p:cBhvr>
                                    </p:animEffect>
                                  </p:childTnLst>
                                </p:cTn>
                              </p:par>
                              <p:par>
                                <p:cTn id="408" presetID="3" presetClass="entr" presetSubtype="5" fill="hold" grpId="1" nodeType="withEffect">
                                  <p:stCondLst>
                                    <p:cond delay="0"/>
                                  </p:stCondLst>
                                  <p:childTnLst>
                                    <p:set>
                                      <p:cBhvr>
                                        <p:cTn id="409" dur="1" fill="hold">
                                          <p:stCondLst>
                                            <p:cond delay="0"/>
                                          </p:stCondLst>
                                        </p:cTn>
                                        <p:tgtEl>
                                          <p:spTgt spid="52"/>
                                        </p:tgtEl>
                                        <p:attrNameLst>
                                          <p:attrName>style.visibility</p:attrName>
                                        </p:attrNameLst>
                                      </p:cBhvr>
                                      <p:to>
                                        <p:strVal val="visible"/>
                                      </p:to>
                                    </p:set>
                                    <p:animEffect transition="in" filter="blinds(vertical)">
                                      <p:cBhvr>
                                        <p:cTn id="410" dur="2000"/>
                                        <p:tgtEl>
                                          <p:spTgt spid="52"/>
                                        </p:tgtEl>
                                      </p:cBhvr>
                                    </p:animEffect>
                                  </p:childTnLst>
                                </p:cTn>
                              </p:par>
                              <p:par>
                                <p:cTn id="411" presetID="3" presetClass="entr" presetSubtype="5" fill="hold" grpId="1" nodeType="withEffect">
                                  <p:stCondLst>
                                    <p:cond delay="0"/>
                                  </p:stCondLst>
                                  <p:childTnLst>
                                    <p:set>
                                      <p:cBhvr>
                                        <p:cTn id="412" dur="1" fill="hold">
                                          <p:stCondLst>
                                            <p:cond delay="0"/>
                                          </p:stCondLst>
                                        </p:cTn>
                                        <p:tgtEl>
                                          <p:spTgt spid="53"/>
                                        </p:tgtEl>
                                        <p:attrNameLst>
                                          <p:attrName>style.visibility</p:attrName>
                                        </p:attrNameLst>
                                      </p:cBhvr>
                                      <p:to>
                                        <p:strVal val="visible"/>
                                      </p:to>
                                    </p:set>
                                    <p:animEffect transition="in" filter="blinds(vertical)">
                                      <p:cBhvr>
                                        <p:cTn id="413" dur="2000"/>
                                        <p:tgtEl>
                                          <p:spTgt spid="53"/>
                                        </p:tgtEl>
                                      </p:cBhvr>
                                    </p:animEffect>
                                  </p:childTnLst>
                                </p:cTn>
                              </p:par>
                              <p:par>
                                <p:cTn id="414" presetID="3" presetClass="entr" presetSubtype="5" fill="hold" grpId="1" nodeType="withEffect">
                                  <p:stCondLst>
                                    <p:cond delay="0"/>
                                  </p:stCondLst>
                                  <p:childTnLst>
                                    <p:set>
                                      <p:cBhvr>
                                        <p:cTn id="415" dur="1" fill="hold">
                                          <p:stCondLst>
                                            <p:cond delay="0"/>
                                          </p:stCondLst>
                                        </p:cTn>
                                        <p:tgtEl>
                                          <p:spTgt spid="54"/>
                                        </p:tgtEl>
                                        <p:attrNameLst>
                                          <p:attrName>style.visibility</p:attrName>
                                        </p:attrNameLst>
                                      </p:cBhvr>
                                      <p:to>
                                        <p:strVal val="visible"/>
                                      </p:to>
                                    </p:set>
                                    <p:animEffect transition="in" filter="blinds(vertical)">
                                      <p:cBhvr>
                                        <p:cTn id="416" dur="2000"/>
                                        <p:tgtEl>
                                          <p:spTgt spid="54"/>
                                        </p:tgtEl>
                                      </p:cBhvr>
                                    </p:animEffect>
                                  </p:childTnLst>
                                </p:cTn>
                              </p:par>
                              <p:par>
                                <p:cTn id="417" presetID="3" presetClass="entr" presetSubtype="5" fill="hold" grpId="1" nodeType="withEffect">
                                  <p:stCondLst>
                                    <p:cond delay="0"/>
                                  </p:stCondLst>
                                  <p:childTnLst>
                                    <p:set>
                                      <p:cBhvr>
                                        <p:cTn id="418" dur="1" fill="hold">
                                          <p:stCondLst>
                                            <p:cond delay="0"/>
                                          </p:stCondLst>
                                        </p:cTn>
                                        <p:tgtEl>
                                          <p:spTgt spid="55"/>
                                        </p:tgtEl>
                                        <p:attrNameLst>
                                          <p:attrName>style.visibility</p:attrName>
                                        </p:attrNameLst>
                                      </p:cBhvr>
                                      <p:to>
                                        <p:strVal val="visible"/>
                                      </p:to>
                                    </p:set>
                                    <p:animEffect transition="in" filter="blinds(vertical)">
                                      <p:cBhvr>
                                        <p:cTn id="419" dur="2000"/>
                                        <p:tgtEl>
                                          <p:spTgt spid="55"/>
                                        </p:tgtEl>
                                      </p:cBhvr>
                                    </p:animEffect>
                                  </p:childTnLst>
                                </p:cTn>
                              </p:par>
                              <p:par>
                                <p:cTn id="420" presetID="3" presetClass="entr" presetSubtype="5" fill="hold" grpId="1" nodeType="withEffect">
                                  <p:stCondLst>
                                    <p:cond delay="0"/>
                                  </p:stCondLst>
                                  <p:childTnLst>
                                    <p:set>
                                      <p:cBhvr>
                                        <p:cTn id="421" dur="1" fill="hold">
                                          <p:stCondLst>
                                            <p:cond delay="0"/>
                                          </p:stCondLst>
                                        </p:cTn>
                                        <p:tgtEl>
                                          <p:spTgt spid="56"/>
                                        </p:tgtEl>
                                        <p:attrNameLst>
                                          <p:attrName>style.visibility</p:attrName>
                                        </p:attrNameLst>
                                      </p:cBhvr>
                                      <p:to>
                                        <p:strVal val="visible"/>
                                      </p:to>
                                    </p:set>
                                    <p:animEffect transition="in" filter="blinds(vertical)">
                                      <p:cBhvr>
                                        <p:cTn id="422" dur="2000"/>
                                        <p:tgtEl>
                                          <p:spTgt spid="56"/>
                                        </p:tgtEl>
                                      </p:cBhvr>
                                    </p:animEffect>
                                  </p:childTnLst>
                                </p:cTn>
                              </p:par>
                              <p:par>
                                <p:cTn id="423" presetID="3" presetClass="entr" presetSubtype="5" fill="hold" grpId="1" nodeType="withEffect">
                                  <p:stCondLst>
                                    <p:cond delay="0"/>
                                  </p:stCondLst>
                                  <p:childTnLst>
                                    <p:set>
                                      <p:cBhvr>
                                        <p:cTn id="424" dur="1" fill="hold">
                                          <p:stCondLst>
                                            <p:cond delay="0"/>
                                          </p:stCondLst>
                                        </p:cTn>
                                        <p:tgtEl>
                                          <p:spTgt spid="57"/>
                                        </p:tgtEl>
                                        <p:attrNameLst>
                                          <p:attrName>style.visibility</p:attrName>
                                        </p:attrNameLst>
                                      </p:cBhvr>
                                      <p:to>
                                        <p:strVal val="visible"/>
                                      </p:to>
                                    </p:set>
                                    <p:animEffect transition="in" filter="blinds(vertical)">
                                      <p:cBhvr>
                                        <p:cTn id="425" dur="2000"/>
                                        <p:tgtEl>
                                          <p:spTgt spid="57"/>
                                        </p:tgtEl>
                                      </p:cBhvr>
                                    </p:animEffect>
                                  </p:childTnLst>
                                </p:cTn>
                              </p:par>
                              <p:par>
                                <p:cTn id="426" presetID="3" presetClass="entr" presetSubtype="5" fill="hold" grpId="1" nodeType="withEffect">
                                  <p:stCondLst>
                                    <p:cond delay="0"/>
                                  </p:stCondLst>
                                  <p:childTnLst>
                                    <p:set>
                                      <p:cBhvr>
                                        <p:cTn id="427" dur="1" fill="hold">
                                          <p:stCondLst>
                                            <p:cond delay="0"/>
                                          </p:stCondLst>
                                        </p:cTn>
                                        <p:tgtEl>
                                          <p:spTgt spid="58"/>
                                        </p:tgtEl>
                                        <p:attrNameLst>
                                          <p:attrName>style.visibility</p:attrName>
                                        </p:attrNameLst>
                                      </p:cBhvr>
                                      <p:to>
                                        <p:strVal val="visible"/>
                                      </p:to>
                                    </p:set>
                                    <p:animEffect transition="in" filter="blinds(vertical)">
                                      <p:cBhvr>
                                        <p:cTn id="428" dur="2000"/>
                                        <p:tgtEl>
                                          <p:spTgt spid="58"/>
                                        </p:tgtEl>
                                      </p:cBhvr>
                                    </p:animEffect>
                                  </p:childTnLst>
                                </p:cTn>
                              </p:par>
                              <p:par>
                                <p:cTn id="429" presetID="3" presetClass="entr" presetSubtype="5" fill="hold" grpId="1" nodeType="withEffect">
                                  <p:stCondLst>
                                    <p:cond delay="0"/>
                                  </p:stCondLst>
                                  <p:childTnLst>
                                    <p:set>
                                      <p:cBhvr>
                                        <p:cTn id="430" dur="1" fill="hold">
                                          <p:stCondLst>
                                            <p:cond delay="0"/>
                                          </p:stCondLst>
                                        </p:cTn>
                                        <p:tgtEl>
                                          <p:spTgt spid="59"/>
                                        </p:tgtEl>
                                        <p:attrNameLst>
                                          <p:attrName>style.visibility</p:attrName>
                                        </p:attrNameLst>
                                      </p:cBhvr>
                                      <p:to>
                                        <p:strVal val="visible"/>
                                      </p:to>
                                    </p:set>
                                    <p:animEffect transition="in" filter="blinds(vertical)">
                                      <p:cBhvr>
                                        <p:cTn id="431" dur="2000"/>
                                        <p:tgtEl>
                                          <p:spTgt spid="59"/>
                                        </p:tgtEl>
                                      </p:cBhvr>
                                    </p:animEffect>
                                  </p:childTnLst>
                                </p:cTn>
                              </p:par>
                              <p:par>
                                <p:cTn id="432" presetID="3" presetClass="entr" presetSubtype="5" fill="hold" grpId="1" nodeType="withEffect">
                                  <p:stCondLst>
                                    <p:cond delay="0"/>
                                  </p:stCondLst>
                                  <p:childTnLst>
                                    <p:set>
                                      <p:cBhvr>
                                        <p:cTn id="433" dur="1" fill="hold">
                                          <p:stCondLst>
                                            <p:cond delay="0"/>
                                          </p:stCondLst>
                                        </p:cTn>
                                        <p:tgtEl>
                                          <p:spTgt spid="60"/>
                                        </p:tgtEl>
                                        <p:attrNameLst>
                                          <p:attrName>style.visibility</p:attrName>
                                        </p:attrNameLst>
                                      </p:cBhvr>
                                      <p:to>
                                        <p:strVal val="visible"/>
                                      </p:to>
                                    </p:set>
                                    <p:animEffect transition="in" filter="blinds(vertical)">
                                      <p:cBhvr>
                                        <p:cTn id="434" dur="2000"/>
                                        <p:tgtEl>
                                          <p:spTgt spid="60"/>
                                        </p:tgtEl>
                                      </p:cBhvr>
                                    </p:animEffect>
                                  </p:childTnLst>
                                </p:cTn>
                              </p:par>
                              <p:par>
                                <p:cTn id="435" presetID="3" presetClass="entr" presetSubtype="5" fill="hold" grpId="1" nodeType="withEffect">
                                  <p:stCondLst>
                                    <p:cond delay="0"/>
                                  </p:stCondLst>
                                  <p:childTnLst>
                                    <p:set>
                                      <p:cBhvr>
                                        <p:cTn id="436" dur="1" fill="hold">
                                          <p:stCondLst>
                                            <p:cond delay="0"/>
                                          </p:stCondLst>
                                        </p:cTn>
                                        <p:tgtEl>
                                          <p:spTgt spid="61"/>
                                        </p:tgtEl>
                                        <p:attrNameLst>
                                          <p:attrName>style.visibility</p:attrName>
                                        </p:attrNameLst>
                                      </p:cBhvr>
                                      <p:to>
                                        <p:strVal val="visible"/>
                                      </p:to>
                                    </p:set>
                                    <p:animEffect transition="in" filter="blinds(vertical)">
                                      <p:cBhvr>
                                        <p:cTn id="437" dur="2000"/>
                                        <p:tgtEl>
                                          <p:spTgt spid="61"/>
                                        </p:tgtEl>
                                      </p:cBhvr>
                                    </p:animEffect>
                                  </p:childTnLst>
                                </p:cTn>
                              </p:par>
                              <p:par>
                                <p:cTn id="438" presetID="3" presetClass="entr" presetSubtype="5" fill="hold" grpId="1" nodeType="withEffect">
                                  <p:stCondLst>
                                    <p:cond delay="0"/>
                                  </p:stCondLst>
                                  <p:childTnLst>
                                    <p:set>
                                      <p:cBhvr>
                                        <p:cTn id="439" dur="1" fill="hold">
                                          <p:stCondLst>
                                            <p:cond delay="0"/>
                                          </p:stCondLst>
                                        </p:cTn>
                                        <p:tgtEl>
                                          <p:spTgt spid="62"/>
                                        </p:tgtEl>
                                        <p:attrNameLst>
                                          <p:attrName>style.visibility</p:attrName>
                                        </p:attrNameLst>
                                      </p:cBhvr>
                                      <p:to>
                                        <p:strVal val="visible"/>
                                      </p:to>
                                    </p:set>
                                    <p:animEffect transition="in" filter="blinds(vertical)">
                                      <p:cBhvr>
                                        <p:cTn id="440" dur="2000"/>
                                        <p:tgtEl>
                                          <p:spTgt spid="62"/>
                                        </p:tgtEl>
                                      </p:cBhvr>
                                    </p:animEffect>
                                  </p:childTnLst>
                                </p:cTn>
                              </p:par>
                              <p:par>
                                <p:cTn id="441" presetID="3" presetClass="entr" presetSubtype="5" fill="hold" grpId="1" nodeType="withEffect">
                                  <p:stCondLst>
                                    <p:cond delay="0"/>
                                  </p:stCondLst>
                                  <p:childTnLst>
                                    <p:set>
                                      <p:cBhvr>
                                        <p:cTn id="442" dur="1" fill="hold">
                                          <p:stCondLst>
                                            <p:cond delay="0"/>
                                          </p:stCondLst>
                                        </p:cTn>
                                        <p:tgtEl>
                                          <p:spTgt spid="63"/>
                                        </p:tgtEl>
                                        <p:attrNameLst>
                                          <p:attrName>style.visibility</p:attrName>
                                        </p:attrNameLst>
                                      </p:cBhvr>
                                      <p:to>
                                        <p:strVal val="visible"/>
                                      </p:to>
                                    </p:set>
                                    <p:animEffect transition="in" filter="blinds(vertical)">
                                      <p:cBhvr>
                                        <p:cTn id="443" dur="2000"/>
                                        <p:tgtEl>
                                          <p:spTgt spid="63"/>
                                        </p:tgtEl>
                                      </p:cBhvr>
                                    </p:animEffect>
                                  </p:childTnLst>
                                </p:cTn>
                              </p:par>
                              <p:par>
                                <p:cTn id="444" presetID="3" presetClass="entr" presetSubtype="5" fill="hold" grpId="1" nodeType="withEffect">
                                  <p:stCondLst>
                                    <p:cond delay="0"/>
                                  </p:stCondLst>
                                  <p:childTnLst>
                                    <p:set>
                                      <p:cBhvr>
                                        <p:cTn id="445" dur="1" fill="hold">
                                          <p:stCondLst>
                                            <p:cond delay="0"/>
                                          </p:stCondLst>
                                        </p:cTn>
                                        <p:tgtEl>
                                          <p:spTgt spid="64"/>
                                        </p:tgtEl>
                                        <p:attrNameLst>
                                          <p:attrName>style.visibility</p:attrName>
                                        </p:attrNameLst>
                                      </p:cBhvr>
                                      <p:to>
                                        <p:strVal val="visible"/>
                                      </p:to>
                                    </p:set>
                                    <p:animEffect transition="in" filter="blinds(vertical)">
                                      <p:cBhvr>
                                        <p:cTn id="446" dur="2000"/>
                                        <p:tgtEl>
                                          <p:spTgt spid="64"/>
                                        </p:tgtEl>
                                      </p:cBhvr>
                                    </p:animEffect>
                                  </p:childTnLst>
                                </p:cTn>
                              </p:par>
                              <p:par>
                                <p:cTn id="447" presetID="3" presetClass="entr" presetSubtype="5" fill="hold" grpId="1" nodeType="withEffect">
                                  <p:stCondLst>
                                    <p:cond delay="0"/>
                                  </p:stCondLst>
                                  <p:childTnLst>
                                    <p:set>
                                      <p:cBhvr>
                                        <p:cTn id="448" dur="1" fill="hold">
                                          <p:stCondLst>
                                            <p:cond delay="0"/>
                                          </p:stCondLst>
                                        </p:cTn>
                                        <p:tgtEl>
                                          <p:spTgt spid="65"/>
                                        </p:tgtEl>
                                        <p:attrNameLst>
                                          <p:attrName>style.visibility</p:attrName>
                                        </p:attrNameLst>
                                      </p:cBhvr>
                                      <p:to>
                                        <p:strVal val="visible"/>
                                      </p:to>
                                    </p:set>
                                    <p:animEffect transition="in" filter="blinds(vertical)">
                                      <p:cBhvr>
                                        <p:cTn id="449" dur="2000"/>
                                        <p:tgtEl>
                                          <p:spTgt spid="65"/>
                                        </p:tgtEl>
                                      </p:cBhvr>
                                    </p:animEffect>
                                  </p:childTnLst>
                                </p:cTn>
                              </p:par>
                              <p:par>
                                <p:cTn id="450" presetID="3" presetClass="entr" presetSubtype="5" fill="hold" grpId="1" nodeType="withEffect">
                                  <p:stCondLst>
                                    <p:cond delay="0"/>
                                  </p:stCondLst>
                                  <p:childTnLst>
                                    <p:set>
                                      <p:cBhvr>
                                        <p:cTn id="451" dur="1" fill="hold">
                                          <p:stCondLst>
                                            <p:cond delay="0"/>
                                          </p:stCondLst>
                                        </p:cTn>
                                        <p:tgtEl>
                                          <p:spTgt spid="66"/>
                                        </p:tgtEl>
                                        <p:attrNameLst>
                                          <p:attrName>style.visibility</p:attrName>
                                        </p:attrNameLst>
                                      </p:cBhvr>
                                      <p:to>
                                        <p:strVal val="visible"/>
                                      </p:to>
                                    </p:set>
                                    <p:animEffect transition="in" filter="blinds(vertical)">
                                      <p:cBhvr>
                                        <p:cTn id="452" dur="2000"/>
                                        <p:tgtEl>
                                          <p:spTgt spid="66"/>
                                        </p:tgtEl>
                                      </p:cBhvr>
                                    </p:animEffect>
                                  </p:childTnLst>
                                </p:cTn>
                              </p:par>
                              <p:par>
                                <p:cTn id="453" presetID="3" presetClass="entr" presetSubtype="5" fill="hold" grpId="1" nodeType="withEffect">
                                  <p:stCondLst>
                                    <p:cond delay="0"/>
                                  </p:stCondLst>
                                  <p:childTnLst>
                                    <p:set>
                                      <p:cBhvr>
                                        <p:cTn id="454" dur="1" fill="hold">
                                          <p:stCondLst>
                                            <p:cond delay="0"/>
                                          </p:stCondLst>
                                        </p:cTn>
                                        <p:tgtEl>
                                          <p:spTgt spid="67"/>
                                        </p:tgtEl>
                                        <p:attrNameLst>
                                          <p:attrName>style.visibility</p:attrName>
                                        </p:attrNameLst>
                                      </p:cBhvr>
                                      <p:to>
                                        <p:strVal val="visible"/>
                                      </p:to>
                                    </p:set>
                                    <p:animEffect transition="in" filter="blinds(vertical)">
                                      <p:cBhvr>
                                        <p:cTn id="455" dur="2000"/>
                                        <p:tgtEl>
                                          <p:spTgt spid="67"/>
                                        </p:tgtEl>
                                      </p:cBhvr>
                                    </p:animEffect>
                                  </p:childTnLst>
                                </p:cTn>
                              </p:par>
                              <p:par>
                                <p:cTn id="456" presetID="3" presetClass="entr" presetSubtype="5" fill="hold" grpId="1" nodeType="withEffect">
                                  <p:stCondLst>
                                    <p:cond delay="0"/>
                                  </p:stCondLst>
                                  <p:childTnLst>
                                    <p:set>
                                      <p:cBhvr>
                                        <p:cTn id="457" dur="1" fill="hold">
                                          <p:stCondLst>
                                            <p:cond delay="0"/>
                                          </p:stCondLst>
                                        </p:cTn>
                                        <p:tgtEl>
                                          <p:spTgt spid="68"/>
                                        </p:tgtEl>
                                        <p:attrNameLst>
                                          <p:attrName>style.visibility</p:attrName>
                                        </p:attrNameLst>
                                      </p:cBhvr>
                                      <p:to>
                                        <p:strVal val="visible"/>
                                      </p:to>
                                    </p:set>
                                    <p:animEffect transition="in" filter="blinds(vertical)">
                                      <p:cBhvr>
                                        <p:cTn id="458" dur="2000"/>
                                        <p:tgtEl>
                                          <p:spTgt spid="68"/>
                                        </p:tgtEl>
                                      </p:cBhvr>
                                    </p:animEffect>
                                  </p:childTnLst>
                                </p:cTn>
                              </p:par>
                              <p:par>
                                <p:cTn id="459" presetID="3" presetClass="entr" presetSubtype="5" fill="hold" grpId="1" nodeType="withEffect">
                                  <p:stCondLst>
                                    <p:cond delay="0"/>
                                  </p:stCondLst>
                                  <p:childTnLst>
                                    <p:set>
                                      <p:cBhvr>
                                        <p:cTn id="460" dur="1" fill="hold">
                                          <p:stCondLst>
                                            <p:cond delay="0"/>
                                          </p:stCondLst>
                                        </p:cTn>
                                        <p:tgtEl>
                                          <p:spTgt spid="69"/>
                                        </p:tgtEl>
                                        <p:attrNameLst>
                                          <p:attrName>style.visibility</p:attrName>
                                        </p:attrNameLst>
                                      </p:cBhvr>
                                      <p:to>
                                        <p:strVal val="visible"/>
                                      </p:to>
                                    </p:set>
                                    <p:animEffect transition="in" filter="blinds(vertical)">
                                      <p:cBhvr>
                                        <p:cTn id="461" dur="2000"/>
                                        <p:tgtEl>
                                          <p:spTgt spid="69"/>
                                        </p:tgtEl>
                                      </p:cBhvr>
                                    </p:animEffect>
                                  </p:childTnLst>
                                </p:cTn>
                              </p:par>
                              <p:par>
                                <p:cTn id="462" presetID="8" presetClass="emph" presetSubtype="0" fill="hold" grpId="2" nodeType="withEffect">
                                  <p:stCondLst>
                                    <p:cond delay="0"/>
                                  </p:stCondLst>
                                  <p:childTnLst>
                                    <p:animRot by="21600000">
                                      <p:cBhvr>
                                        <p:cTn id="463" dur="2000" fill="hold"/>
                                        <p:tgtEl>
                                          <p:spTgt spid="5"/>
                                        </p:tgtEl>
                                        <p:attrNameLst>
                                          <p:attrName>r</p:attrName>
                                        </p:attrNameLst>
                                      </p:cBhvr>
                                    </p:animRot>
                                  </p:childTnLst>
                                </p:cTn>
                              </p:par>
                              <p:par>
                                <p:cTn id="464" presetID="8" presetClass="emph" presetSubtype="0" fill="hold" grpId="2" nodeType="withEffect">
                                  <p:stCondLst>
                                    <p:cond delay="0"/>
                                  </p:stCondLst>
                                  <p:childTnLst>
                                    <p:animRot by="-21600000">
                                      <p:cBhvr>
                                        <p:cTn id="465" dur="2000" fill="hold"/>
                                        <p:tgtEl>
                                          <p:spTgt spid="6"/>
                                        </p:tgtEl>
                                        <p:attrNameLst>
                                          <p:attrName>r</p:attrName>
                                        </p:attrNameLst>
                                      </p:cBhvr>
                                    </p:animRot>
                                  </p:childTnLst>
                                </p:cTn>
                              </p:par>
                              <p:par>
                                <p:cTn id="466" presetID="8" presetClass="emph" presetSubtype="0" fill="hold" grpId="2" nodeType="withEffect">
                                  <p:stCondLst>
                                    <p:cond delay="0"/>
                                  </p:stCondLst>
                                  <p:childTnLst>
                                    <p:animRot by="21600000">
                                      <p:cBhvr>
                                        <p:cTn id="467" dur="2000" fill="hold"/>
                                        <p:tgtEl>
                                          <p:spTgt spid="7"/>
                                        </p:tgtEl>
                                        <p:attrNameLst>
                                          <p:attrName>r</p:attrName>
                                        </p:attrNameLst>
                                      </p:cBhvr>
                                    </p:animRot>
                                  </p:childTnLst>
                                </p:cTn>
                              </p:par>
                              <p:par>
                                <p:cTn id="468" presetID="8" presetClass="emph" presetSubtype="0" fill="hold" grpId="2" nodeType="withEffect">
                                  <p:stCondLst>
                                    <p:cond delay="0"/>
                                  </p:stCondLst>
                                  <p:childTnLst>
                                    <p:animRot by="-21600000">
                                      <p:cBhvr>
                                        <p:cTn id="469" dur="2000" fill="hold"/>
                                        <p:tgtEl>
                                          <p:spTgt spid="8"/>
                                        </p:tgtEl>
                                        <p:attrNameLst>
                                          <p:attrName>r</p:attrName>
                                        </p:attrNameLst>
                                      </p:cBhvr>
                                    </p:animRot>
                                  </p:childTnLst>
                                </p:cTn>
                              </p:par>
                              <p:par>
                                <p:cTn id="470" presetID="8" presetClass="emph" presetSubtype="0" fill="hold" grpId="2" nodeType="withEffect">
                                  <p:stCondLst>
                                    <p:cond delay="0"/>
                                  </p:stCondLst>
                                  <p:childTnLst>
                                    <p:animRot by="21600000">
                                      <p:cBhvr>
                                        <p:cTn id="471" dur="2000" fill="hold"/>
                                        <p:tgtEl>
                                          <p:spTgt spid="9"/>
                                        </p:tgtEl>
                                        <p:attrNameLst>
                                          <p:attrName>r</p:attrName>
                                        </p:attrNameLst>
                                      </p:cBhvr>
                                    </p:animRot>
                                  </p:childTnLst>
                                </p:cTn>
                              </p:par>
                              <p:par>
                                <p:cTn id="472" presetID="8" presetClass="emph" presetSubtype="0" fill="hold" grpId="2" nodeType="withEffect">
                                  <p:stCondLst>
                                    <p:cond delay="0"/>
                                  </p:stCondLst>
                                  <p:childTnLst>
                                    <p:animRot by="-21600000">
                                      <p:cBhvr>
                                        <p:cTn id="473" dur="2000" fill="hold"/>
                                        <p:tgtEl>
                                          <p:spTgt spid="10"/>
                                        </p:tgtEl>
                                        <p:attrNameLst>
                                          <p:attrName>r</p:attrName>
                                        </p:attrNameLst>
                                      </p:cBhvr>
                                    </p:animRot>
                                  </p:childTnLst>
                                </p:cTn>
                              </p:par>
                              <p:par>
                                <p:cTn id="474" presetID="8" presetClass="emph" presetSubtype="0" fill="hold" grpId="2" nodeType="withEffect">
                                  <p:stCondLst>
                                    <p:cond delay="0"/>
                                  </p:stCondLst>
                                  <p:childTnLst>
                                    <p:animRot by="21600000">
                                      <p:cBhvr>
                                        <p:cTn id="475" dur="2000" fill="hold"/>
                                        <p:tgtEl>
                                          <p:spTgt spid="11"/>
                                        </p:tgtEl>
                                        <p:attrNameLst>
                                          <p:attrName>r</p:attrName>
                                        </p:attrNameLst>
                                      </p:cBhvr>
                                    </p:animRot>
                                  </p:childTnLst>
                                </p:cTn>
                              </p:par>
                              <p:par>
                                <p:cTn id="476" presetID="8" presetClass="emph" presetSubtype="0" fill="hold" grpId="2" nodeType="withEffect">
                                  <p:stCondLst>
                                    <p:cond delay="0"/>
                                  </p:stCondLst>
                                  <p:childTnLst>
                                    <p:animRot by="-21600000">
                                      <p:cBhvr>
                                        <p:cTn id="477" dur="2000" fill="hold"/>
                                        <p:tgtEl>
                                          <p:spTgt spid="12"/>
                                        </p:tgtEl>
                                        <p:attrNameLst>
                                          <p:attrName>r</p:attrName>
                                        </p:attrNameLst>
                                      </p:cBhvr>
                                    </p:animRot>
                                  </p:childTnLst>
                                </p:cTn>
                              </p:par>
                              <p:par>
                                <p:cTn id="478" presetID="8" presetClass="emph" presetSubtype="0" fill="hold" grpId="2" nodeType="withEffect">
                                  <p:stCondLst>
                                    <p:cond delay="0"/>
                                  </p:stCondLst>
                                  <p:childTnLst>
                                    <p:animRot by="21600000">
                                      <p:cBhvr>
                                        <p:cTn id="479" dur="2000" fill="hold"/>
                                        <p:tgtEl>
                                          <p:spTgt spid="13"/>
                                        </p:tgtEl>
                                        <p:attrNameLst>
                                          <p:attrName>r</p:attrName>
                                        </p:attrNameLst>
                                      </p:cBhvr>
                                    </p:animRot>
                                  </p:childTnLst>
                                </p:cTn>
                              </p:par>
                              <p:par>
                                <p:cTn id="480" presetID="8" presetClass="emph" presetSubtype="0" fill="hold" grpId="2" nodeType="withEffect">
                                  <p:stCondLst>
                                    <p:cond delay="0"/>
                                  </p:stCondLst>
                                  <p:childTnLst>
                                    <p:animRot by="-21600000">
                                      <p:cBhvr>
                                        <p:cTn id="481" dur="2000" fill="hold"/>
                                        <p:tgtEl>
                                          <p:spTgt spid="14"/>
                                        </p:tgtEl>
                                        <p:attrNameLst>
                                          <p:attrName>r</p:attrName>
                                        </p:attrNameLst>
                                      </p:cBhvr>
                                    </p:animRot>
                                  </p:childTnLst>
                                </p:cTn>
                              </p:par>
                              <p:par>
                                <p:cTn id="482" presetID="8" presetClass="emph" presetSubtype="0" fill="hold" grpId="2" nodeType="withEffect">
                                  <p:stCondLst>
                                    <p:cond delay="0"/>
                                  </p:stCondLst>
                                  <p:childTnLst>
                                    <p:animRot by="21600000">
                                      <p:cBhvr>
                                        <p:cTn id="483" dur="2000" fill="hold"/>
                                        <p:tgtEl>
                                          <p:spTgt spid="15"/>
                                        </p:tgtEl>
                                        <p:attrNameLst>
                                          <p:attrName>r</p:attrName>
                                        </p:attrNameLst>
                                      </p:cBhvr>
                                    </p:animRot>
                                  </p:childTnLst>
                                </p:cTn>
                              </p:par>
                              <p:par>
                                <p:cTn id="484" presetID="8" presetClass="emph" presetSubtype="0" fill="hold" grpId="2" nodeType="withEffect">
                                  <p:stCondLst>
                                    <p:cond delay="0"/>
                                  </p:stCondLst>
                                  <p:childTnLst>
                                    <p:animRot by="-21600000">
                                      <p:cBhvr>
                                        <p:cTn id="485" dur="2000" fill="hold"/>
                                        <p:tgtEl>
                                          <p:spTgt spid="16"/>
                                        </p:tgtEl>
                                        <p:attrNameLst>
                                          <p:attrName>r</p:attrName>
                                        </p:attrNameLst>
                                      </p:cBhvr>
                                    </p:animRot>
                                  </p:childTnLst>
                                </p:cTn>
                              </p:par>
                              <p:par>
                                <p:cTn id="486" presetID="8" presetClass="emph" presetSubtype="0" fill="hold" grpId="2" nodeType="withEffect">
                                  <p:stCondLst>
                                    <p:cond delay="0"/>
                                  </p:stCondLst>
                                  <p:childTnLst>
                                    <p:animRot by="21600000">
                                      <p:cBhvr>
                                        <p:cTn id="487" dur="2000" fill="hold"/>
                                        <p:tgtEl>
                                          <p:spTgt spid="17"/>
                                        </p:tgtEl>
                                        <p:attrNameLst>
                                          <p:attrName>r</p:attrName>
                                        </p:attrNameLst>
                                      </p:cBhvr>
                                    </p:animRot>
                                  </p:childTnLst>
                                </p:cTn>
                              </p:par>
                              <p:par>
                                <p:cTn id="488" presetID="8" presetClass="emph" presetSubtype="0" fill="hold" grpId="2" nodeType="withEffect">
                                  <p:stCondLst>
                                    <p:cond delay="0"/>
                                  </p:stCondLst>
                                  <p:childTnLst>
                                    <p:animRot by="21600000">
                                      <p:cBhvr>
                                        <p:cTn id="489" dur="2000" fill="hold"/>
                                        <p:tgtEl>
                                          <p:spTgt spid="18"/>
                                        </p:tgtEl>
                                        <p:attrNameLst>
                                          <p:attrName>r</p:attrName>
                                        </p:attrNameLst>
                                      </p:cBhvr>
                                    </p:animRot>
                                  </p:childTnLst>
                                </p:cTn>
                              </p:par>
                              <p:par>
                                <p:cTn id="490" presetID="8" presetClass="emph" presetSubtype="0" fill="hold" grpId="2" nodeType="withEffect">
                                  <p:stCondLst>
                                    <p:cond delay="0"/>
                                  </p:stCondLst>
                                  <p:childTnLst>
                                    <p:animRot by="-21600000">
                                      <p:cBhvr>
                                        <p:cTn id="491" dur="2000" fill="hold"/>
                                        <p:tgtEl>
                                          <p:spTgt spid="19"/>
                                        </p:tgtEl>
                                        <p:attrNameLst>
                                          <p:attrName>r</p:attrName>
                                        </p:attrNameLst>
                                      </p:cBhvr>
                                    </p:animRot>
                                  </p:childTnLst>
                                </p:cTn>
                              </p:par>
                              <p:par>
                                <p:cTn id="492" presetID="8" presetClass="emph" presetSubtype="0" fill="hold" grpId="2" nodeType="withEffect">
                                  <p:stCondLst>
                                    <p:cond delay="0"/>
                                  </p:stCondLst>
                                  <p:childTnLst>
                                    <p:animRot by="21600000">
                                      <p:cBhvr>
                                        <p:cTn id="493" dur="2000" fill="hold"/>
                                        <p:tgtEl>
                                          <p:spTgt spid="20"/>
                                        </p:tgtEl>
                                        <p:attrNameLst>
                                          <p:attrName>r</p:attrName>
                                        </p:attrNameLst>
                                      </p:cBhvr>
                                    </p:animRot>
                                  </p:childTnLst>
                                </p:cTn>
                              </p:par>
                              <p:par>
                                <p:cTn id="494" presetID="8" presetClass="emph" presetSubtype="0" fill="hold" grpId="2" nodeType="withEffect">
                                  <p:stCondLst>
                                    <p:cond delay="0"/>
                                  </p:stCondLst>
                                  <p:childTnLst>
                                    <p:animRot by="-21600000">
                                      <p:cBhvr>
                                        <p:cTn id="495" dur="2000" fill="hold"/>
                                        <p:tgtEl>
                                          <p:spTgt spid="21"/>
                                        </p:tgtEl>
                                        <p:attrNameLst>
                                          <p:attrName>r</p:attrName>
                                        </p:attrNameLst>
                                      </p:cBhvr>
                                    </p:animRot>
                                  </p:childTnLst>
                                </p:cTn>
                              </p:par>
                              <p:par>
                                <p:cTn id="496" presetID="8" presetClass="emph" presetSubtype="0" fill="hold" grpId="2" nodeType="withEffect">
                                  <p:stCondLst>
                                    <p:cond delay="0"/>
                                  </p:stCondLst>
                                  <p:childTnLst>
                                    <p:animRot by="21600000">
                                      <p:cBhvr>
                                        <p:cTn id="497" dur="2000" fill="hold"/>
                                        <p:tgtEl>
                                          <p:spTgt spid="22"/>
                                        </p:tgtEl>
                                        <p:attrNameLst>
                                          <p:attrName>r</p:attrName>
                                        </p:attrNameLst>
                                      </p:cBhvr>
                                    </p:animRot>
                                  </p:childTnLst>
                                </p:cTn>
                              </p:par>
                              <p:par>
                                <p:cTn id="498" presetID="8" presetClass="emph" presetSubtype="0" fill="hold" grpId="2" nodeType="withEffect">
                                  <p:stCondLst>
                                    <p:cond delay="0"/>
                                  </p:stCondLst>
                                  <p:childTnLst>
                                    <p:animRot by="-21600000">
                                      <p:cBhvr>
                                        <p:cTn id="499" dur="2000" fill="hold"/>
                                        <p:tgtEl>
                                          <p:spTgt spid="23"/>
                                        </p:tgtEl>
                                        <p:attrNameLst>
                                          <p:attrName>r</p:attrName>
                                        </p:attrNameLst>
                                      </p:cBhvr>
                                    </p:animRot>
                                  </p:childTnLst>
                                </p:cTn>
                              </p:par>
                              <p:par>
                                <p:cTn id="500" presetID="8" presetClass="emph" presetSubtype="0" fill="hold" grpId="2" nodeType="withEffect">
                                  <p:stCondLst>
                                    <p:cond delay="0"/>
                                  </p:stCondLst>
                                  <p:childTnLst>
                                    <p:animRot by="21600000">
                                      <p:cBhvr>
                                        <p:cTn id="501" dur="2000" fill="hold"/>
                                        <p:tgtEl>
                                          <p:spTgt spid="24"/>
                                        </p:tgtEl>
                                        <p:attrNameLst>
                                          <p:attrName>r</p:attrName>
                                        </p:attrNameLst>
                                      </p:cBhvr>
                                    </p:animRot>
                                  </p:childTnLst>
                                </p:cTn>
                              </p:par>
                              <p:par>
                                <p:cTn id="502" presetID="8" presetClass="emph" presetSubtype="0" fill="hold" grpId="2" nodeType="withEffect">
                                  <p:stCondLst>
                                    <p:cond delay="0"/>
                                  </p:stCondLst>
                                  <p:childTnLst>
                                    <p:animRot by="-21600000">
                                      <p:cBhvr>
                                        <p:cTn id="503" dur="2000" fill="hold"/>
                                        <p:tgtEl>
                                          <p:spTgt spid="25"/>
                                        </p:tgtEl>
                                        <p:attrNameLst>
                                          <p:attrName>r</p:attrName>
                                        </p:attrNameLst>
                                      </p:cBhvr>
                                    </p:animRot>
                                  </p:childTnLst>
                                </p:cTn>
                              </p:par>
                              <p:par>
                                <p:cTn id="504" presetID="8" presetClass="emph" presetSubtype="0" fill="hold" grpId="2" nodeType="withEffect">
                                  <p:stCondLst>
                                    <p:cond delay="0"/>
                                  </p:stCondLst>
                                  <p:childTnLst>
                                    <p:animRot by="21600000">
                                      <p:cBhvr>
                                        <p:cTn id="505" dur="2000" fill="hold"/>
                                        <p:tgtEl>
                                          <p:spTgt spid="26"/>
                                        </p:tgtEl>
                                        <p:attrNameLst>
                                          <p:attrName>r</p:attrName>
                                        </p:attrNameLst>
                                      </p:cBhvr>
                                    </p:animRot>
                                  </p:childTnLst>
                                </p:cTn>
                              </p:par>
                              <p:par>
                                <p:cTn id="506" presetID="8" presetClass="emph" presetSubtype="0" fill="hold" grpId="2" nodeType="withEffect">
                                  <p:stCondLst>
                                    <p:cond delay="0"/>
                                  </p:stCondLst>
                                  <p:childTnLst>
                                    <p:animRot by="-21600000">
                                      <p:cBhvr>
                                        <p:cTn id="507" dur="2000" fill="hold"/>
                                        <p:tgtEl>
                                          <p:spTgt spid="27"/>
                                        </p:tgtEl>
                                        <p:attrNameLst>
                                          <p:attrName>r</p:attrName>
                                        </p:attrNameLst>
                                      </p:cBhvr>
                                    </p:animRot>
                                  </p:childTnLst>
                                </p:cTn>
                              </p:par>
                              <p:par>
                                <p:cTn id="508" presetID="8" presetClass="emph" presetSubtype="0" fill="hold" grpId="2" nodeType="withEffect">
                                  <p:stCondLst>
                                    <p:cond delay="0"/>
                                  </p:stCondLst>
                                  <p:childTnLst>
                                    <p:animRot by="21600000">
                                      <p:cBhvr>
                                        <p:cTn id="509" dur="2000" fill="hold"/>
                                        <p:tgtEl>
                                          <p:spTgt spid="28"/>
                                        </p:tgtEl>
                                        <p:attrNameLst>
                                          <p:attrName>r</p:attrName>
                                        </p:attrNameLst>
                                      </p:cBhvr>
                                    </p:animRot>
                                  </p:childTnLst>
                                </p:cTn>
                              </p:par>
                              <p:par>
                                <p:cTn id="510" presetID="8" presetClass="emph" presetSubtype="0" fill="hold" grpId="2" nodeType="withEffect">
                                  <p:stCondLst>
                                    <p:cond delay="0"/>
                                  </p:stCondLst>
                                  <p:childTnLst>
                                    <p:animRot by="-21600000">
                                      <p:cBhvr>
                                        <p:cTn id="511" dur="2000" fill="hold"/>
                                        <p:tgtEl>
                                          <p:spTgt spid="29"/>
                                        </p:tgtEl>
                                        <p:attrNameLst>
                                          <p:attrName>r</p:attrName>
                                        </p:attrNameLst>
                                      </p:cBhvr>
                                    </p:animRot>
                                  </p:childTnLst>
                                </p:cTn>
                              </p:par>
                              <p:par>
                                <p:cTn id="512" presetID="8" presetClass="emph" presetSubtype="0" fill="hold" grpId="2" nodeType="withEffect">
                                  <p:stCondLst>
                                    <p:cond delay="0"/>
                                  </p:stCondLst>
                                  <p:childTnLst>
                                    <p:animRot by="21600000">
                                      <p:cBhvr>
                                        <p:cTn id="513" dur="2000" fill="hold"/>
                                        <p:tgtEl>
                                          <p:spTgt spid="30"/>
                                        </p:tgtEl>
                                        <p:attrNameLst>
                                          <p:attrName>r</p:attrName>
                                        </p:attrNameLst>
                                      </p:cBhvr>
                                    </p:animRot>
                                  </p:childTnLst>
                                </p:cTn>
                              </p:par>
                              <p:par>
                                <p:cTn id="514" presetID="8" presetClass="emph" presetSubtype="0" fill="hold" grpId="2" nodeType="withEffect">
                                  <p:stCondLst>
                                    <p:cond delay="0"/>
                                  </p:stCondLst>
                                  <p:childTnLst>
                                    <p:animRot by="21600000">
                                      <p:cBhvr>
                                        <p:cTn id="515" dur="2000" fill="hold"/>
                                        <p:tgtEl>
                                          <p:spTgt spid="31"/>
                                        </p:tgtEl>
                                        <p:attrNameLst>
                                          <p:attrName>r</p:attrName>
                                        </p:attrNameLst>
                                      </p:cBhvr>
                                    </p:animRot>
                                  </p:childTnLst>
                                </p:cTn>
                              </p:par>
                              <p:par>
                                <p:cTn id="516" presetID="8" presetClass="emph" presetSubtype="0" fill="hold" grpId="2" nodeType="withEffect">
                                  <p:stCondLst>
                                    <p:cond delay="0"/>
                                  </p:stCondLst>
                                  <p:childTnLst>
                                    <p:animRot by="-21600000">
                                      <p:cBhvr>
                                        <p:cTn id="517" dur="2000" fill="hold"/>
                                        <p:tgtEl>
                                          <p:spTgt spid="32"/>
                                        </p:tgtEl>
                                        <p:attrNameLst>
                                          <p:attrName>r</p:attrName>
                                        </p:attrNameLst>
                                      </p:cBhvr>
                                    </p:animRot>
                                  </p:childTnLst>
                                </p:cTn>
                              </p:par>
                              <p:par>
                                <p:cTn id="518" presetID="8" presetClass="emph" presetSubtype="0" fill="hold" grpId="2" nodeType="withEffect">
                                  <p:stCondLst>
                                    <p:cond delay="0"/>
                                  </p:stCondLst>
                                  <p:childTnLst>
                                    <p:animRot by="21600000">
                                      <p:cBhvr>
                                        <p:cTn id="519" dur="2000" fill="hold"/>
                                        <p:tgtEl>
                                          <p:spTgt spid="33"/>
                                        </p:tgtEl>
                                        <p:attrNameLst>
                                          <p:attrName>r</p:attrName>
                                        </p:attrNameLst>
                                      </p:cBhvr>
                                    </p:animRot>
                                  </p:childTnLst>
                                </p:cTn>
                              </p:par>
                              <p:par>
                                <p:cTn id="520" presetID="8" presetClass="emph" presetSubtype="0" fill="hold" grpId="2" nodeType="withEffect">
                                  <p:stCondLst>
                                    <p:cond delay="0"/>
                                  </p:stCondLst>
                                  <p:childTnLst>
                                    <p:animRot by="-21600000">
                                      <p:cBhvr>
                                        <p:cTn id="521" dur="2000" fill="hold"/>
                                        <p:tgtEl>
                                          <p:spTgt spid="34"/>
                                        </p:tgtEl>
                                        <p:attrNameLst>
                                          <p:attrName>r</p:attrName>
                                        </p:attrNameLst>
                                      </p:cBhvr>
                                    </p:animRot>
                                  </p:childTnLst>
                                </p:cTn>
                              </p:par>
                              <p:par>
                                <p:cTn id="522" presetID="8" presetClass="emph" presetSubtype="0" fill="hold" grpId="2" nodeType="withEffect">
                                  <p:stCondLst>
                                    <p:cond delay="0"/>
                                  </p:stCondLst>
                                  <p:childTnLst>
                                    <p:animRot by="21600000">
                                      <p:cBhvr>
                                        <p:cTn id="523" dur="2000" fill="hold"/>
                                        <p:tgtEl>
                                          <p:spTgt spid="35"/>
                                        </p:tgtEl>
                                        <p:attrNameLst>
                                          <p:attrName>r</p:attrName>
                                        </p:attrNameLst>
                                      </p:cBhvr>
                                    </p:animRot>
                                  </p:childTnLst>
                                </p:cTn>
                              </p:par>
                              <p:par>
                                <p:cTn id="524" presetID="8" presetClass="emph" presetSubtype="0" fill="hold" grpId="2" nodeType="withEffect">
                                  <p:stCondLst>
                                    <p:cond delay="0"/>
                                  </p:stCondLst>
                                  <p:childTnLst>
                                    <p:animRot by="-21600000">
                                      <p:cBhvr>
                                        <p:cTn id="525" dur="2000" fill="hold"/>
                                        <p:tgtEl>
                                          <p:spTgt spid="36"/>
                                        </p:tgtEl>
                                        <p:attrNameLst>
                                          <p:attrName>r</p:attrName>
                                        </p:attrNameLst>
                                      </p:cBhvr>
                                    </p:animRot>
                                  </p:childTnLst>
                                </p:cTn>
                              </p:par>
                              <p:par>
                                <p:cTn id="526" presetID="8" presetClass="emph" presetSubtype="0" fill="hold" grpId="2" nodeType="withEffect">
                                  <p:stCondLst>
                                    <p:cond delay="0"/>
                                  </p:stCondLst>
                                  <p:childTnLst>
                                    <p:animRot by="21600000">
                                      <p:cBhvr>
                                        <p:cTn id="527" dur="2000" fill="hold"/>
                                        <p:tgtEl>
                                          <p:spTgt spid="37"/>
                                        </p:tgtEl>
                                        <p:attrNameLst>
                                          <p:attrName>r</p:attrName>
                                        </p:attrNameLst>
                                      </p:cBhvr>
                                    </p:animRot>
                                  </p:childTnLst>
                                </p:cTn>
                              </p:par>
                              <p:par>
                                <p:cTn id="528" presetID="8" presetClass="emph" presetSubtype="0" fill="hold" grpId="2" nodeType="withEffect">
                                  <p:stCondLst>
                                    <p:cond delay="0"/>
                                  </p:stCondLst>
                                  <p:childTnLst>
                                    <p:animRot by="-21600000">
                                      <p:cBhvr>
                                        <p:cTn id="529" dur="2000" fill="hold"/>
                                        <p:tgtEl>
                                          <p:spTgt spid="38"/>
                                        </p:tgtEl>
                                        <p:attrNameLst>
                                          <p:attrName>r</p:attrName>
                                        </p:attrNameLst>
                                      </p:cBhvr>
                                    </p:animRot>
                                  </p:childTnLst>
                                </p:cTn>
                              </p:par>
                              <p:par>
                                <p:cTn id="530" presetID="8" presetClass="emph" presetSubtype="0" fill="hold" grpId="2" nodeType="withEffect">
                                  <p:stCondLst>
                                    <p:cond delay="0"/>
                                  </p:stCondLst>
                                  <p:childTnLst>
                                    <p:animRot by="21600000">
                                      <p:cBhvr>
                                        <p:cTn id="531" dur="2000" fill="hold"/>
                                        <p:tgtEl>
                                          <p:spTgt spid="39"/>
                                        </p:tgtEl>
                                        <p:attrNameLst>
                                          <p:attrName>r</p:attrName>
                                        </p:attrNameLst>
                                      </p:cBhvr>
                                    </p:animRot>
                                  </p:childTnLst>
                                </p:cTn>
                              </p:par>
                              <p:par>
                                <p:cTn id="532" presetID="8" presetClass="emph" presetSubtype="0" fill="hold" grpId="2" nodeType="withEffect">
                                  <p:stCondLst>
                                    <p:cond delay="0"/>
                                  </p:stCondLst>
                                  <p:childTnLst>
                                    <p:animRot by="-21600000">
                                      <p:cBhvr>
                                        <p:cTn id="533" dur="2000" fill="hold"/>
                                        <p:tgtEl>
                                          <p:spTgt spid="40"/>
                                        </p:tgtEl>
                                        <p:attrNameLst>
                                          <p:attrName>r</p:attrName>
                                        </p:attrNameLst>
                                      </p:cBhvr>
                                    </p:animRot>
                                  </p:childTnLst>
                                </p:cTn>
                              </p:par>
                              <p:par>
                                <p:cTn id="534" presetID="8" presetClass="emph" presetSubtype="0" fill="hold" grpId="2" nodeType="withEffect">
                                  <p:stCondLst>
                                    <p:cond delay="0"/>
                                  </p:stCondLst>
                                  <p:childTnLst>
                                    <p:animRot by="21600000">
                                      <p:cBhvr>
                                        <p:cTn id="535" dur="2000" fill="hold"/>
                                        <p:tgtEl>
                                          <p:spTgt spid="41"/>
                                        </p:tgtEl>
                                        <p:attrNameLst>
                                          <p:attrName>r</p:attrName>
                                        </p:attrNameLst>
                                      </p:cBhvr>
                                    </p:animRot>
                                  </p:childTnLst>
                                </p:cTn>
                              </p:par>
                              <p:par>
                                <p:cTn id="536" presetID="8" presetClass="emph" presetSubtype="0" fill="hold" grpId="2" nodeType="withEffect">
                                  <p:stCondLst>
                                    <p:cond delay="0"/>
                                  </p:stCondLst>
                                  <p:childTnLst>
                                    <p:animRot by="-21600000">
                                      <p:cBhvr>
                                        <p:cTn id="537" dur="2000" fill="hold"/>
                                        <p:tgtEl>
                                          <p:spTgt spid="42"/>
                                        </p:tgtEl>
                                        <p:attrNameLst>
                                          <p:attrName>r</p:attrName>
                                        </p:attrNameLst>
                                      </p:cBhvr>
                                    </p:animRot>
                                  </p:childTnLst>
                                </p:cTn>
                              </p:par>
                              <p:par>
                                <p:cTn id="538" presetID="8" presetClass="emph" presetSubtype="0" fill="hold" grpId="2" nodeType="withEffect">
                                  <p:stCondLst>
                                    <p:cond delay="0"/>
                                  </p:stCondLst>
                                  <p:childTnLst>
                                    <p:animRot by="21600000">
                                      <p:cBhvr>
                                        <p:cTn id="539" dur="2000" fill="hold"/>
                                        <p:tgtEl>
                                          <p:spTgt spid="43"/>
                                        </p:tgtEl>
                                        <p:attrNameLst>
                                          <p:attrName>r</p:attrName>
                                        </p:attrNameLst>
                                      </p:cBhvr>
                                    </p:animRot>
                                  </p:childTnLst>
                                </p:cTn>
                              </p:par>
                              <p:par>
                                <p:cTn id="540" presetID="8" presetClass="emph" presetSubtype="0" fill="hold" grpId="2" nodeType="withEffect">
                                  <p:stCondLst>
                                    <p:cond delay="0"/>
                                  </p:stCondLst>
                                  <p:childTnLst>
                                    <p:animRot by="21600000">
                                      <p:cBhvr>
                                        <p:cTn id="541" dur="2000" fill="hold"/>
                                        <p:tgtEl>
                                          <p:spTgt spid="44"/>
                                        </p:tgtEl>
                                        <p:attrNameLst>
                                          <p:attrName>r</p:attrName>
                                        </p:attrNameLst>
                                      </p:cBhvr>
                                    </p:animRot>
                                  </p:childTnLst>
                                </p:cTn>
                              </p:par>
                              <p:par>
                                <p:cTn id="542" presetID="8" presetClass="emph" presetSubtype="0" fill="hold" grpId="2" nodeType="withEffect">
                                  <p:stCondLst>
                                    <p:cond delay="0"/>
                                  </p:stCondLst>
                                  <p:childTnLst>
                                    <p:animRot by="-21600000">
                                      <p:cBhvr>
                                        <p:cTn id="543" dur="2000" fill="hold"/>
                                        <p:tgtEl>
                                          <p:spTgt spid="45"/>
                                        </p:tgtEl>
                                        <p:attrNameLst>
                                          <p:attrName>r</p:attrName>
                                        </p:attrNameLst>
                                      </p:cBhvr>
                                    </p:animRot>
                                  </p:childTnLst>
                                </p:cTn>
                              </p:par>
                              <p:par>
                                <p:cTn id="544" presetID="8" presetClass="emph" presetSubtype="0" fill="hold" grpId="2" nodeType="withEffect">
                                  <p:stCondLst>
                                    <p:cond delay="0"/>
                                  </p:stCondLst>
                                  <p:childTnLst>
                                    <p:animRot by="21600000">
                                      <p:cBhvr>
                                        <p:cTn id="545" dur="2000" fill="hold"/>
                                        <p:tgtEl>
                                          <p:spTgt spid="46"/>
                                        </p:tgtEl>
                                        <p:attrNameLst>
                                          <p:attrName>r</p:attrName>
                                        </p:attrNameLst>
                                      </p:cBhvr>
                                    </p:animRot>
                                  </p:childTnLst>
                                </p:cTn>
                              </p:par>
                              <p:par>
                                <p:cTn id="546" presetID="8" presetClass="emph" presetSubtype="0" fill="hold" grpId="2" nodeType="withEffect">
                                  <p:stCondLst>
                                    <p:cond delay="0"/>
                                  </p:stCondLst>
                                  <p:childTnLst>
                                    <p:animRot by="-21600000">
                                      <p:cBhvr>
                                        <p:cTn id="547" dur="2000" fill="hold"/>
                                        <p:tgtEl>
                                          <p:spTgt spid="47"/>
                                        </p:tgtEl>
                                        <p:attrNameLst>
                                          <p:attrName>r</p:attrName>
                                        </p:attrNameLst>
                                      </p:cBhvr>
                                    </p:animRot>
                                  </p:childTnLst>
                                </p:cTn>
                              </p:par>
                              <p:par>
                                <p:cTn id="548" presetID="8" presetClass="emph" presetSubtype="0" fill="hold" grpId="2" nodeType="withEffect">
                                  <p:stCondLst>
                                    <p:cond delay="0"/>
                                  </p:stCondLst>
                                  <p:childTnLst>
                                    <p:animRot by="21600000">
                                      <p:cBhvr>
                                        <p:cTn id="549" dur="2000" fill="hold"/>
                                        <p:tgtEl>
                                          <p:spTgt spid="48"/>
                                        </p:tgtEl>
                                        <p:attrNameLst>
                                          <p:attrName>r</p:attrName>
                                        </p:attrNameLst>
                                      </p:cBhvr>
                                    </p:animRot>
                                  </p:childTnLst>
                                </p:cTn>
                              </p:par>
                              <p:par>
                                <p:cTn id="550" presetID="8" presetClass="emph" presetSubtype="0" fill="hold" grpId="2" nodeType="withEffect">
                                  <p:stCondLst>
                                    <p:cond delay="0"/>
                                  </p:stCondLst>
                                  <p:childTnLst>
                                    <p:animRot by="-21600000">
                                      <p:cBhvr>
                                        <p:cTn id="551" dur="2000" fill="hold"/>
                                        <p:tgtEl>
                                          <p:spTgt spid="49"/>
                                        </p:tgtEl>
                                        <p:attrNameLst>
                                          <p:attrName>r</p:attrName>
                                        </p:attrNameLst>
                                      </p:cBhvr>
                                    </p:animRot>
                                  </p:childTnLst>
                                </p:cTn>
                              </p:par>
                              <p:par>
                                <p:cTn id="552" presetID="8" presetClass="emph" presetSubtype="0" fill="hold" grpId="2" nodeType="withEffect">
                                  <p:stCondLst>
                                    <p:cond delay="0"/>
                                  </p:stCondLst>
                                  <p:childTnLst>
                                    <p:animRot by="21600000">
                                      <p:cBhvr>
                                        <p:cTn id="553" dur="2000" fill="hold"/>
                                        <p:tgtEl>
                                          <p:spTgt spid="50"/>
                                        </p:tgtEl>
                                        <p:attrNameLst>
                                          <p:attrName>r</p:attrName>
                                        </p:attrNameLst>
                                      </p:cBhvr>
                                    </p:animRot>
                                  </p:childTnLst>
                                </p:cTn>
                              </p:par>
                              <p:par>
                                <p:cTn id="554" presetID="8" presetClass="emph" presetSubtype="0" fill="hold" grpId="2" nodeType="withEffect">
                                  <p:stCondLst>
                                    <p:cond delay="0"/>
                                  </p:stCondLst>
                                  <p:childTnLst>
                                    <p:animRot by="-21600000">
                                      <p:cBhvr>
                                        <p:cTn id="555" dur="2000" fill="hold"/>
                                        <p:tgtEl>
                                          <p:spTgt spid="51"/>
                                        </p:tgtEl>
                                        <p:attrNameLst>
                                          <p:attrName>r</p:attrName>
                                        </p:attrNameLst>
                                      </p:cBhvr>
                                    </p:animRot>
                                  </p:childTnLst>
                                </p:cTn>
                              </p:par>
                              <p:par>
                                <p:cTn id="556" presetID="8" presetClass="emph" presetSubtype="0" fill="hold" grpId="2" nodeType="withEffect">
                                  <p:stCondLst>
                                    <p:cond delay="0"/>
                                  </p:stCondLst>
                                  <p:childTnLst>
                                    <p:animRot by="21600000">
                                      <p:cBhvr>
                                        <p:cTn id="557" dur="2000" fill="hold"/>
                                        <p:tgtEl>
                                          <p:spTgt spid="52"/>
                                        </p:tgtEl>
                                        <p:attrNameLst>
                                          <p:attrName>r</p:attrName>
                                        </p:attrNameLst>
                                      </p:cBhvr>
                                    </p:animRot>
                                  </p:childTnLst>
                                </p:cTn>
                              </p:par>
                              <p:par>
                                <p:cTn id="558" presetID="8" presetClass="emph" presetSubtype="0" fill="hold" grpId="2" nodeType="withEffect">
                                  <p:stCondLst>
                                    <p:cond delay="0"/>
                                  </p:stCondLst>
                                  <p:childTnLst>
                                    <p:animRot by="-21600000">
                                      <p:cBhvr>
                                        <p:cTn id="559" dur="2000" fill="hold"/>
                                        <p:tgtEl>
                                          <p:spTgt spid="53"/>
                                        </p:tgtEl>
                                        <p:attrNameLst>
                                          <p:attrName>r</p:attrName>
                                        </p:attrNameLst>
                                      </p:cBhvr>
                                    </p:animRot>
                                  </p:childTnLst>
                                </p:cTn>
                              </p:par>
                              <p:par>
                                <p:cTn id="560" presetID="8" presetClass="emph" presetSubtype="0" fill="hold" grpId="2" nodeType="withEffect">
                                  <p:stCondLst>
                                    <p:cond delay="0"/>
                                  </p:stCondLst>
                                  <p:childTnLst>
                                    <p:animRot by="21600000">
                                      <p:cBhvr>
                                        <p:cTn id="561" dur="2000" fill="hold"/>
                                        <p:tgtEl>
                                          <p:spTgt spid="54"/>
                                        </p:tgtEl>
                                        <p:attrNameLst>
                                          <p:attrName>r</p:attrName>
                                        </p:attrNameLst>
                                      </p:cBhvr>
                                    </p:animRot>
                                  </p:childTnLst>
                                </p:cTn>
                              </p:par>
                              <p:par>
                                <p:cTn id="562" presetID="8" presetClass="emph" presetSubtype="0" fill="hold" grpId="2" nodeType="withEffect">
                                  <p:stCondLst>
                                    <p:cond delay="0"/>
                                  </p:stCondLst>
                                  <p:childTnLst>
                                    <p:animRot by="-21600000">
                                      <p:cBhvr>
                                        <p:cTn id="563" dur="2000" fill="hold"/>
                                        <p:tgtEl>
                                          <p:spTgt spid="55"/>
                                        </p:tgtEl>
                                        <p:attrNameLst>
                                          <p:attrName>r</p:attrName>
                                        </p:attrNameLst>
                                      </p:cBhvr>
                                    </p:animRot>
                                  </p:childTnLst>
                                </p:cTn>
                              </p:par>
                              <p:par>
                                <p:cTn id="564" presetID="8" presetClass="emph" presetSubtype="0" fill="hold" grpId="2" nodeType="withEffect">
                                  <p:stCondLst>
                                    <p:cond delay="0"/>
                                  </p:stCondLst>
                                  <p:childTnLst>
                                    <p:animRot by="21600000">
                                      <p:cBhvr>
                                        <p:cTn id="565" dur="2000" fill="hold"/>
                                        <p:tgtEl>
                                          <p:spTgt spid="56"/>
                                        </p:tgtEl>
                                        <p:attrNameLst>
                                          <p:attrName>r</p:attrName>
                                        </p:attrNameLst>
                                      </p:cBhvr>
                                    </p:animRot>
                                  </p:childTnLst>
                                </p:cTn>
                              </p:par>
                              <p:par>
                                <p:cTn id="566" presetID="8" presetClass="emph" presetSubtype="0" fill="hold" grpId="2" nodeType="withEffect">
                                  <p:stCondLst>
                                    <p:cond delay="0"/>
                                  </p:stCondLst>
                                  <p:childTnLst>
                                    <p:animRot by="21600000">
                                      <p:cBhvr>
                                        <p:cTn id="567" dur="2000" fill="hold"/>
                                        <p:tgtEl>
                                          <p:spTgt spid="57"/>
                                        </p:tgtEl>
                                        <p:attrNameLst>
                                          <p:attrName>r</p:attrName>
                                        </p:attrNameLst>
                                      </p:cBhvr>
                                    </p:animRot>
                                  </p:childTnLst>
                                </p:cTn>
                              </p:par>
                              <p:par>
                                <p:cTn id="568" presetID="8" presetClass="emph" presetSubtype="0" fill="hold" grpId="2" nodeType="withEffect">
                                  <p:stCondLst>
                                    <p:cond delay="0"/>
                                  </p:stCondLst>
                                  <p:childTnLst>
                                    <p:animRot by="-21600000">
                                      <p:cBhvr>
                                        <p:cTn id="569" dur="2000" fill="hold"/>
                                        <p:tgtEl>
                                          <p:spTgt spid="58"/>
                                        </p:tgtEl>
                                        <p:attrNameLst>
                                          <p:attrName>r</p:attrName>
                                        </p:attrNameLst>
                                      </p:cBhvr>
                                    </p:animRot>
                                  </p:childTnLst>
                                </p:cTn>
                              </p:par>
                              <p:par>
                                <p:cTn id="570" presetID="8" presetClass="emph" presetSubtype="0" fill="hold" grpId="2" nodeType="withEffect">
                                  <p:stCondLst>
                                    <p:cond delay="0"/>
                                  </p:stCondLst>
                                  <p:childTnLst>
                                    <p:animRot by="21600000">
                                      <p:cBhvr>
                                        <p:cTn id="571" dur="2000" fill="hold"/>
                                        <p:tgtEl>
                                          <p:spTgt spid="59"/>
                                        </p:tgtEl>
                                        <p:attrNameLst>
                                          <p:attrName>r</p:attrName>
                                        </p:attrNameLst>
                                      </p:cBhvr>
                                    </p:animRot>
                                  </p:childTnLst>
                                </p:cTn>
                              </p:par>
                              <p:par>
                                <p:cTn id="572" presetID="8" presetClass="emph" presetSubtype="0" fill="hold" grpId="2" nodeType="withEffect">
                                  <p:stCondLst>
                                    <p:cond delay="0"/>
                                  </p:stCondLst>
                                  <p:childTnLst>
                                    <p:animRot by="-21600000">
                                      <p:cBhvr>
                                        <p:cTn id="573" dur="2000" fill="hold"/>
                                        <p:tgtEl>
                                          <p:spTgt spid="60"/>
                                        </p:tgtEl>
                                        <p:attrNameLst>
                                          <p:attrName>r</p:attrName>
                                        </p:attrNameLst>
                                      </p:cBhvr>
                                    </p:animRot>
                                  </p:childTnLst>
                                </p:cTn>
                              </p:par>
                              <p:par>
                                <p:cTn id="574" presetID="8" presetClass="emph" presetSubtype="0" fill="hold" grpId="2" nodeType="withEffect">
                                  <p:stCondLst>
                                    <p:cond delay="0"/>
                                  </p:stCondLst>
                                  <p:childTnLst>
                                    <p:animRot by="21600000">
                                      <p:cBhvr>
                                        <p:cTn id="575" dur="2000" fill="hold"/>
                                        <p:tgtEl>
                                          <p:spTgt spid="61"/>
                                        </p:tgtEl>
                                        <p:attrNameLst>
                                          <p:attrName>r</p:attrName>
                                        </p:attrNameLst>
                                      </p:cBhvr>
                                    </p:animRot>
                                  </p:childTnLst>
                                </p:cTn>
                              </p:par>
                              <p:par>
                                <p:cTn id="576" presetID="8" presetClass="emph" presetSubtype="0" fill="hold" grpId="2" nodeType="withEffect">
                                  <p:stCondLst>
                                    <p:cond delay="0"/>
                                  </p:stCondLst>
                                  <p:childTnLst>
                                    <p:animRot by="-21600000">
                                      <p:cBhvr>
                                        <p:cTn id="577" dur="2000" fill="hold"/>
                                        <p:tgtEl>
                                          <p:spTgt spid="62"/>
                                        </p:tgtEl>
                                        <p:attrNameLst>
                                          <p:attrName>r</p:attrName>
                                        </p:attrNameLst>
                                      </p:cBhvr>
                                    </p:animRot>
                                  </p:childTnLst>
                                </p:cTn>
                              </p:par>
                              <p:par>
                                <p:cTn id="578" presetID="8" presetClass="emph" presetSubtype="0" fill="hold" grpId="2" nodeType="withEffect">
                                  <p:stCondLst>
                                    <p:cond delay="0"/>
                                  </p:stCondLst>
                                  <p:childTnLst>
                                    <p:animRot by="21600000">
                                      <p:cBhvr>
                                        <p:cTn id="579" dur="2000" fill="hold"/>
                                        <p:tgtEl>
                                          <p:spTgt spid="63"/>
                                        </p:tgtEl>
                                        <p:attrNameLst>
                                          <p:attrName>r</p:attrName>
                                        </p:attrNameLst>
                                      </p:cBhvr>
                                    </p:animRot>
                                  </p:childTnLst>
                                </p:cTn>
                              </p:par>
                              <p:par>
                                <p:cTn id="580" presetID="8" presetClass="emph" presetSubtype="0" fill="hold" grpId="2" nodeType="withEffect">
                                  <p:stCondLst>
                                    <p:cond delay="0"/>
                                  </p:stCondLst>
                                  <p:childTnLst>
                                    <p:animRot by="-21600000">
                                      <p:cBhvr>
                                        <p:cTn id="581" dur="2000" fill="hold"/>
                                        <p:tgtEl>
                                          <p:spTgt spid="64"/>
                                        </p:tgtEl>
                                        <p:attrNameLst>
                                          <p:attrName>r</p:attrName>
                                        </p:attrNameLst>
                                      </p:cBhvr>
                                    </p:animRot>
                                  </p:childTnLst>
                                </p:cTn>
                              </p:par>
                              <p:par>
                                <p:cTn id="582" presetID="8" presetClass="emph" presetSubtype="0" fill="hold" grpId="2" nodeType="withEffect">
                                  <p:stCondLst>
                                    <p:cond delay="0"/>
                                  </p:stCondLst>
                                  <p:childTnLst>
                                    <p:animRot by="21600000">
                                      <p:cBhvr>
                                        <p:cTn id="583" dur="2000" fill="hold"/>
                                        <p:tgtEl>
                                          <p:spTgt spid="65"/>
                                        </p:tgtEl>
                                        <p:attrNameLst>
                                          <p:attrName>r</p:attrName>
                                        </p:attrNameLst>
                                      </p:cBhvr>
                                    </p:animRot>
                                  </p:childTnLst>
                                </p:cTn>
                              </p:par>
                              <p:par>
                                <p:cTn id="584" presetID="8" presetClass="emph" presetSubtype="0" fill="hold" grpId="2" nodeType="withEffect">
                                  <p:stCondLst>
                                    <p:cond delay="0"/>
                                  </p:stCondLst>
                                  <p:childTnLst>
                                    <p:animRot by="-21600000">
                                      <p:cBhvr>
                                        <p:cTn id="585" dur="2000" fill="hold"/>
                                        <p:tgtEl>
                                          <p:spTgt spid="66"/>
                                        </p:tgtEl>
                                        <p:attrNameLst>
                                          <p:attrName>r</p:attrName>
                                        </p:attrNameLst>
                                      </p:cBhvr>
                                    </p:animRot>
                                  </p:childTnLst>
                                </p:cTn>
                              </p:par>
                              <p:par>
                                <p:cTn id="586" presetID="8" presetClass="emph" presetSubtype="0" fill="hold" grpId="2" nodeType="withEffect">
                                  <p:stCondLst>
                                    <p:cond delay="0"/>
                                  </p:stCondLst>
                                  <p:childTnLst>
                                    <p:animRot by="21600000">
                                      <p:cBhvr>
                                        <p:cTn id="587" dur="2000" fill="hold"/>
                                        <p:tgtEl>
                                          <p:spTgt spid="67"/>
                                        </p:tgtEl>
                                        <p:attrNameLst>
                                          <p:attrName>r</p:attrName>
                                        </p:attrNameLst>
                                      </p:cBhvr>
                                    </p:animRot>
                                  </p:childTnLst>
                                </p:cTn>
                              </p:par>
                              <p:par>
                                <p:cTn id="588" presetID="8" presetClass="emph" presetSubtype="0" fill="hold" grpId="2" nodeType="withEffect">
                                  <p:stCondLst>
                                    <p:cond delay="0"/>
                                  </p:stCondLst>
                                  <p:childTnLst>
                                    <p:animRot by="-21600000">
                                      <p:cBhvr>
                                        <p:cTn id="589" dur="2000" fill="hold"/>
                                        <p:tgtEl>
                                          <p:spTgt spid="68"/>
                                        </p:tgtEl>
                                        <p:attrNameLst>
                                          <p:attrName>r</p:attrName>
                                        </p:attrNameLst>
                                      </p:cBhvr>
                                    </p:animRot>
                                  </p:childTnLst>
                                </p:cTn>
                              </p:par>
                              <p:par>
                                <p:cTn id="590" presetID="8" presetClass="emph" presetSubtype="0" fill="hold" grpId="2" nodeType="withEffect">
                                  <p:stCondLst>
                                    <p:cond delay="0"/>
                                  </p:stCondLst>
                                  <p:childTnLst>
                                    <p:animRot by="21600000">
                                      <p:cBhvr>
                                        <p:cTn id="591" dur="2000" fill="hold"/>
                                        <p:tgtEl>
                                          <p:spTgt spid="69"/>
                                        </p:tgtEl>
                                        <p:attrNameLst>
                                          <p:attrName>r</p:attrName>
                                        </p:attrNameLst>
                                      </p:cBhvr>
                                    </p:animRot>
                                  </p:childTnLst>
                                </p:cTn>
                              </p:par>
                            </p:childTnLst>
                          </p:cTn>
                        </p:par>
                        <p:par>
                          <p:cTn id="592" fill="hold">
                            <p:stCondLst>
                              <p:cond delay="2000"/>
                            </p:stCondLst>
                            <p:childTnLst>
                              <p:par>
                                <p:cTn id="593" presetID="2" presetClass="exit" presetSubtype="4" fill="hold" grpId="3" nodeType="afterEffect">
                                  <p:stCondLst>
                                    <p:cond delay="0"/>
                                  </p:stCondLst>
                                  <p:childTnLst>
                                    <p:anim calcmode="lin" valueType="num">
                                      <p:cBhvr additive="base">
                                        <p:cTn id="594" dur="2000"/>
                                        <p:tgtEl>
                                          <p:spTgt spid="5"/>
                                        </p:tgtEl>
                                        <p:attrNameLst>
                                          <p:attrName>ppt_x</p:attrName>
                                        </p:attrNameLst>
                                      </p:cBhvr>
                                      <p:tavLst>
                                        <p:tav tm="0">
                                          <p:val>
                                            <p:strVal val="ppt_x"/>
                                          </p:val>
                                        </p:tav>
                                        <p:tav tm="100000">
                                          <p:val>
                                            <p:strVal val="ppt_x"/>
                                          </p:val>
                                        </p:tav>
                                      </p:tavLst>
                                    </p:anim>
                                    <p:anim calcmode="lin" valueType="num">
                                      <p:cBhvr additive="base">
                                        <p:cTn id="595" dur="2000"/>
                                        <p:tgtEl>
                                          <p:spTgt spid="5"/>
                                        </p:tgtEl>
                                        <p:attrNameLst>
                                          <p:attrName>ppt_y</p:attrName>
                                        </p:attrNameLst>
                                      </p:cBhvr>
                                      <p:tavLst>
                                        <p:tav tm="0">
                                          <p:val>
                                            <p:strVal val="ppt_y"/>
                                          </p:val>
                                        </p:tav>
                                        <p:tav tm="100000">
                                          <p:val>
                                            <p:strVal val="1+ppt_h/2"/>
                                          </p:val>
                                        </p:tav>
                                      </p:tavLst>
                                    </p:anim>
                                    <p:set>
                                      <p:cBhvr>
                                        <p:cTn id="596" dur="1" fill="hold">
                                          <p:stCondLst>
                                            <p:cond delay="1999"/>
                                          </p:stCondLst>
                                        </p:cTn>
                                        <p:tgtEl>
                                          <p:spTgt spid="5"/>
                                        </p:tgtEl>
                                        <p:attrNameLst>
                                          <p:attrName>style.visibility</p:attrName>
                                        </p:attrNameLst>
                                      </p:cBhvr>
                                      <p:to>
                                        <p:strVal val="hidden"/>
                                      </p:to>
                                    </p:set>
                                  </p:childTnLst>
                                </p:cTn>
                              </p:par>
                              <p:par>
                                <p:cTn id="597" presetID="2" presetClass="exit" presetSubtype="4" fill="hold" nodeType="withEffect">
                                  <p:stCondLst>
                                    <p:cond delay="0"/>
                                  </p:stCondLst>
                                  <p:childTnLst>
                                    <p:anim calcmode="lin" valueType="num">
                                      <p:cBhvr additive="base">
                                        <p:cTn id="598" dur="2000"/>
                                        <p:tgtEl>
                                          <p:spTgt spid="6"/>
                                        </p:tgtEl>
                                        <p:attrNameLst>
                                          <p:attrName>ppt_x</p:attrName>
                                        </p:attrNameLst>
                                      </p:cBhvr>
                                      <p:tavLst>
                                        <p:tav tm="0">
                                          <p:val>
                                            <p:strVal val="ppt_x"/>
                                          </p:val>
                                        </p:tav>
                                        <p:tav tm="100000">
                                          <p:val>
                                            <p:strVal val="ppt_x"/>
                                          </p:val>
                                        </p:tav>
                                      </p:tavLst>
                                    </p:anim>
                                    <p:anim calcmode="lin" valueType="num">
                                      <p:cBhvr additive="base">
                                        <p:cTn id="599" dur="2000"/>
                                        <p:tgtEl>
                                          <p:spTgt spid="6"/>
                                        </p:tgtEl>
                                        <p:attrNameLst>
                                          <p:attrName>ppt_y</p:attrName>
                                        </p:attrNameLst>
                                      </p:cBhvr>
                                      <p:tavLst>
                                        <p:tav tm="0">
                                          <p:val>
                                            <p:strVal val="ppt_y"/>
                                          </p:val>
                                        </p:tav>
                                        <p:tav tm="100000">
                                          <p:val>
                                            <p:strVal val="1+ppt_h/2"/>
                                          </p:val>
                                        </p:tav>
                                      </p:tavLst>
                                    </p:anim>
                                    <p:set>
                                      <p:cBhvr>
                                        <p:cTn id="600" dur="1" fill="hold">
                                          <p:stCondLst>
                                            <p:cond delay="1999"/>
                                          </p:stCondLst>
                                        </p:cTn>
                                        <p:tgtEl>
                                          <p:spTgt spid="6"/>
                                        </p:tgtEl>
                                        <p:attrNameLst>
                                          <p:attrName>style.visibility</p:attrName>
                                        </p:attrNameLst>
                                      </p:cBhvr>
                                      <p:to>
                                        <p:strVal val="hidden"/>
                                      </p:to>
                                    </p:set>
                                  </p:childTnLst>
                                </p:cTn>
                              </p:par>
                              <p:par>
                                <p:cTn id="601" presetID="2" presetClass="exit" presetSubtype="4" fill="hold" nodeType="withEffect">
                                  <p:stCondLst>
                                    <p:cond delay="0"/>
                                  </p:stCondLst>
                                  <p:childTnLst>
                                    <p:anim calcmode="lin" valueType="num">
                                      <p:cBhvr additive="base">
                                        <p:cTn id="602" dur="2000"/>
                                        <p:tgtEl>
                                          <p:spTgt spid="7"/>
                                        </p:tgtEl>
                                        <p:attrNameLst>
                                          <p:attrName>ppt_x</p:attrName>
                                        </p:attrNameLst>
                                      </p:cBhvr>
                                      <p:tavLst>
                                        <p:tav tm="0">
                                          <p:val>
                                            <p:strVal val="ppt_x"/>
                                          </p:val>
                                        </p:tav>
                                        <p:tav tm="100000">
                                          <p:val>
                                            <p:strVal val="ppt_x"/>
                                          </p:val>
                                        </p:tav>
                                      </p:tavLst>
                                    </p:anim>
                                    <p:anim calcmode="lin" valueType="num">
                                      <p:cBhvr additive="base">
                                        <p:cTn id="603" dur="2000"/>
                                        <p:tgtEl>
                                          <p:spTgt spid="7"/>
                                        </p:tgtEl>
                                        <p:attrNameLst>
                                          <p:attrName>ppt_y</p:attrName>
                                        </p:attrNameLst>
                                      </p:cBhvr>
                                      <p:tavLst>
                                        <p:tav tm="0">
                                          <p:val>
                                            <p:strVal val="ppt_y"/>
                                          </p:val>
                                        </p:tav>
                                        <p:tav tm="100000">
                                          <p:val>
                                            <p:strVal val="1+ppt_h/2"/>
                                          </p:val>
                                        </p:tav>
                                      </p:tavLst>
                                    </p:anim>
                                    <p:set>
                                      <p:cBhvr>
                                        <p:cTn id="604" dur="1" fill="hold">
                                          <p:stCondLst>
                                            <p:cond delay="1999"/>
                                          </p:stCondLst>
                                        </p:cTn>
                                        <p:tgtEl>
                                          <p:spTgt spid="7"/>
                                        </p:tgtEl>
                                        <p:attrNameLst>
                                          <p:attrName>style.visibility</p:attrName>
                                        </p:attrNameLst>
                                      </p:cBhvr>
                                      <p:to>
                                        <p:strVal val="hidden"/>
                                      </p:to>
                                    </p:set>
                                  </p:childTnLst>
                                </p:cTn>
                              </p:par>
                              <p:par>
                                <p:cTn id="605" presetID="2" presetClass="exit" presetSubtype="4" fill="hold" nodeType="withEffect">
                                  <p:stCondLst>
                                    <p:cond delay="0"/>
                                  </p:stCondLst>
                                  <p:childTnLst>
                                    <p:anim calcmode="lin" valueType="num">
                                      <p:cBhvr additive="base">
                                        <p:cTn id="606" dur="2000"/>
                                        <p:tgtEl>
                                          <p:spTgt spid="8"/>
                                        </p:tgtEl>
                                        <p:attrNameLst>
                                          <p:attrName>ppt_x</p:attrName>
                                        </p:attrNameLst>
                                      </p:cBhvr>
                                      <p:tavLst>
                                        <p:tav tm="0">
                                          <p:val>
                                            <p:strVal val="ppt_x"/>
                                          </p:val>
                                        </p:tav>
                                        <p:tav tm="100000">
                                          <p:val>
                                            <p:strVal val="ppt_x"/>
                                          </p:val>
                                        </p:tav>
                                      </p:tavLst>
                                    </p:anim>
                                    <p:anim calcmode="lin" valueType="num">
                                      <p:cBhvr additive="base">
                                        <p:cTn id="607" dur="2000"/>
                                        <p:tgtEl>
                                          <p:spTgt spid="8"/>
                                        </p:tgtEl>
                                        <p:attrNameLst>
                                          <p:attrName>ppt_y</p:attrName>
                                        </p:attrNameLst>
                                      </p:cBhvr>
                                      <p:tavLst>
                                        <p:tav tm="0">
                                          <p:val>
                                            <p:strVal val="ppt_y"/>
                                          </p:val>
                                        </p:tav>
                                        <p:tav tm="100000">
                                          <p:val>
                                            <p:strVal val="1+ppt_h/2"/>
                                          </p:val>
                                        </p:tav>
                                      </p:tavLst>
                                    </p:anim>
                                    <p:set>
                                      <p:cBhvr>
                                        <p:cTn id="608" dur="1" fill="hold">
                                          <p:stCondLst>
                                            <p:cond delay="1999"/>
                                          </p:stCondLst>
                                        </p:cTn>
                                        <p:tgtEl>
                                          <p:spTgt spid="8"/>
                                        </p:tgtEl>
                                        <p:attrNameLst>
                                          <p:attrName>style.visibility</p:attrName>
                                        </p:attrNameLst>
                                      </p:cBhvr>
                                      <p:to>
                                        <p:strVal val="hidden"/>
                                      </p:to>
                                    </p:set>
                                  </p:childTnLst>
                                </p:cTn>
                              </p:par>
                              <p:par>
                                <p:cTn id="609" presetID="2" presetClass="exit" presetSubtype="4" fill="hold" nodeType="withEffect">
                                  <p:stCondLst>
                                    <p:cond delay="0"/>
                                  </p:stCondLst>
                                  <p:childTnLst>
                                    <p:anim calcmode="lin" valueType="num">
                                      <p:cBhvr additive="base">
                                        <p:cTn id="610" dur="2000"/>
                                        <p:tgtEl>
                                          <p:spTgt spid="9"/>
                                        </p:tgtEl>
                                        <p:attrNameLst>
                                          <p:attrName>ppt_x</p:attrName>
                                        </p:attrNameLst>
                                      </p:cBhvr>
                                      <p:tavLst>
                                        <p:tav tm="0">
                                          <p:val>
                                            <p:strVal val="ppt_x"/>
                                          </p:val>
                                        </p:tav>
                                        <p:tav tm="100000">
                                          <p:val>
                                            <p:strVal val="ppt_x"/>
                                          </p:val>
                                        </p:tav>
                                      </p:tavLst>
                                    </p:anim>
                                    <p:anim calcmode="lin" valueType="num">
                                      <p:cBhvr additive="base">
                                        <p:cTn id="611" dur="2000"/>
                                        <p:tgtEl>
                                          <p:spTgt spid="9"/>
                                        </p:tgtEl>
                                        <p:attrNameLst>
                                          <p:attrName>ppt_y</p:attrName>
                                        </p:attrNameLst>
                                      </p:cBhvr>
                                      <p:tavLst>
                                        <p:tav tm="0">
                                          <p:val>
                                            <p:strVal val="ppt_y"/>
                                          </p:val>
                                        </p:tav>
                                        <p:tav tm="100000">
                                          <p:val>
                                            <p:strVal val="1+ppt_h/2"/>
                                          </p:val>
                                        </p:tav>
                                      </p:tavLst>
                                    </p:anim>
                                    <p:set>
                                      <p:cBhvr>
                                        <p:cTn id="612" dur="1" fill="hold">
                                          <p:stCondLst>
                                            <p:cond delay="1999"/>
                                          </p:stCondLst>
                                        </p:cTn>
                                        <p:tgtEl>
                                          <p:spTgt spid="9"/>
                                        </p:tgtEl>
                                        <p:attrNameLst>
                                          <p:attrName>style.visibility</p:attrName>
                                        </p:attrNameLst>
                                      </p:cBhvr>
                                      <p:to>
                                        <p:strVal val="hidden"/>
                                      </p:to>
                                    </p:set>
                                  </p:childTnLst>
                                </p:cTn>
                              </p:par>
                              <p:par>
                                <p:cTn id="613" presetID="2" presetClass="exit" presetSubtype="4" fill="hold" nodeType="withEffect">
                                  <p:stCondLst>
                                    <p:cond delay="0"/>
                                  </p:stCondLst>
                                  <p:childTnLst>
                                    <p:anim calcmode="lin" valueType="num">
                                      <p:cBhvr additive="base">
                                        <p:cTn id="614" dur="2000"/>
                                        <p:tgtEl>
                                          <p:spTgt spid="10"/>
                                        </p:tgtEl>
                                        <p:attrNameLst>
                                          <p:attrName>ppt_x</p:attrName>
                                        </p:attrNameLst>
                                      </p:cBhvr>
                                      <p:tavLst>
                                        <p:tav tm="0">
                                          <p:val>
                                            <p:strVal val="ppt_x"/>
                                          </p:val>
                                        </p:tav>
                                        <p:tav tm="100000">
                                          <p:val>
                                            <p:strVal val="ppt_x"/>
                                          </p:val>
                                        </p:tav>
                                      </p:tavLst>
                                    </p:anim>
                                    <p:anim calcmode="lin" valueType="num">
                                      <p:cBhvr additive="base">
                                        <p:cTn id="615" dur="2000"/>
                                        <p:tgtEl>
                                          <p:spTgt spid="10"/>
                                        </p:tgtEl>
                                        <p:attrNameLst>
                                          <p:attrName>ppt_y</p:attrName>
                                        </p:attrNameLst>
                                      </p:cBhvr>
                                      <p:tavLst>
                                        <p:tav tm="0">
                                          <p:val>
                                            <p:strVal val="ppt_y"/>
                                          </p:val>
                                        </p:tav>
                                        <p:tav tm="100000">
                                          <p:val>
                                            <p:strVal val="1+ppt_h/2"/>
                                          </p:val>
                                        </p:tav>
                                      </p:tavLst>
                                    </p:anim>
                                    <p:set>
                                      <p:cBhvr>
                                        <p:cTn id="616" dur="1" fill="hold">
                                          <p:stCondLst>
                                            <p:cond delay="1999"/>
                                          </p:stCondLst>
                                        </p:cTn>
                                        <p:tgtEl>
                                          <p:spTgt spid="10"/>
                                        </p:tgtEl>
                                        <p:attrNameLst>
                                          <p:attrName>style.visibility</p:attrName>
                                        </p:attrNameLst>
                                      </p:cBhvr>
                                      <p:to>
                                        <p:strVal val="hidden"/>
                                      </p:to>
                                    </p:set>
                                  </p:childTnLst>
                                </p:cTn>
                              </p:par>
                              <p:par>
                                <p:cTn id="617" presetID="2" presetClass="exit" presetSubtype="4" fill="hold" nodeType="withEffect">
                                  <p:stCondLst>
                                    <p:cond delay="0"/>
                                  </p:stCondLst>
                                  <p:childTnLst>
                                    <p:anim calcmode="lin" valueType="num">
                                      <p:cBhvr additive="base">
                                        <p:cTn id="618" dur="2000"/>
                                        <p:tgtEl>
                                          <p:spTgt spid="11"/>
                                        </p:tgtEl>
                                        <p:attrNameLst>
                                          <p:attrName>ppt_x</p:attrName>
                                        </p:attrNameLst>
                                      </p:cBhvr>
                                      <p:tavLst>
                                        <p:tav tm="0">
                                          <p:val>
                                            <p:strVal val="ppt_x"/>
                                          </p:val>
                                        </p:tav>
                                        <p:tav tm="100000">
                                          <p:val>
                                            <p:strVal val="ppt_x"/>
                                          </p:val>
                                        </p:tav>
                                      </p:tavLst>
                                    </p:anim>
                                    <p:anim calcmode="lin" valueType="num">
                                      <p:cBhvr additive="base">
                                        <p:cTn id="619" dur="2000"/>
                                        <p:tgtEl>
                                          <p:spTgt spid="11"/>
                                        </p:tgtEl>
                                        <p:attrNameLst>
                                          <p:attrName>ppt_y</p:attrName>
                                        </p:attrNameLst>
                                      </p:cBhvr>
                                      <p:tavLst>
                                        <p:tav tm="0">
                                          <p:val>
                                            <p:strVal val="ppt_y"/>
                                          </p:val>
                                        </p:tav>
                                        <p:tav tm="100000">
                                          <p:val>
                                            <p:strVal val="1+ppt_h/2"/>
                                          </p:val>
                                        </p:tav>
                                      </p:tavLst>
                                    </p:anim>
                                    <p:set>
                                      <p:cBhvr>
                                        <p:cTn id="620" dur="1" fill="hold">
                                          <p:stCondLst>
                                            <p:cond delay="1999"/>
                                          </p:stCondLst>
                                        </p:cTn>
                                        <p:tgtEl>
                                          <p:spTgt spid="11"/>
                                        </p:tgtEl>
                                        <p:attrNameLst>
                                          <p:attrName>style.visibility</p:attrName>
                                        </p:attrNameLst>
                                      </p:cBhvr>
                                      <p:to>
                                        <p:strVal val="hidden"/>
                                      </p:to>
                                    </p:set>
                                  </p:childTnLst>
                                </p:cTn>
                              </p:par>
                              <p:par>
                                <p:cTn id="621" presetID="2" presetClass="exit" presetSubtype="4" fill="hold" nodeType="withEffect">
                                  <p:stCondLst>
                                    <p:cond delay="0"/>
                                  </p:stCondLst>
                                  <p:childTnLst>
                                    <p:anim calcmode="lin" valueType="num">
                                      <p:cBhvr additive="base">
                                        <p:cTn id="622" dur="2000"/>
                                        <p:tgtEl>
                                          <p:spTgt spid="12"/>
                                        </p:tgtEl>
                                        <p:attrNameLst>
                                          <p:attrName>ppt_x</p:attrName>
                                        </p:attrNameLst>
                                      </p:cBhvr>
                                      <p:tavLst>
                                        <p:tav tm="0">
                                          <p:val>
                                            <p:strVal val="ppt_x"/>
                                          </p:val>
                                        </p:tav>
                                        <p:tav tm="100000">
                                          <p:val>
                                            <p:strVal val="ppt_x"/>
                                          </p:val>
                                        </p:tav>
                                      </p:tavLst>
                                    </p:anim>
                                    <p:anim calcmode="lin" valueType="num">
                                      <p:cBhvr additive="base">
                                        <p:cTn id="623" dur="2000"/>
                                        <p:tgtEl>
                                          <p:spTgt spid="12"/>
                                        </p:tgtEl>
                                        <p:attrNameLst>
                                          <p:attrName>ppt_y</p:attrName>
                                        </p:attrNameLst>
                                      </p:cBhvr>
                                      <p:tavLst>
                                        <p:tav tm="0">
                                          <p:val>
                                            <p:strVal val="ppt_y"/>
                                          </p:val>
                                        </p:tav>
                                        <p:tav tm="100000">
                                          <p:val>
                                            <p:strVal val="1+ppt_h/2"/>
                                          </p:val>
                                        </p:tav>
                                      </p:tavLst>
                                    </p:anim>
                                    <p:set>
                                      <p:cBhvr>
                                        <p:cTn id="624" dur="1" fill="hold">
                                          <p:stCondLst>
                                            <p:cond delay="1999"/>
                                          </p:stCondLst>
                                        </p:cTn>
                                        <p:tgtEl>
                                          <p:spTgt spid="12"/>
                                        </p:tgtEl>
                                        <p:attrNameLst>
                                          <p:attrName>style.visibility</p:attrName>
                                        </p:attrNameLst>
                                      </p:cBhvr>
                                      <p:to>
                                        <p:strVal val="hidden"/>
                                      </p:to>
                                    </p:set>
                                  </p:childTnLst>
                                </p:cTn>
                              </p:par>
                              <p:par>
                                <p:cTn id="625" presetID="2" presetClass="exit" presetSubtype="4" fill="hold" nodeType="withEffect">
                                  <p:stCondLst>
                                    <p:cond delay="0"/>
                                  </p:stCondLst>
                                  <p:childTnLst>
                                    <p:anim calcmode="lin" valueType="num">
                                      <p:cBhvr additive="base">
                                        <p:cTn id="626" dur="2000"/>
                                        <p:tgtEl>
                                          <p:spTgt spid="13"/>
                                        </p:tgtEl>
                                        <p:attrNameLst>
                                          <p:attrName>ppt_x</p:attrName>
                                        </p:attrNameLst>
                                      </p:cBhvr>
                                      <p:tavLst>
                                        <p:tav tm="0">
                                          <p:val>
                                            <p:strVal val="ppt_x"/>
                                          </p:val>
                                        </p:tav>
                                        <p:tav tm="100000">
                                          <p:val>
                                            <p:strVal val="ppt_x"/>
                                          </p:val>
                                        </p:tav>
                                      </p:tavLst>
                                    </p:anim>
                                    <p:anim calcmode="lin" valueType="num">
                                      <p:cBhvr additive="base">
                                        <p:cTn id="627" dur="2000"/>
                                        <p:tgtEl>
                                          <p:spTgt spid="13"/>
                                        </p:tgtEl>
                                        <p:attrNameLst>
                                          <p:attrName>ppt_y</p:attrName>
                                        </p:attrNameLst>
                                      </p:cBhvr>
                                      <p:tavLst>
                                        <p:tav tm="0">
                                          <p:val>
                                            <p:strVal val="ppt_y"/>
                                          </p:val>
                                        </p:tav>
                                        <p:tav tm="100000">
                                          <p:val>
                                            <p:strVal val="1+ppt_h/2"/>
                                          </p:val>
                                        </p:tav>
                                      </p:tavLst>
                                    </p:anim>
                                    <p:set>
                                      <p:cBhvr>
                                        <p:cTn id="628" dur="1" fill="hold">
                                          <p:stCondLst>
                                            <p:cond delay="1999"/>
                                          </p:stCondLst>
                                        </p:cTn>
                                        <p:tgtEl>
                                          <p:spTgt spid="13"/>
                                        </p:tgtEl>
                                        <p:attrNameLst>
                                          <p:attrName>style.visibility</p:attrName>
                                        </p:attrNameLst>
                                      </p:cBhvr>
                                      <p:to>
                                        <p:strVal val="hidden"/>
                                      </p:to>
                                    </p:set>
                                  </p:childTnLst>
                                </p:cTn>
                              </p:par>
                              <p:par>
                                <p:cTn id="629" presetID="2" presetClass="exit" presetSubtype="4" fill="hold" nodeType="withEffect">
                                  <p:stCondLst>
                                    <p:cond delay="0"/>
                                  </p:stCondLst>
                                  <p:childTnLst>
                                    <p:anim calcmode="lin" valueType="num">
                                      <p:cBhvr additive="base">
                                        <p:cTn id="630" dur="2000"/>
                                        <p:tgtEl>
                                          <p:spTgt spid="14"/>
                                        </p:tgtEl>
                                        <p:attrNameLst>
                                          <p:attrName>ppt_x</p:attrName>
                                        </p:attrNameLst>
                                      </p:cBhvr>
                                      <p:tavLst>
                                        <p:tav tm="0">
                                          <p:val>
                                            <p:strVal val="ppt_x"/>
                                          </p:val>
                                        </p:tav>
                                        <p:tav tm="100000">
                                          <p:val>
                                            <p:strVal val="ppt_x"/>
                                          </p:val>
                                        </p:tav>
                                      </p:tavLst>
                                    </p:anim>
                                    <p:anim calcmode="lin" valueType="num">
                                      <p:cBhvr additive="base">
                                        <p:cTn id="631" dur="2000"/>
                                        <p:tgtEl>
                                          <p:spTgt spid="14"/>
                                        </p:tgtEl>
                                        <p:attrNameLst>
                                          <p:attrName>ppt_y</p:attrName>
                                        </p:attrNameLst>
                                      </p:cBhvr>
                                      <p:tavLst>
                                        <p:tav tm="0">
                                          <p:val>
                                            <p:strVal val="ppt_y"/>
                                          </p:val>
                                        </p:tav>
                                        <p:tav tm="100000">
                                          <p:val>
                                            <p:strVal val="1+ppt_h/2"/>
                                          </p:val>
                                        </p:tav>
                                      </p:tavLst>
                                    </p:anim>
                                    <p:set>
                                      <p:cBhvr>
                                        <p:cTn id="632" dur="1" fill="hold">
                                          <p:stCondLst>
                                            <p:cond delay="1999"/>
                                          </p:stCondLst>
                                        </p:cTn>
                                        <p:tgtEl>
                                          <p:spTgt spid="14"/>
                                        </p:tgtEl>
                                        <p:attrNameLst>
                                          <p:attrName>style.visibility</p:attrName>
                                        </p:attrNameLst>
                                      </p:cBhvr>
                                      <p:to>
                                        <p:strVal val="hidden"/>
                                      </p:to>
                                    </p:set>
                                  </p:childTnLst>
                                </p:cTn>
                              </p:par>
                              <p:par>
                                <p:cTn id="633" presetID="2" presetClass="exit" presetSubtype="4" fill="hold" nodeType="withEffect">
                                  <p:stCondLst>
                                    <p:cond delay="0"/>
                                  </p:stCondLst>
                                  <p:childTnLst>
                                    <p:anim calcmode="lin" valueType="num">
                                      <p:cBhvr additive="base">
                                        <p:cTn id="634" dur="2000"/>
                                        <p:tgtEl>
                                          <p:spTgt spid="15"/>
                                        </p:tgtEl>
                                        <p:attrNameLst>
                                          <p:attrName>ppt_x</p:attrName>
                                        </p:attrNameLst>
                                      </p:cBhvr>
                                      <p:tavLst>
                                        <p:tav tm="0">
                                          <p:val>
                                            <p:strVal val="ppt_x"/>
                                          </p:val>
                                        </p:tav>
                                        <p:tav tm="100000">
                                          <p:val>
                                            <p:strVal val="ppt_x"/>
                                          </p:val>
                                        </p:tav>
                                      </p:tavLst>
                                    </p:anim>
                                    <p:anim calcmode="lin" valueType="num">
                                      <p:cBhvr additive="base">
                                        <p:cTn id="635" dur="2000"/>
                                        <p:tgtEl>
                                          <p:spTgt spid="15"/>
                                        </p:tgtEl>
                                        <p:attrNameLst>
                                          <p:attrName>ppt_y</p:attrName>
                                        </p:attrNameLst>
                                      </p:cBhvr>
                                      <p:tavLst>
                                        <p:tav tm="0">
                                          <p:val>
                                            <p:strVal val="ppt_y"/>
                                          </p:val>
                                        </p:tav>
                                        <p:tav tm="100000">
                                          <p:val>
                                            <p:strVal val="1+ppt_h/2"/>
                                          </p:val>
                                        </p:tav>
                                      </p:tavLst>
                                    </p:anim>
                                    <p:set>
                                      <p:cBhvr>
                                        <p:cTn id="636" dur="1" fill="hold">
                                          <p:stCondLst>
                                            <p:cond delay="1999"/>
                                          </p:stCondLst>
                                        </p:cTn>
                                        <p:tgtEl>
                                          <p:spTgt spid="15"/>
                                        </p:tgtEl>
                                        <p:attrNameLst>
                                          <p:attrName>style.visibility</p:attrName>
                                        </p:attrNameLst>
                                      </p:cBhvr>
                                      <p:to>
                                        <p:strVal val="hidden"/>
                                      </p:to>
                                    </p:set>
                                  </p:childTnLst>
                                </p:cTn>
                              </p:par>
                              <p:par>
                                <p:cTn id="637" presetID="2" presetClass="exit" presetSubtype="4" fill="hold" nodeType="withEffect">
                                  <p:stCondLst>
                                    <p:cond delay="0"/>
                                  </p:stCondLst>
                                  <p:childTnLst>
                                    <p:anim calcmode="lin" valueType="num">
                                      <p:cBhvr additive="base">
                                        <p:cTn id="638" dur="2000"/>
                                        <p:tgtEl>
                                          <p:spTgt spid="16"/>
                                        </p:tgtEl>
                                        <p:attrNameLst>
                                          <p:attrName>ppt_x</p:attrName>
                                        </p:attrNameLst>
                                      </p:cBhvr>
                                      <p:tavLst>
                                        <p:tav tm="0">
                                          <p:val>
                                            <p:strVal val="ppt_x"/>
                                          </p:val>
                                        </p:tav>
                                        <p:tav tm="100000">
                                          <p:val>
                                            <p:strVal val="ppt_x"/>
                                          </p:val>
                                        </p:tav>
                                      </p:tavLst>
                                    </p:anim>
                                    <p:anim calcmode="lin" valueType="num">
                                      <p:cBhvr additive="base">
                                        <p:cTn id="639" dur="2000"/>
                                        <p:tgtEl>
                                          <p:spTgt spid="16"/>
                                        </p:tgtEl>
                                        <p:attrNameLst>
                                          <p:attrName>ppt_y</p:attrName>
                                        </p:attrNameLst>
                                      </p:cBhvr>
                                      <p:tavLst>
                                        <p:tav tm="0">
                                          <p:val>
                                            <p:strVal val="ppt_y"/>
                                          </p:val>
                                        </p:tav>
                                        <p:tav tm="100000">
                                          <p:val>
                                            <p:strVal val="1+ppt_h/2"/>
                                          </p:val>
                                        </p:tav>
                                      </p:tavLst>
                                    </p:anim>
                                    <p:set>
                                      <p:cBhvr>
                                        <p:cTn id="640" dur="1" fill="hold">
                                          <p:stCondLst>
                                            <p:cond delay="1999"/>
                                          </p:stCondLst>
                                        </p:cTn>
                                        <p:tgtEl>
                                          <p:spTgt spid="16"/>
                                        </p:tgtEl>
                                        <p:attrNameLst>
                                          <p:attrName>style.visibility</p:attrName>
                                        </p:attrNameLst>
                                      </p:cBhvr>
                                      <p:to>
                                        <p:strVal val="hidden"/>
                                      </p:to>
                                    </p:set>
                                  </p:childTnLst>
                                </p:cTn>
                              </p:par>
                              <p:par>
                                <p:cTn id="641" presetID="2" presetClass="exit" presetSubtype="4" fill="hold" nodeType="withEffect">
                                  <p:stCondLst>
                                    <p:cond delay="0"/>
                                  </p:stCondLst>
                                  <p:childTnLst>
                                    <p:anim calcmode="lin" valueType="num">
                                      <p:cBhvr additive="base">
                                        <p:cTn id="642" dur="2000"/>
                                        <p:tgtEl>
                                          <p:spTgt spid="17"/>
                                        </p:tgtEl>
                                        <p:attrNameLst>
                                          <p:attrName>ppt_x</p:attrName>
                                        </p:attrNameLst>
                                      </p:cBhvr>
                                      <p:tavLst>
                                        <p:tav tm="0">
                                          <p:val>
                                            <p:strVal val="ppt_x"/>
                                          </p:val>
                                        </p:tav>
                                        <p:tav tm="100000">
                                          <p:val>
                                            <p:strVal val="ppt_x"/>
                                          </p:val>
                                        </p:tav>
                                      </p:tavLst>
                                    </p:anim>
                                    <p:anim calcmode="lin" valueType="num">
                                      <p:cBhvr additive="base">
                                        <p:cTn id="643" dur="2000"/>
                                        <p:tgtEl>
                                          <p:spTgt spid="17"/>
                                        </p:tgtEl>
                                        <p:attrNameLst>
                                          <p:attrName>ppt_y</p:attrName>
                                        </p:attrNameLst>
                                      </p:cBhvr>
                                      <p:tavLst>
                                        <p:tav tm="0">
                                          <p:val>
                                            <p:strVal val="ppt_y"/>
                                          </p:val>
                                        </p:tav>
                                        <p:tav tm="100000">
                                          <p:val>
                                            <p:strVal val="1+ppt_h/2"/>
                                          </p:val>
                                        </p:tav>
                                      </p:tavLst>
                                    </p:anim>
                                    <p:set>
                                      <p:cBhvr>
                                        <p:cTn id="644" dur="1" fill="hold">
                                          <p:stCondLst>
                                            <p:cond delay="1999"/>
                                          </p:stCondLst>
                                        </p:cTn>
                                        <p:tgtEl>
                                          <p:spTgt spid="17"/>
                                        </p:tgtEl>
                                        <p:attrNameLst>
                                          <p:attrName>style.visibility</p:attrName>
                                        </p:attrNameLst>
                                      </p:cBhvr>
                                      <p:to>
                                        <p:strVal val="hidden"/>
                                      </p:to>
                                    </p:set>
                                  </p:childTnLst>
                                </p:cTn>
                              </p:par>
                              <p:par>
                                <p:cTn id="645" presetID="2" presetClass="exit" presetSubtype="4" fill="hold" nodeType="withEffect">
                                  <p:stCondLst>
                                    <p:cond delay="0"/>
                                  </p:stCondLst>
                                  <p:childTnLst>
                                    <p:anim calcmode="lin" valueType="num">
                                      <p:cBhvr additive="base">
                                        <p:cTn id="646" dur="2000"/>
                                        <p:tgtEl>
                                          <p:spTgt spid="18"/>
                                        </p:tgtEl>
                                        <p:attrNameLst>
                                          <p:attrName>ppt_x</p:attrName>
                                        </p:attrNameLst>
                                      </p:cBhvr>
                                      <p:tavLst>
                                        <p:tav tm="0">
                                          <p:val>
                                            <p:strVal val="ppt_x"/>
                                          </p:val>
                                        </p:tav>
                                        <p:tav tm="100000">
                                          <p:val>
                                            <p:strVal val="ppt_x"/>
                                          </p:val>
                                        </p:tav>
                                      </p:tavLst>
                                    </p:anim>
                                    <p:anim calcmode="lin" valueType="num">
                                      <p:cBhvr additive="base">
                                        <p:cTn id="647" dur="2000"/>
                                        <p:tgtEl>
                                          <p:spTgt spid="18"/>
                                        </p:tgtEl>
                                        <p:attrNameLst>
                                          <p:attrName>ppt_y</p:attrName>
                                        </p:attrNameLst>
                                      </p:cBhvr>
                                      <p:tavLst>
                                        <p:tav tm="0">
                                          <p:val>
                                            <p:strVal val="ppt_y"/>
                                          </p:val>
                                        </p:tav>
                                        <p:tav tm="100000">
                                          <p:val>
                                            <p:strVal val="1+ppt_h/2"/>
                                          </p:val>
                                        </p:tav>
                                      </p:tavLst>
                                    </p:anim>
                                    <p:set>
                                      <p:cBhvr>
                                        <p:cTn id="648" dur="1" fill="hold">
                                          <p:stCondLst>
                                            <p:cond delay="1999"/>
                                          </p:stCondLst>
                                        </p:cTn>
                                        <p:tgtEl>
                                          <p:spTgt spid="18"/>
                                        </p:tgtEl>
                                        <p:attrNameLst>
                                          <p:attrName>style.visibility</p:attrName>
                                        </p:attrNameLst>
                                      </p:cBhvr>
                                      <p:to>
                                        <p:strVal val="hidden"/>
                                      </p:to>
                                    </p:set>
                                  </p:childTnLst>
                                </p:cTn>
                              </p:par>
                              <p:par>
                                <p:cTn id="649" presetID="2" presetClass="exit" presetSubtype="4" fill="hold" nodeType="withEffect">
                                  <p:stCondLst>
                                    <p:cond delay="0"/>
                                  </p:stCondLst>
                                  <p:childTnLst>
                                    <p:anim calcmode="lin" valueType="num">
                                      <p:cBhvr additive="base">
                                        <p:cTn id="650" dur="2000"/>
                                        <p:tgtEl>
                                          <p:spTgt spid="19"/>
                                        </p:tgtEl>
                                        <p:attrNameLst>
                                          <p:attrName>ppt_x</p:attrName>
                                        </p:attrNameLst>
                                      </p:cBhvr>
                                      <p:tavLst>
                                        <p:tav tm="0">
                                          <p:val>
                                            <p:strVal val="ppt_x"/>
                                          </p:val>
                                        </p:tav>
                                        <p:tav tm="100000">
                                          <p:val>
                                            <p:strVal val="ppt_x"/>
                                          </p:val>
                                        </p:tav>
                                      </p:tavLst>
                                    </p:anim>
                                    <p:anim calcmode="lin" valueType="num">
                                      <p:cBhvr additive="base">
                                        <p:cTn id="651" dur="2000"/>
                                        <p:tgtEl>
                                          <p:spTgt spid="19"/>
                                        </p:tgtEl>
                                        <p:attrNameLst>
                                          <p:attrName>ppt_y</p:attrName>
                                        </p:attrNameLst>
                                      </p:cBhvr>
                                      <p:tavLst>
                                        <p:tav tm="0">
                                          <p:val>
                                            <p:strVal val="ppt_y"/>
                                          </p:val>
                                        </p:tav>
                                        <p:tav tm="100000">
                                          <p:val>
                                            <p:strVal val="1+ppt_h/2"/>
                                          </p:val>
                                        </p:tav>
                                      </p:tavLst>
                                    </p:anim>
                                    <p:set>
                                      <p:cBhvr>
                                        <p:cTn id="652" dur="1" fill="hold">
                                          <p:stCondLst>
                                            <p:cond delay="1999"/>
                                          </p:stCondLst>
                                        </p:cTn>
                                        <p:tgtEl>
                                          <p:spTgt spid="19"/>
                                        </p:tgtEl>
                                        <p:attrNameLst>
                                          <p:attrName>style.visibility</p:attrName>
                                        </p:attrNameLst>
                                      </p:cBhvr>
                                      <p:to>
                                        <p:strVal val="hidden"/>
                                      </p:to>
                                    </p:set>
                                  </p:childTnLst>
                                </p:cTn>
                              </p:par>
                              <p:par>
                                <p:cTn id="653" presetID="2" presetClass="exit" presetSubtype="4" fill="hold" nodeType="withEffect">
                                  <p:stCondLst>
                                    <p:cond delay="0"/>
                                  </p:stCondLst>
                                  <p:childTnLst>
                                    <p:anim calcmode="lin" valueType="num">
                                      <p:cBhvr additive="base">
                                        <p:cTn id="654" dur="2000"/>
                                        <p:tgtEl>
                                          <p:spTgt spid="20"/>
                                        </p:tgtEl>
                                        <p:attrNameLst>
                                          <p:attrName>ppt_x</p:attrName>
                                        </p:attrNameLst>
                                      </p:cBhvr>
                                      <p:tavLst>
                                        <p:tav tm="0">
                                          <p:val>
                                            <p:strVal val="ppt_x"/>
                                          </p:val>
                                        </p:tav>
                                        <p:tav tm="100000">
                                          <p:val>
                                            <p:strVal val="ppt_x"/>
                                          </p:val>
                                        </p:tav>
                                      </p:tavLst>
                                    </p:anim>
                                    <p:anim calcmode="lin" valueType="num">
                                      <p:cBhvr additive="base">
                                        <p:cTn id="655" dur="2000"/>
                                        <p:tgtEl>
                                          <p:spTgt spid="20"/>
                                        </p:tgtEl>
                                        <p:attrNameLst>
                                          <p:attrName>ppt_y</p:attrName>
                                        </p:attrNameLst>
                                      </p:cBhvr>
                                      <p:tavLst>
                                        <p:tav tm="0">
                                          <p:val>
                                            <p:strVal val="ppt_y"/>
                                          </p:val>
                                        </p:tav>
                                        <p:tav tm="100000">
                                          <p:val>
                                            <p:strVal val="1+ppt_h/2"/>
                                          </p:val>
                                        </p:tav>
                                      </p:tavLst>
                                    </p:anim>
                                    <p:set>
                                      <p:cBhvr>
                                        <p:cTn id="656" dur="1" fill="hold">
                                          <p:stCondLst>
                                            <p:cond delay="1999"/>
                                          </p:stCondLst>
                                        </p:cTn>
                                        <p:tgtEl>
                                          <p:spTgt spid="20"/>
                                        </p:tgtEl>
                                        <p:attrNameLst>
                                          <p:attrName>style.visibility</p:attrName>
                                        </p:attrNameLst>
                                      </p:cBhvr>
                                      <p:to>
                                        <p:strVal val="hidden"/>
                                      </p:to>
                                    </p:set>
                                  </p:childTnLst>
                                </p:cTn>
                              </p:par>
                              <p:par>
                                <p:cTn id="657" presetID="2" presetClass="exit" presetSubtype="4" fill="hold" nodeType="withEffect">
                                  <p:stCondLst>
                                    <p:cond delay="0"/>
                                  </p:stCondLst>
                                  <p:childTnLst>
                                    <p:anim calcmode="lin" valueType="num">
                                      <p:cBhvr additive="base">
                                        <p:cTn id="658" dur="2000"/>
                                        <p:tgtEl>
                                          <p:spTgt spid="21"/>
                                        </p:tgtEl>
                                        <p:attrNameLst>
                                          <p:attrName>ppt_x</p:attrName>
                                        </p:attrNameLst>
                                      </p:cBhvr>
                                      <p:tavLst>
                                        <p:tav tm="0">
                                          <p:val>
                                            <p:strVal val="ppt_x"/>
                                          </p:val>
                                        </p:tav>
                                        <p:tav tm="100000">
                                          <p:val>
                                            <p:strVal val="ppt_x"/>
                                          </p:val>
                                        </p:tav>
                                      </p:tavLst>
                                    </p:anim>
                                    <p:anim calcmode="lin" valueType="num">
                                      <p:cBhvr additive="base">
                                        <p:cTn id="659" dur="2000"/>
                                        <p:tgtEl>
                                          <p:spTgt spid="21"/>
                                        </p:tgtEl>
                                        <p:attrNameLst>
                                          <p:attrName>ppt_y</p:attrName>
                                        </p:attrNameLst>
                                      </p:cBhvr>
                                      <p:tavLst>
                                        <p:tav tm="0">
                                          <p:val>
                                            <p:strVal val="ppt_y"/>
                                          </p:val>
                                        </p:tav>
                                        <p:tav tm="100000">
                                          <p:val>
                                            <p:strVal val="1+ppt_h/2"/>
                                          </p:val>
                                        </p:tav>
                                      </p:tavLst>
                                    </p:anim>
                                    <p:set>
                                      <p:cBhvr>
                                        <p:cTn id="660" dur="1" fill="hold">
                                          <p:stCondLst>
                                            <p:cond delay="1999"/>
                                          </p:stCondLst>
                                        </p:cTn>
                                        <p:tgtEl>
                                          <p:spTgt spid="21"/>
                                        </p:tgtEl>
                                        <p:attrNameLst>
                                          <p:attrName>style.visibility</p:attrName>
                                        </p:attrNameLst>
                                      </p:cBhvr>
                                      <p:to>
                                        <p:strVal val="hidden"/>
                                      </p:to>
                                    </p:set>
                                  </p:childTnLst>
                                </p:cTn>
                              </p:par>
                              <p:par>
                                <p:cTn id="661" presetID="2" presetClass="exit" presetSubtype="4" fill="hold" nodeType="withEffect">
                                  <p:stCondLst>
                                    <p:cond delay="0"/>
                                  </p:stCondLst>
                                  <p:childTnLst>
                                    <p:anim calcmode="lin" valueType="num">
                                      <p:cBhvr additive="base">
                                        <p:cTn id="662" dur="2000"/>
                                        <p:tgtEl>
                                          <p:spTgt spid="22"/>
                                        </p:tgtEl>
                                        <p:attrNameLst>
                                          <p:attrName>ppt_x</p:attrName>
                                        </p:attrNameLst>
                                      </p:cBhvr>
                                      <p:tavLst>
                                        <p:tav tm="0">
                                          <p:val>
                                            <p:strVal val="ppt_x"/>
                                          </p:val>
                                        </p:tav>
                                        <p:tav tm="100000">
                                          <p:val>
                                            <p:strVal val="ppt_x"/>
                                          </p:val>
                                        </p:tav>
                                      </p:tavLst>
                                    </p:anim>
                                    <p:anim calcmode="lin" valueType="num">
                                      <p:cBhvr additive="base">
                                        <p:cTn id="663" dur="2000"/>
                                        <p:tgtEl>
                                          <p:spTgt spid="22"/>
                                        </p:tgtEl>
                                        <p:attrNameLst>
                                          <p:attrName>ppt_y</p:attrName>
                                        </p:attrNameLst>
                                      </p:cBhvr>
                                      <p:tavLst>
                                        <p:tav tm="0">
                                          <p:val>
                                            <p:strVal val="ppt_y"/>
                                          </p:val>
                                        </p:tav>
                                        <p:tav tm="100000">
                                          <p:val>
                                            <p:strVal val="1+ppt_h/2"/>
                                          </p:val>
                                        </p:tav>
                                      </p:tavLst>
                                    </p:anim>
                                    <p:set>
                                      <p:cBhvr>
                                        <p:cTn id="664" dur="1" fill="hold">
                                          <p:stCondLst>
                                            <p:cond delay="1999"/>
                                          </p:stCondLst>
                                        </p:cTn>
                                        <p:tgtEl>
                                          <p:spTgt spid="22"/>
                                        </p:tgtEl>
                                        <p:attrNameLst>
                                          <p:attrName>style.visibility</p:attrName>
                                        </p:attrNameLst>
                                      </p:cBhvr>
                                      <p:to>
                                        <p:strVal val="hidden"/>
                                      </p:to>
                                    </p:set>
                                  </p:childTnLst>
                                </p:cTn>
                              </p:par>
                              <p:par>
                                <p:cTn id="665" presetID="2" presetClass="exit" presetSubtype="4" fill="hold" nodeType="withEffect">
                                  <p:stCondLst>
                                    <p:cond delay="0"/>
                                  </p:stCondLst>
                                  <p:childTnLst>
                                    <p:anim calcmode="lin" valueType="num">
                                      <p:cBhvr additive="base">
                                        <p:cTn id="666" dur="2000"/>
                                        <p:tgtEl>
                                          <p:spTgt spid="23"/>
                                        </p:tgtEl>
                                        <p:attrNameLst>
                                          <p:attrName>ppt_x</p:attrName>
                                        </p:attrNameLst>
                                      </p:cBhvr>
                                      <p:tavLst>
                                        <p:tav tm="0">
                                          <p:val>
                                            <p:strVal val="ppt_x"/>
                                          </p:val>
                                        </p:tav>
                                        <p:tav tm="100000">
                                          <p:val>
                                            <p:strVal val="ppt_x"/>
                                          </p:val>
                                        </p:tav>
                                      </p:tavLst>
                                    </p:anim>
                                    <p:anim calcmode="lin" valueType="num">
                                      <p:cBhvr additive="base">
                                        <p:cTn id="667" dur="2000"/>
                                        <p:tgtEl>
                                          <p:spTgt spid="23"/>
                                        </p:tgtEl>
                                        <p:attrNameLst>
                                          <p:attrName>ppt_y</p:attrName>
                                        </p:attrNameLst>
                                      </p:cBhvr>
                                      <p:tavLst>
                                        <p:tav tm="0">
                                          <p:val>
                                            <p:strVal val="ppt_y"/>
                                          </p:val>
                                        </p:tav>
                                        <p:tav tm="100000">
                                          <p:val>
                                            <p:strVal val="1+ppt_h/2"/>
                                          </p:val>
                                        </p:tav>
                                      </p:tavLst>
                                    </p:anim>
                                    <p:set>
                                      <p:cBhvr>
                                        <p:cTn id="668" dur="1" fill="hold">
                                          <p:stCondLst>
                                            <p:cond delay="1999"/>
                                          </p:stCondLst>
                                        </p:cTn>
                                        <p:tgtEl>
                                          <p:spTgt spid="23"/>
                                        </p:tgtEl>
                                        <p:attrNameLst>
                                          <p:attrName>style.visibility</p:attrName>
                                        </p:attrNameLst>
                                      </p:cBhvr>
                                      <p:to>
                                        <p:strVal val="hidden"/>
                                      </p:to>
                                    </p:set>
                                  </p:childTnLst>
                                </p:cTn>
                              </p:par>
                              <p:par>
                                <p:cTn id="669" presetID="2" presetClass="exit" presetSubtype="4" fill="hold" nodeType="withEffect">
                                  <p:stCondLst>
                                    <p:cond delay="0"/>
                                  </p:stCondLst>
                                  <p:childTnLst>
                                    <p:anim calcmode="lin" valueType="num">
                                      <p:cBhvr additive="base">
                                        <p:cTn id="670" dur="2000"/>
                                        <p:tgtEl>
                                          <p:spTgt spid="24"/>
                                        </p:tgtEl>
                                        <p:attrNameLst>
                                          <p:attrName>ppt_x</p:attrName>
                                        </p:attrNameLst>
                                      </p:cBhvr>
                                      <p:tavLst>
                                        <p:tav tm="0">
                                          <p:val>
                                            <p:strVal val="ppt_x"/>
                                          </p:val>
                                        </p:tav>
                                        <p:tav tm="100000">
                                          <p:val>
                                            <p:strVal val="ppt_x"/>
                                          </p:val>
                                        </p:tav>
                                      </p:tavLst>
                                    </p:anim>
                                    <p:anim calcmode="lin" valueType="num">
                                      <p:cBhvr additive="base">
                                        <p:cTn id="671" dur="2000"/>
                                        <p:tgtEl>
                                          <p:spTgt spid="24"/>
                                        </p:tgtEl>
                                        <p:attrNameLst>
                                          <p:attrName>ppt_y</p:attrName>
                                        </p:attrNameLst>
                                      </p:cBhvr>
                                      <p:tavLst>
                                        <p:tav tm="0">
                                          <p:val>
                                            <p:strVal val="ppt_y"/>
                                          </p:val>
                                        </p:tav>
                                        <p:tav tm="100000">
                                          <p:val>
                                            <p:strVal val="1+ppt_h/2"/>
                                          </p:val>
                                        </p:tav>
                                      </p:tavLst>
                                    </p:anim>
                                    <p:set>
                                      <p:cBhvr>
                                        <p:cTn id="672" dur="1" fill="hold">
                                          <p:stCondLst>
                                            <p:cond delay="1999"/>
                                          </p:stCondLst>
                                        </p:cTn>
                                        <p:tgtEl>
                                          <p:spTgt spid="24"/>
                                        </p:tgtEl>
                                        <p:attrNameLst>
                                          <p:attrName>style.visibility</p:attrName>
                                        </p:attrNameLst>
                                      </p:cBhvr>
                                      <p:to>
                                        <p:strVal val="hidden"/>
                                      </p:to>
                                    </p:set>
                                  </p:childTnLst>
                                </p:cTn>
                              </p:par>
                              <p:par>
                                <p:cTn id="673" presetID="2" presetClass="exit" presetSubtype="4" fill="hold" nodeType="withEffect">
                                  <p:stCondLst>
                                    <p:cond delay="0"/>
                                  </p:stCondLst>
                                  <p:childTnLst>
                                    <p:anim calcmode="lin" valueType="num">
                                      <p:cBhvr additive="base">
                                        <p:cTn id="674" dur="2000"/>
                                        <p:tgtEl>
                                          <p:spTgt spid="25"/>
                                        </p:tgtEl>
                                        <p:attrNameLst>
                                          <p:attrName>ppt_x</p:attrName>
                                        </p:attrNameLst>
                                      </p:cBhvr>
                                      <p:tavLst>
                                        <p:tav tm="0">
                                          <p:val>
                                            <p:strVal val="ppt_x"/>
                                          </p:val>
                                        </p:tav>
                                        <p:tav tm="100000">
                                          <p:val>
                                            <p:strVal val="ppt_x"/>
                                          </p:val>
                                        </p:tav>
                                      </p:tavLst>
                                    </p:anim>
                                    <p:anim calcmode="lin" valueType="num">
                                      <p:cBhvr additive="base">
                                        <p:cTn id="675" dur="2000"/>
                                        <p:tgtEl>
                                          <p:spTgt spid="25"/>
                                        </p:tgtEl>
                                        <p:attrNameLst>
                                          <p:attrName>ppt_y</p:attrName>
                                        </p:attrNameLst>
                                      </p:cBhvr>
                                      <p:tavLst>
                                        <p:tav tm="0">
                                          <p:val>
                                            <p:strVal val="ppt_y"/>
                                          </p:val>
                                        </p:tav>
                                        <p:tav tm="100000">
                                          <p:val>
                                            <p:strVal val="1+ppt_h/2"/>
                                          </p:val>
                                        </p:tav>
                                      </p:tavLst>
                                    </p:anim>
                                    <p:set>
                                      <p:cBhvr>
                                        <p:cTn id="676" dur="1" fill="hold">
                                          <p:stCondLst>
                                            <p:cond delay="1999"/>
                                          </p:stCondLst>
                                        </p:cTn>
                                        <p:tgtEl>
                                          <p:spTgt spid="25"/>
                                        </p:tgtEl>
                                        <p:attrNameLst>
                                          <p:attrName>style.visibility</p:attrName>
                                        </p:attrNameLst>
                                      </p:cBhvr>
                                      <p:to>
                                        <p:strVal val="hidden"/>
                                      </p:to>
                                    </p:set>
                                  </p:childTnLst>
                                </p:cTn>
                              </p:par>
                              <p:par>
                                <p:cTn id="677" presetID="2" presetClass="exit" presetSubtype="4" fill="hold" nodeType="withEffect">
                                  <p:stCondLst>
                                    <p:cond delay="0"/>
                                  </p:stCondLst>
                                  <p:childTnLst>
                                    <p:anim calcmode="lin" valueType="num">
                                      <p:cBhvr additive="base">
                                        <p:cTn id="678" dur="2000"/>
                                        <p:tgtEl>
                                          <p:spTgt spid="26"/>
                                        </p:tgtEl>
                                        <p:attrNameLst>
                                          <p:attrName>ppt_x</p:attrName>
                                        </p:attrNameLst>
                                      </p:cBhvr>
                                      <p:tavLst>
                                        <p:tav tm="0">
                                          <p:val>
                                            <p:strVal val="ppt_x"/>
                                          </p:val>
                                        </p:tav>
                                        <p:tav tm="100000">
                                          <p:val>
                                            <p:strVal val="ppt_x"/>
                                          </p:val>
                                        </p:tav>
                                      </p:tavLst>
                                    </p:anim>
                                    <p:anim calcmode="lin" valueType="num">
                                      <p:cBhvr additive="base">
                                        <p:cTn id="679" dur="2000"/>
                                        <p:tgtEl>
                                          <p:spTgt spid="26"/>
                                        </p:tgtEl>
                                        <p:attrNameLst>
                                          <p:attrName>ppt_y</p:attrName>
                                        </p:attrNameLst>
                                      </p:cBhvr>
                                      <p:tavLst>
                                        <p:tav tm="0">
                                          <p:val>
                                            <p:strVal val="ppt_y"/>
                                          </p:val>
                                        </p:tav>
                                        <p:tav tm="100000">
                                          <p:val>
                                            <p:strVal val="1+ppt_h/2"/>
                                          </p:val>
                                        </p:tav>
                                      </p:tavLst>
                                    </p:anim>
                                    <p:set>
                                      <p:cBhvr>
                                        <p:cTn id="680" dur="1" fill="hold">
                                          <p:stCondLst>
                                            <p:cond delay="1999"/>
                                          </p:stCondLst>
                                        </p:cTn>
                                        <p:tgtEl>
                                          <p:spTgt spid="26"/>
                                        </p:tgtEl>
                                        <p:attrNameLst>
                                          <p:attrName>style.visibility</p:attrName>
                                        </p:attrNameLst>
                                      </p:cBhvr>
                                      <p:to>
                                        <p:strVal val="hidden"/>
                                      </p:to>
                                    </p:set>
                                  </p:childTnLst>
                                </p:cTn>
                              </p:par>
                              <p:par>
                                <p:cTn id="681" presetID="2" presetClass="exit" presetSubtype="4" fill="hold" nodeType="withEffect">
                                  <p:stCondLst>
                                    <p:cond delay="0"/>
                                  </p:stCondLst>
                                  <p:childTnLst>
                                    <p:anim calcmode="lin" valueType="num">
                                      <p:cBhvr additive="base">
                                        <p:cTn id="682" dur="2000"/>
                                        <p:tgtEl>
                                          <p:spTgt spid="27"/>
                                        </p:tgtEl>
                                        <p:attrNameLst>
                                          <p:attrName>ppt_x</p:attrName>
                                        </p:attrNameLst>
                                      </p:cBhvr>
                                      <p:tavLst>
                                        <p:tav tm="0">
                                          <p:val>
                                            <p:strVal val="ppt_x"/>
                                          </p:val>
                                        </p:tav>
                                        <p:tav tm="100000">
                                          <p:val>
                                            <p:strVal val="ppt_x"/>
                                          </p:val>
                                        </p:tav>
                                      </p:tavLst>
                                    </p:anim>
                                    <p:anim calcmode="lin" valueType="num">
                                      <p:cBhvr additive="base">
                                        <p:cTn id="683" dur="2000"/>
                                        <p:tgtEl>
                                          <p:spTgt spid="27"/>
                                        </p:tgtEl>
                                        <p:attrNameLst>
                                          <p:attrName>ppt_y</p:attrName>
                                        </p:attrNameLst>
                                      </p:cBhvr>
                                      <p:tavLst>
                                        <p:tav tm="0">
                                          <p:val>
                                            <p:strVal val="ppt_y"/>
                                          </p:val>
                                        </p:tav>
                                        <p:tav tm="100000">
                                          <p:val>
                                            <p:strVal val="1+ppt_h/2"/>
                                          </p:val>
                                        </p:tav>
                                      </p:tavLst>
                                    </p:anim>
                                    <p:set>
                                      <p:cBhvr>
                                        <p:cTn id="684" dur="1" fill="hold">
                                          <p:stCondLst>
                                            <p:cond delay="1999"/>
                                          </p:stCondLst>
                                        </p:cTn>
                                        <p:tgtEl>
                                          <p:spTgt spid="27"/>
                                        </p:tgtEl>
                                        <p:attrNameLst>
                                          <p:attrName>style.visibility</p:attrName>
                                        </p:attrNameLst>
                                      </p:cBhvr>
                                      <p:to>
                                        <p:strVal val="hidden"/>
                                      </p:to>
                                    </p:set>
                                  </p:childTnLst>
                                </p:cTn>
                              </p:par>
                              <p:par>
                                <p:cTn id="685" presetID="2" presetClass="exit" presetSubtype="4" fill="hold" nodeType="withEffect">
                                  <p:stCondLst>
                                    <p:cond delay="0"/>
                                  </p:stCondLst>
                                  <p:childTnLst>
                                    <p:anim calcmode="lin" valueType="num">
                                      <p:cBhvr additive="base">
                                        <p:cTn id="686" dur="2000"/>
                                        <p:tgtEl>
                                          <p:spTgt spid="28"/>
                                        </p:tgtEl>
                                        <p:attrNameLst>
                                          <p:attrName>ppt_x</p:attrName>
                                        </p:attrNameLst>
                                      </p:cBhvr>
                                      <p:tavLst>
                                        <p:tav tm="0">
                                          <p:val>
                                            <p:strVal val="ppt_x"/>
                                          </p:val>
                                        </p:tav>
                                        <p:tav tm="100000">
                                          <p:val>
                                            <p:strVal val="ppt_x"/>
                                          </p:val>
                                        </p:tav>
                                      </p:tavLst>
                                    </p:anim>
                                    <p:anim calcmode="lin" valueType="num">
                                      <p:cBhvr additive="base">
                                        <p:cTn id="687" dur="2000"/>
                                        <p:tgtEl>
                                          <p:spTgt spid="28"/>
                                        </p:tgtEl>
                                        <p:attrNameLst>
                                          <p:attrName>ppt_y</p:attrName>
                                        </p:attrNameLst>
                                      </p:cBhvr>
                                      <p:tavLst>
                                        <p:tav tm="0">
                                          <p:val>
                                            <p:strVal val="ppt_y"/>
                                          </p:val>
                                        </p:tav>
                                        <p:tav tm="100000">
                                          <p:val>
                                            <p:strVal val="1+ppt_h/2"/>
                                          </p:val>
                                        </p:tav>
                                      </p:tavLst>
                                    </p:anim>
                                    <p:set>
                                      <p:cBhvr>
                                        <p:cTn id="688" dur="1" fill="hold">
                                          <p:stCondLst>
                                            <p:cond delay="1999"/>
                                          </p:stCondLst>
                                        </p:cTn>
                                        <p:tgtEl>
                                          <p:spTgt spid="28"/>
                                        </p:tgtEl>
                                        <p:attrNameLst>
                                          <p:attrName>style.visibility</p:attrName>
                                        </p:attrNameLst>
                                      </p:cBhvr>
                                      <p:to>
                                        <p:strVal val="hidden"/>
                                      </p:to>
                                    </p:set>
                                  </p:childTnLst>
                                </p:cTn>
                              </p:par>
                              <p:par>
                                <p:cTn id="689" presetID="2" presetClass="exit" presetSubtype="4" fill="hold" nodeType="withEffect">
                                  <p:stCondLst>
                                    <p:cond delay="0"/>
                                  </p:stCondLst>
                                  <p:childTnLst>
                                    <p:anim calcmode="lin" valueType="num">
                                      <p:cBhvr additive="base">
                                        <p:cTn id="690" dur="2000"/>
                                        <p:tgtEl>
                                          <p:spTgt spid="29"/>
                                        </p:tgtEl>
                                        <p:attrNameLst>
                                          <p:attrName>ppt_x</p:attrName>
                                        </p:attrNameLst>
                                      </p:cBhvr>
                                      <p:tavLst>
                                        <p:tav tm="0">
                                          <p:val>
                                            <p:strVal val="ppt_x"/>
                                          </p:val>
                                        </p:tav>
                                        <p:tav tm="100000">
                                          <p:val>
                                            <p:strVal val="ppt_x"/>
                                          </p:val>
                                        </p:tav>
                                      </p:tavLst>
                                    </p:anim>
                                    <p:anim calcmode="lin" valueType="num">
                                      <p:cBhvr additive="base">
                                        <p:cTn id="691" dur="2000"/>
                                        <p:tgtEl>
                                          <p:spTgt spid="29"/>
                                        </p:tgtEl>
                                        <p:attrNameLst>
                                          <p:attrName>ppt_y</p:attrName>
                                        </p:attrNameLst>
                                      </p:cBhvr>
                                      <p:tavLst>
                                        <p:tav tm="0">
                                          <p:val>
                                            <p:strVal val="ppt_y"/>
                                          </p:val>
                                        </p:tav>
                                        <p:tav tm="100000">
                                          <p:val>
                                            <p:strVal val="1+ppt_h/2"/>
                                          </p:val>
                                        </p:tav>
                                      </p:tavLst>
                                    </p:anim>
                                    <p:set>
                                      <p:cBhvr>
                                        <p:cTn id="692" dur="1" fill="hold">
                                          <p:stCondLst>
                                            <p:cond delay="1999"/>
                                          </p:stCondLst>
                                        </p:cTn>
                                        <p:tgtEl>
                                          <p:spTgt spid="29"/>
                                        </p:tgtEl>
                                        <p:attrNameLst>
                                          <p:attrName>style.visibility</p:attrName>
                                        </p:attrNameLst>
                                      </p:cBhvr>
                                      <p:to>
                                        <p:strVal val="hidden"/>
                                      </p:to>
                                    </p:set>
                                  </p:childTnLst>
                                </p:cTn>
                              </p:par>
                              <p:par>
                                <p:cTn id="693" presetID="2" presetClass="exit" presetSubtype="4" fill="hold" nodeType="withEffect">
                                  <p:stCondLst>
                                    <p:cond delay="0"/>
                                  </p:stCondLst>
                                  <p:childTnLst>
                                    <p:anim calcmode="lin" valueType="num">
                                      <p:cBhvr additive="base">
                                        <p:cTn id="694" dur="2000"/>
                                        <p:tgtEl>
                                          <p:spTgt spid="30"/>
                                        </p:tgtEl>
                                        <p:attrNameLst>
                                          <p:attrName>ppt_x</p:attrName>
                                        </p:attrNameLst>
                                      </p:cBhvr>
                                      <p:tavLst>
                                        <p:tav tm="0">
                                          <p:val>
                                            <p:strVal val="ppt_x"/>
                                          </p:val>
                                        </p:tav>
                                        <p:tav tm="100000">
                                          <p:val>
                                            <p:strVal val="ppt_x"/>
                                          </p:val>
                                        </p:tav>
                                      </p:tavLst>
                                    </p:anim>
                                    <p:anim calcmode="lin" valueType="num">
                                      <p:cBhvr additive="base">
                                        <p:cTn id="695" dur="2000"/>
                                        <p:tgtEl>
                                          <p:spTgt spid="30"/>
                                        </p:tgtEl>
                                        <p:attrNameLst>
                                          <p:attrName>ppt_y</p:attrName>
                                        </p:attrNameLst>
                                      </p:cBhvr>
                                      <p:tavLst>
                                        <p:tav tm="0">
                                          <p:val>
                                            <p:strVal val="ppt_y"/>
                                          </p:val>
                                        </p:tav>
                                        <p:tav tm="100000">
                                          <p:val>
                                            <p:strVal val="1+ppt_h/2"/>
                                          </p:val>
                                        </p:tav>
                                      </p:tavLst>
                                    </p:anim>
                                    <p:set>
                                      <p:cBhvr>
                                        <p:cTn id="696" dur="1" fill="hold">
                                          <p:stCondLst>
                                            <p:cond delay="1999"/>
                                          </p:stCondLst>
                                        </p:cTn>
                                        <p:tgtEl>
                                          <p:spTgt spid="30"/>
                                        </p:tgtEl>
                                        <p:attrNameLst>
                                          <p:attrName>style.visibility</p:attrName>
                                        </p:attrNameLst>
                                      </p:cBhvr>
                                      <p:to>
                                        <p:strVal val="hidden"/>
                                      </p:to>
                                    </p:set>
                                  </p:childTnLst>
                                </p:cTn>
                              </p:par>
                              <p:par>
                                <p:cTn id="697" presetID="2" presetClass="exit" presetSubtype="4" fill="hold" nodeType="withEffect">
                                  <p:stCondLst>
                                    <p:cond delay="0"/>
                                  </p:stCondLst>
                                  <p:childTnLst>
                                    <p:anim calcmode="lin" valueType="num">
                                      <p:cBhvr additive="base">
                                        <p:cTn id="698" dur="2000"/>
                                        <p:tgtEl>
                                          <p:spTgt spid="31"/>
                                        </p:tgtEl>
                                        <p:attrNameLst>
                                          <p:attrName>ppt_x</p:attrName>
                                        </p:attrNameLst>
                                      </p:cBhvr>
                                      <p:tavLst>
                                        <p:tav tm="0">
                                          <p:val>
                                            <p:strVal val="ppt_x"/>
                                          </p:val>
                                        </p:tav>
                                        <p:tav tm="100000">
                                          <p:val>
                                            <p:strVal val="ppt_x"/>
                                          </p:val>
                                        </p:tav>
                                      </p:tavLst>
                                    </p:anim>
                                    <p:anim calcmode="lin" valueType="num">
                                      <p:cBhvr additive="base">
                                        <p:cTn id="699" dur="2000"/>
                                        <p:tgtEl>
                                          <p:spTgt spid="31"/>
                                        </p:tgtEl>
                                        <p:attrNameLst>
                                          <p:attrName>ppt_y</p:attrName>
                                        </p:attrNameLst>
                                      </p:cBhvr>
                                      <p:tavLst>
                                        <p:tav tm="0">
                                          <p:val>
                                            <p:strVal val="ppt_y"/>
                                          </p:val>
                                        </p:tav>
                                        <p:tav tm="100000">
                                          <p:val>
                                            <p:strVal val="1+ppt_h/2"/>
                                          </p:val>
                                        </p:tav>
                                      </p:tavLst>
                                    </p:anim>
                                    <p:set>
                                      <p:cBhvr>
                                        <p:cTn id="700" dur="1" fill="hold">
                                          <p:stCondLst>
                                            <p:cond delay="1999"/>
                                          </p:stCondLst>
                                        </p:cTn>
                                        <p:tgtEl>
                                          <p:spTgt spid="31"/>
                                        </p:tgtEl>
                                        <p:attrNameLst>
                                          <p:attrName>style.visibility</p:attrName>
                                        </p:attrNameLst>
                                      </p:cBhvr>
                                      <p:to>
                                        <p:strVal val="hidden"/>
                                      </p:to>
                                    </p:set>
                                  </p:childTnLst>
                                </p:cTn>
                              </p:par>
                              <p:par>
                                <p:cTn id="701" presetID="2" presetClass="exit" presetSubtype="4" fill="hold" nodeType="withEffect">
                                  <p:stCondLst>
                                    <p:cond delay="0"/>
                                  </p:stCondLst>
                                  <p:childTnLst>
                                    <p:anim calcmode="lin" valueType="num">
                                      <p:cBhvr additive="base">
                                        <p:cTn id="702" dur="2000"/>
                                        <p:tgtEl>
                                          <p:spTgt spid="32"/>
                                        </p:tgtEl>
                                        <p:attrNameLst>
                                          <p:attrName>ppt_x</p:attrName>
                                        </p:attrNameLst>
                                      </p:cBhvr>
                                      <p:tavLst>
                                        <p:tav tm="0">
                                          <p:val>
                                            <p:strVal val="ppt_x"/>
                                          </p:val>
                                        </p:tav>
                                        <p:tav tm="100000">
                                          <p:val>
                                            <p:strVal val="ppt_x"/>
                                          </p:val>
                                        </p:tav>
                                      </p:tavLst>
                                    </p:anim>
                                    <p:anim calcmode="lin" valueType="num">
                                      <p:cBhvr additive="base">
                                        <p:cTn id="703" dur="2000"/>
                                        <p:tgtEl>
                                          <p:spTgt spid="32"/>
                                        </p:tgtEl>
                                        <p:attrNameLst>
                                          <p:attrName>ppt_y</p:attrName>
                                        </p:attrNameLst>
                                      </p:cBhvr>
                                      <p:tavLst>
                                        <p:tav tm="0">
                                          <p:val>
                                            <p:strVal val="ppt_y"/>
                                          </p:val>
                                        </p:tav>
                                        <p:tav tm="100000">
                                          <p:val>
                                            <p:strVal val="1+ppt_h/2"/>
                                          </p:val>
                                        </p:tav>
                                      </p:tavLst>
                                    </p:anim>
                                    <p:set>
                                      <p:cBhvr>
                                        <p:cTn id="704" dur="1" fill="hold">
                                          <p:stCondLst>
                                            <p:cond delay="1999"/>
                                          </p:stCondLst>
                                        </p:cTn>
                                        <p:tgtEl>
                                          <p:spTgt spid="32"/>
                                        </p:tgtEl>
                                        <p:attrNameLst>
                                          <p:attrName>style.visibility</p:attrName>
                                        </p:attrNameLst>
                                      </p:cBhvr>
                                      <p:to>
                                        <p:strVal val="hidden"/>
                                      </p:to>
                                    </p:set>
                                  </p:childTnLst>
                                </p:cTn>
                              </p:par>
                              <p:par>
                                <p:cTn id="705" presetID="2" presetClass="exit" presetSubtype="4" fill="hold" nodeType="withEffect">
                                  <p:stCondLst>
                                    <p:cond delay="0"/>
                                  </p:stCondLst>
                                  <p:childTnLst>
                                    <p:anim calcmode="lin" valueType="num">
                                      <p:cBhvr additive="base">
                                        <p:cTn id="706" dur="2000"/>
                                        <p:tgtEl>
                                          <p:spTgt spid="33"/>
                                        </p:tgtEl>
                                        <p:attrNameLst>
                                          <p:attrName>ppt_x</p:attrName>
                                        </p:attrNameLst>
                                      </p:cBhvr>
                                      <p:tavLst>
                                        <p:tav tm="0">
                                          <p:val>
                                            <p:strVal val="ppt_x"/>
                                          </p:val>
                                        </p:tav>
                                        <p:tav tm="100000">
                                          <p:val>
                                            <p:strVal val="ppt_x"/>
                                          </p:val>
                                        </p:tav>
                                      </p:tavLst>
                                    </p:anim>
                                    <p:anim calcmode="lin" valueType="num">
                                      <p:cBhvr additive="base">
                                        <p:cTn id="707" dur="2000"/>
                                        <p:tgtEl>
                                          <p:spTgt spid="33"/>
                                        </p:tgtEl>
                                        <p:attrNameLst>
                                          <p:attrName>ppt_y</p:attrName>
                                        </p:attrNameLst>
                                      </p:cBhvr>
                                      <p:tavLst>
                                        <p:tav tm="0">
                                          <p:val>
                                            <p:strVal val="ppt_y"/>
                                          </p:val>
                                        </p:tav>
                                        <p:tav tm="100000">
                                          <p:val>
                                            <p:strVal val="1+ppt_h/2"/>
                                          </p:val>
                                        </p:tav>
                                      </p:tavLst>
                                    </p:anim>
                                    <p:set>
                                      <p:cBhvr>
                                        <p:cTn id="708" dur="1" fill="hold">
                                          <p:stCondLst>
                                            <p:cond delay="1999"/>
                                          </p:stCondLst>
                                        </p:cTn>
                                        <p:tgtEl>
                                          <p:spTgt spid="33"/>
                                        </p:tgtEl>
                                        <p:attrNameLst>
                                          <p:attrName>style.visibility</p:attrName>
                                        </p:attrNameLst>
                                      </p:cBhvr>
                                      <p:to>
                                        <p:strVal val="hidden"/>
                                      </p:to>
                                    </p:set>
                                  </p:childTnLst>
                                </p:cTn>
                              </p:par>
                              <p:par>
                                <p:cTn id="709" presetID="2" presetClass="exit" presetSubtype="4" fill="hold" nodeType="withEffect">
                                  <p:stCondLst>
                                    <p:cond delay="0"/>
                                  </p:stCondLst>
                                  <p:childTnLst>
                                    <p:anim calcmode="lin" valueType="num">
                                      <p:cBhvr additive="base">
                                        <p:cTn id="710" dur="2000"/>
                                        <p:tgtEl>
                                          <p:spTgt spid="34"/>
                                        </p:tgtEl>
                                        <p:attrNameLst>
                                          <p:attrName>ppt_x</p:attrName>
                                        </p:attrNameLst>
                                      </p:cBhvr>
                                      <p:tavLst>
                                        <p:tav tm="0">
                                          <p:val>
                                            <p:strVal val="ppt_x"/>
                                          </p:val>
                                        </p:tav>
                                        <p:tav tm="100000">
                                          <p:val>
                                            <p:strVal val="ppt_x"/>
                                          </p:val>
                                        </p:tav>
                                      </p:tavLst>
                                    </p:anim>
                                    <p:anim calcmode="lin" valueType="num">
                                      <p:cBhvr additive="base">
                                        <p:cTn id="711" dur="2000"/>
                                        <p:tgtEl>
                                          <p:spTgt spid="34"/>
                                        </p:tgtEl>
                                        <p:attrNameLst>
                                          <p:attrName>ppt_y</p:attrName>
                                        </p:attrNameLst>
                                      </p:cBhvr>
                                      <p:tavLst>
                                        <p:tav tm="0">
                                          <p:val>
                                            <p:strVal val="ppt_y"/>
                                          </p:val>
                                        </p:tav>
                                        <p:tav tm="100000">
                                          <p:val>
                                            <p:strVal val="1+ppt_h/2"/>
                                          </p:val>
                                        </p:tav>
                                      </p:tavLst>
                                    </p:anim>
                                    <p:set>
                                      <p:cBhvr>
                                        <p:cTn id="712" dur="1" fill="hold">
                                          <p:stCondLst>
                                            <p:cond delay="1999"/>
                                          </p:stCondLst>
                                        </p:cTn>
                                        <p:tgtEl>
                                          <p:spTgt spid="34"/>
                                        </p:tgtEl>
                                        <p:attrNameLst>
                                          <p:attrName>style.visibility</p:attrName>
                                        </p:attrNameLst>
                                      </p:cBhvr>
                                      <p:to>
                                        <p:strVal val="hidden"/>
                                      </p:to>
                                    </p:set>
                                  </p:childTnLst>
                                </p:cTn>
                              </p:par>
                              <p:par>
                                <p:cTn id="713" presetID="2" presetClass="exit" presetSubtype="4" fill="hold" nodeType="withEffect">
                                  <p:stCondLst>
                                    <p:cond delay="0"/>
                                  </p:stCondLst>
                                  <p:childTnLst>
                                    <p:anim calcmode="lin" valueType="num">
                                      <p:cBhvr additive="base">
                                        <p:cTn id="714" dur="2000"/>
                                        <p:tgtEl>
                                          <p:spTgt spid="35"/>
                                        </p:tgtEl>
                                        <p:attrNameLst>
                                          <p:attrName>ppt_x</p:attrName>
                                        </p:attrNameLst>
                                      </p:cBhvr>
                                      <p:tavLst>
                                        <p:tav tm="0">
                                          <p:val>
                                            <p:strVal val="ppt_x"/>
                                          </p:val>
                                        </p:tav>
                                        <p:tav tm="100000">
                                          <p:val>
                                            <p:strVal val="ppt_x"/>
                                          </p:val>
                                        </p:tav>
                                      </p:tavLst>
                                    </p:anim>
                                    <p:anim calcmode="lin" valueType="num">
                                      <p:cBhvr additive="base">
                                        <p:cTn id="715" dur="2000"/>
                                        <p:tgtEl>
                                          <p:spTgt spid="35"/>
                                        </p:tgtEl>
                                        <p:attrNameLst>
                                          <p:attrName>ppt_y</p:attrName>
                                        </p:attrNameLst>
                                      </p:cBhvr>
                                      <p:tavLst>
                                        <p:tav tm="0">
                                          <p:val>
                                            <p:strVal val="ppt_y"/>
                                          </p:val>
                                        </p:tav>
                                        <p:tav tm="100000">
                                          <p:val>
                                            <p:strVal val="1+ppt_h/2"/>
                                          </p:val>
                                        </p:tav>
                                      </p:tavLst>
                                    </p:anim>
                                    <p:set>
                                      <p:cBhvr>
                                        <p:cTn id="716" dur="1" fill="hold">
                                          <p:stCondLst>
                                            <p:cond delay="1999"/>
                                          </p:stCondLst>
                                        </p:cTn>
                                        <p:tgtEl>
                                          <p:spTgt spid="35"/>
                                        </p:tgtEl>
                                        <p:attrNameLst>
                                          <p:attrName>style.visibility</p:attrName>
                                        </p:attrNameLst>
                                      </p:cBhvr>
                                      <p:to>
                                        <p:strVal val="hidden"/>
                                      </p:to>
                                    </p:set>
                                  </p:childTnLst>
                                </p:cTn>
                              </p:par>
                              <p:par>
                                <p:cTn id="717" presetID="2" presetClass="exit" presetSubtype="4" fill="hold" nodeType="withEffect">
                                  <p:stCondLst>
                                    <p:cond delay="0"/>
                                  </p:stCondLst>
                                  <p:childTnLst>
                                    <p:anim calcmode="lin" valueType="num">
                                      <p:cBhvr additive="base">
                                        <p:cTn id="718" dur="2000"/>
                                        <p:tgtEl>
                                          <p:spTgt spid="36"/>
                                        </p:tgtEl>
                                        <p:attrNameLst>
                                          <p:attrName>ppt_x</p:attrName>
                                        </p:attrNameLst>
                                      </p:cBhvr>
                                      <p:tavLst>
                                        <p:tav tm="0">
                                          <p:val>
                                            <p:strVal val="ppt_x"/>
                                          </p:val>
                                        </p:tav>
                                        <p:tav tm="100000">
                                          <p:val>
                                            <p:strVal val="ppt_x"/>
                                          </p:val>
                                        </p:tav>
                                      </p:tavLst>
                                    </p:anim>
                                    <p:anim calcmode="lin" valueType="num">
                                      <p:cBhvr additive="base">
                                        <p:cTn id="719" dur="2000"/>
                                        <p:tgtEl>
                                          <p:spTgt spid="36"/>
                                        </p:tgtEl>
                                        <p:attrNameLst>
                                          <p:attrName>ppt_y</p:attrName>
                                        </p:attrNameLst>
                                      </p:cBhvr>
                                      <p:tavLst>
                                        <p:tav tm="0">
                                          <p:val>
                                            <p:strVal val="ppt_y"/>
                                          </p:val>
                                        </p:tav>
                                        <p:tav tm="100000">
                                          <p:val>
                                            <p:strVal val="1+ppt_h/2"/>
                                          </p:val>
                                        </p:tav>
                                      </p:tavLst>
                                    </p:anim>
                                    <p:set>
                                      <p:cBhvr>
                                        <p:cTn id="720" dur="1" fill="hold">
                                          <p:stCondLst>
                                            <p:cond delay="1999"/>
                                          </p:stCondLst>
                                        </p:cTn>
                                        <p:tgtEl>
                                          <p:spTgt spid="36"/>
                                        </p:tgtEl>
                                        <p:attrNameLst>
                                          <p:attrName>style.visibility</p:attrName>
                                        </p:attrNameLst>
                                      </p:cBhvr>
                                      <p:to>
                                        <p:strVal val="hidden"/>
                                      </p:to>
                                    </p:set>
                                  </p:childTnLst>
                                </p:cTn>
                              </p:par>
                              <p:par>
                                <p:cTn id="721" presetID="2" presetClass="exit" presetSubtype="4" fill="hold" nodeType="withEffect">
                                  <p:stCondLst>
                                    <p:cond delay="0"/>
                                  </p:stCondLst>
                                  <p:childTnLst>
                                    <p:anim calcmode="lin" valueType="num">
                                      <p:cBhvr additive="base">
                                        <p:cTn id="722" dur="2000"/>
                                        <p:tgtEl>
                                          <p:spTgt spid="37"/>
                                        </p:tgtEl>
                                        <p:attrNameLst>
                                          <p:attrName>ppt_x</p:attrName>
                                        </p:attrNameLst>
                                      </p:cBhvr>
                                      <p:tavLst>
                                        <p:tav tm="0">
                                          <p:val>
                                            <p:strVal val="ppt_x"/>
                                          </p:val>
                                        </p:tav>
                                        <p:tav tm="100000">
                                          <p:val>
                                            <p:strVal val="ppt_x"/>
                                          </p:val>
                                        </p:tav>
                                      </p:tavLst>
                                    </p:anim>
                                    <p:anim calcmode="lin" valueType="num">
                                      <p:cBhvr additive="base">
                                        <p:cTn id="723" dur="2000"/>
                                        <p:tgtEl>
                                          <p:spTgt spid="37"/>
                                        </p:tgtEl>
                                        <p:attrNameLst>
                                          <p:attrName>ppt_y</p:attrName>
                                        </p:attrNameLst>
                                      </p:cBhvr>
                                      <p:tavLst>
                                        <p:tav tm="0">
                                          <p:val>
                                            <p:strVal val="ppt_y"/>
                                          </p:val>
                                        </p:tav>
                                        <p:tav tm="100000">
                                          <p:val>
                                            <p:strVal val="1+ppt_h/2"/>
                                          </p:val>
                                        </p:tav>
                                      </p:tavLst>
                                    </p:anim>
                                    <p:set>
                                      <p:cBhvr>
                                        <p:cTn id="724" dur="1" fill="hold">
                                          <p:stCondLst>
                                            <p:cond delay="1999"/>
                                          </p:stCondLst>
                                        </p:cTn>
                                        <p:tgtEl>
                                          <p:spTgt spid="37"/>
                                        </p:tgtEl>
                                        <p:attrNameLst>
                                          <p:attrName>style.visibility</p:attrName>
                                        </p:attrNameLst>
                                      </p:cBhvr>
                                      <p:to>
                                        <p:strVal val="hidden"/>
                                      </p:to>
                                    </p:set>
                                  </p:childTnLst>
                                </p:cTn>
                              </p:par>
                              <p:par>
                                <p:cTn id="725" presetID="2" presetClass="exit" presetSubtype="4" fill="hold" nodeType="withEffect">
                                  <p:stCondLst>
                                    <p:cond delay="0"/>
                                  </p:stCondLst>
                                  <p:childTnLst>
                                    <p:anim calcmode="lin" valueType="num">
                                      <p:cBhvr additive="base">
                                        <p:cTn id="726" dur="2000"/>
                                        <p:tgtEl>
                                          <p:spTgt spid="38"/>
                                        </p:tgtEl>
                                        <p:attrNameLst>
                                          <p:attrName>ppt_x</p:attrName>
                                        </p:attrNameLst>
                                      </p:cBhvr>
                                      <p:tavLst>
                                        <p:tav tm="0">
                                          <p:val>
                                            <p:strVal val="ppt_x"/>
                                          </p:val>
                                        </p:tav>
                                        <p:tav tm="100000">
                                          <p:val>
                                            <p:strVal val="ppt_x"/>
                                          </p:val>
                                        </p:tav>
                                      </p:tavLst>
                                    </p:anim>
                                    <p:anim calcmode="lin" valueType="num">
                                      <p:cBhvr additive="base">
                                        <p:cTn id="727" dur="2000"/>
                                        <p:tgtEl>
                                          <p:spTgt spid="38"/>
                                        </p:tgtEl>
                                        <p:attrNameLst>
                                          <p:attrName>ppt_y</p:attrName>
                                        </p:attrNameLst>
                                      </p:cBhvr>
                                      <p:tavLst>
                                        <p:tav tm="0">
                                          <p:val>
                                            <p:strVal val="ppt_y"/>
                                          </p:val>
                                        </p:tav>
                                        <p:tav tm="100000">
                                          <p:val>
                                            <p:strVal val="1+ppt_h/2"/>
                                          </p:val>
                                        </p:tav>
                                      </p:tavLst>
                                    </p:anim>
                                    <p:set>
                                      <p:cBhvr>
                                        <p:cTn id="728" dur="1" fill="hold">
                                          <p:stCondLst>
                                            <p:cond delay="1999"/>
                                          </p:stCondLst>
                                        </p:cTn>
                                        <p:tgtEl>
                                          <p:spTgt spid="38"/>
                                        </p:tgtEl>
                                        <p:attrNameLst>
                                          <p:attrName>style.visibility</p:attrName>
                                        </p:attrNameLst>
                                      </p:cBhvr>
                                      <p:to>
                                        <p:strVal val="hidden"/>
                                      </p:to>
                                    </p:set>
                                  </p:childTnLst>
                                </p:cTn>
                              </p:par>
                              <p:par>
                                <p:cTn id="729" presetID="2" presetClass="exit" presetSubtype="4" fill="hold" nodeType="withEffect">
                                  <p:stCondLst>
                                    <p:cond delay="0"/>
                                  </p:stCondLst>
                                  <p:childTnLst>
                                    <p:anim calcmode="lin" valueType="num">
                                      <p:cBhvr additive="base">
                                        <p:cTn id="730" dur="2000"/>
                                        <p:tgtEl>
                                          <p:spTgt spid="39"/>
                                        </p:tgtEl>
                                        <p:attrNameLst>
                                          <p:attrName>ppt_x</p:attrName>
                                        </p:attrNameLst>
                                      </p:cBhvr>
                                      <p:tavLst>
                                        <p:tav tm="0">
                                          <p:val>
                                            <p:strVal val="ppt_x"/>
                                          </p:val>
                                        </p:tav>
                                        <p:tav tm="100000">
                                          <p:val>
                                            <p:strVal val="ppt_x"/>
                                          </p:val>
                                        </p:tav>
                                      </p:tavLst>
                                    </p:anim>
                                    <p:anim calcmode="lin" valueType="num">
                                      <p:cBhvr additive="base">
                                        <p:cTn id="731" dur="2000"/>
                                        <p:tgtEl>
                                          <p:spTgt spid="39"/>
                                        </p:tgtEl>
                                        <p:attrNameLst>
                                          <p:attrName>ppt_y</p:attrName>
                                        </p:attrNameLst>
                                      </p:cBhvr>
                                      <p:tavLst>
                                        <p:tav tm="0">
                                          <p:val>
                                            <p:strVal val="ppt_y"/>
                                          </p:val>
                                        </p:tav>
                                        <p:tav tm="100000">
                                          <p:val>
                                            <p:strVal val="1+ppt_h/2"/>
                                          </p:val>
                                        </p:tav>
                                      </p:tavLst>
                                    </p:anim>
                                    <p:set>
                                      <p:cBhvr>
                                        <p:cTn id="732" dur="1" fill="hold">
                                          <p:stCondLst>
                                            <p:cond delay="1999"/>
                                          </p:stCondLst>
                                        </p:cTn>
                                        <p:tgtEl>
                                          <p:spTgt spid="39"/>
                                        </p:tgtEl>
                                        <p:attrNameLst>
                                          <p:attrName>style.visibility</p:attrName>
                                        </p:attrNameLst>
                                      </p:cBhvr>
                                      <p:to>
                                        <p:strVal val="hidden"/>
                                      </p:to>
                                    </p:set>
                                  </p:childTnLst>
                                </p:cTn>
                              </p:par>
                              <p:par>
                                <p:cTn id="733" presetID="2" presetClass="exit" presetSubtype="4" fill="hold" nodeType="withEffect">
                                  <p:stCondLst>
                                    <p:cond delay="0"/>
                                  </p:stCondLst>
                                  <p:childTnLst>
                                    <p:anim calcmode="lin" valueType="num">
                                      <p:cBhvr additive="base">
                                        <p:cTn id="734" dur="2000"/>
                                        <p:tgtEl>
                                          <p:spTgt spid="40"/>
                                        </p:tgtEl>
                                        <p:attrNameLst>
                                          <p:attrName>ppt_x</p:attrName>
                                        </p:attrNameLst>
                                      </p:cBhvr>
                                      <p:tavLst>
                                        <p:tav tm="0">
                                          <p:val>
                                            <p:strVal val="ppt_x"/>
                                          </p:val>
                                        </p:tav>
                                        <p:tav tm="100000">
                                          <p:val>
                                            <p:strVal val="ppt_x"/>
                                          </p:val>
                                        </p:tav>
                                      </p:tavLst>
                                    </p:anim>
                                    <p:anim calcmode="lin" valueType="num">
                                      <p:cBhvr additive="base">
                                        <p:cTn id="735" dur="2000"/>
                                        <p:tgtEl>
                                          <p:spTgt spid="40"/>
                                        </p:tgtEl>
                                        <p:attrNameLst>
                                          <p:attrName>ppt_y</p:attrName>
                                        </p:attrNameLst>
                                      </p:cBhvr>
                                      <p:tavLst>
                                        <p:tav tm="0">
                                          <p:val>
                                            <p:strVal val="ppt_y"/>
                                          </p:val>
                                        </p:tav>
                                        <p:tav tm="100000">
                                          <p:val>
                                            <p:strVal val="1+ppt_h/2"/>
                                          </p:val>
                                        </p:tav>
                                      </p:tavLst>
                                    </p:anim>
                                    <p:set>
                                      <p:cBhvr>
                                        <p:cTn id="736" dur="1" fill="hold">
                                          <p:stCondLst>
                                            <p:cond delay="1999"/>
                                          </p:stCondLst>
                                        </p:cTn>
                                        <p:tgtEl>
                                          <p:spTgt spid="40"/>
                                        </p:tgtEl>
                                        <p:attrNameLst>
                                          <p:attrName>style.visibility</p:attrName>
                                        </p:attrNameLst>
                                      </p:cBhvr>
                                      <p:to>
                                        <p:strVal val="hidden"/>
                                      </p:to>
                                    </p:set>
                                  </p:childTnLst>
                                </p:cTn>
                              </p:par>
                              <p:par>
                                <p:cTn id="737" presetID="2" presetClass="exit" presetSubtype="4" fill="hold" nodeType="withEffect">
                                  <p:stCondLst>
                                    <p:cond delay="0"/>
                                  </p:stCondLst>
                                  <p:childTnLst>
                                    <p:anim calcmode="lin" valueType="num">
                                      <p:cBhvr additive="base">
                                        <p:cTn id="738" dur="2000"/>
                                        <p:tgtEl>
                                          <p:spTgt spid="41"/>
                                        </p:tgtEl>
                                        <p:attrNameLst>
                                          <p:attrName>ppt_x</p:attrName>
                                        </p:attrNameLst>
                                      </p:cBhvr>
                                      <p:tavLst>
                                        <p:tav tm="0">
                                          <p:val>
                                            <p:strVal val="ppt_x"/>
                                          </p:val>
                                        </p:tav>
                                        <p:tav tm="100000">
                                          <p:val>
                                            <p:strVal val="ppt_x"/>
                                          </p:val>
                                        </p:tav>
                                      </p:tavLst>
                                    </p:anim>
                                    <p:anim calcmode="lin" valueType="num">
                                      <p:cBhvr additive="base">
                                        <p:cTn id="739" dur="2000"/>
                                        <p:tgtEl>
                                          <p:spTgt spid="41"/>
                                        </p:tgtEl>
                                        <p:attrNameLst>
                                          <p:attrName>ppt_y</p:attrName>
                                        </p:attrNameLst>
                                      </p:cBhvr>
                                      <p:tavLst>
                                        <p:tav tm="0">
                                          <p:val>
                                            <p:strVal val="ppt_y"/>
                                          </p:val>
                                        </p:tav>
                                        <p:tav tm="100000">
                                          <p:val>
                                            <p:strVal val="1+ppt_h/2"/>
                                          </p:val>
                                        </p:tav>
                                      </p:tavLst>
                                    </p:anim>
                                    <p:set>
                                      <p:cBhvr>
                                        <p:cTn id="740" dur="1" fill="hold">
                                          <p:stCondLst>
                                            <p:cond delay="1999"/>
                                          </p:stCondLst>
                                        </p:cTn>
                                        <p:tgtEl>
                                          <p:spTgt spid="41"/>
                                        </p:tgtEl>
                                        <p:attrNameLst>
                                          <p:attrName>style.visibility</p:attrName>
                                        </p:attrNameLst>
                                      </p:cBhvr>
                                      <p:to>
                                        <p:strVal val="hidden"/>
                                      </p:to>
                                    </p:set>
                                  </p:childTnLst>
                                </p:cTn>
                              </p:par>
                              <p:par>
                                <p:cTn id="741" presetID="2" presetClass="exit" presetSubtype="4" fill="hold" nodeType="withEffect">
                                  <p:stCondLst>
                                    <p:cond delay="0"/>
                                  </p:stCondLst>
                                  <p:childTnLst>
                                    <p:anim calcmode="lin" valueType="num">
                                      <p:cBhvr additive="base">
                                        <p:cTn id="742" dur="2000"/>
                                        <p:tgtEl>
                                          <p:spTgt spid="42"/>
                                        </p:tgtEl>
                                        <p:attrNameLst>
                                          <p:attrName>ppt_x</p:attrName>
                                        </p:attrNameLst>
                                      </p:cBhvr>
                                      <p:tavLst>
                                        <p:tav tm="0">
                                          <p:val>
                                            <p:strVal val="ppt_x"/>
                                          </p:val>
                                        </p:tav>
                                        <p:tav tm="100000">
                                          <p:val>
                                            <p:strVal val="ppt_x"/>
                                          </p:val>
                                        </p:tav>
                                      </p:tavLst>
                                    </p:anim>
                                    <p:anim calcmode="lin" valueType="num">
                                      <p:cBhvr additive="base">
                                        <p:cTn id="743" dur="2000"/>
                                        <p:tgtEl>
                                          <p:spTgt spid="42"/>
                                        </p:tgtEl>
                                        <p:attrNameLst>
                                          <p:attrName>ppt_y</p:attrName>
                                        </p:attrNameLst>
                                      </p:cBhvr>
                                      <p:tavLst>
                                        <p:tav tm="0">
                                          <p:val>
                                            <p:strVal val="ppt_y"/>
                                          </p:val>
                                        </p:tav>
                                        <p:tav tm="100000">
                                          <p:val>
                                            <p:strVal val="1+ppt_h/2"/>
                                          </p:val>
                                        </p:tav>
                                      </p:tavLst>
                                    </p:anim>
                                    <p:set>
                                      <p:cBhvr>
                                        <p:cTn id="744" dur="1" fill="hold">
                                          <p:stCondLst>
                                            <p:cond delay="1999"/>
                                          </p:stCondLst>
                                        </p:cTn>
                                        <p:tgtEl>
                                          <p:spTgt spid="42"/>
                                        </p:tgtEl>
                                        <p:attrNameLst>
                                          <p:attrName>style.visibility</p:attrName>
                                        </p:attrNameLst>
                                      </p:cBhvr>
                                      <p:to>
                                        <p:strVal val="hidden"/>
                                      </p:to>
                                    </p:set>
                                  </p:childTnLst>
                                </p:cTn>
                              </p:par>
                              <p:par>
                                <p:cTn id="745" presetID="2" presetClass="exit" presetSubtype="4" fill="hold" nodeType="withEffect">
                                  <p:stCondLst>
                                    <p:cond delay="0"/>
                                  </p:stCondLst>
                                  <p:childTnLst>
                                    <p:anim calcmode="lin" valueType="num">
                                      <p:cBhvr additive="base">
                                        <p:cTn id="746" dur="2000"/>
                                        <p:tgtEl>
                                          <p:spTgt spid="43"/>
                                        </p:tgtEl>
                                        <p:attrNameLst>
                                          <p:attrName>ppt_x</p:attrName>
                                        </p:attrNameLst>
                                      </p:cBhvr>
                                      <p:tavLst>
                                        <p:tav tm="0">
                                          <p:val>
                                            <p:strVal val="ppt_x"/>
                                          </p:val>
                                        </p:tav>
                                        <p:tav tm="100000">
                                          <p:val>
                                            <p:strVal val="ppt_x"/>
                                          </p:val>
                                        </p:tav>
                                      </p:tavLst>
                                    </p:anim>
                                    <p:anim calcmode="lin" valueType="num">
                                      <p:cBhvr additive="base">
                                        <p:cTn id="747" dur="2000"/>
                                        <p:tgtEl>
                                          <p:spTgt spid="43"/>
                                        </p:tgtEl>
                                        <p:attrNameLst>
                                          <p:attrName>ppt_y</p:attrName>
                                        </p:attrNameLst>
                                      </p:cBhvr>
                                      <p:tavLst>
                                        <p:tav tm="0">
                                          <p:val>
                                            <p:strVal val="ppt_y"/>
                                          </p:val>
                                        </p:tav>
                                        <p:tav tm="100000">
                                          <p:val>
                                            <p:strVal val="1+ppt_h/2"/>
                                          </p:val>
                                        </p:tav>
                                      </p:tavLst>
                                    </p:anim>
                                    <p:set>
                                      <p:cBhvr>
                                        <p:cTn id="748" dur="1" fill="hold">
                                          <p:stCondLst>
                                            <p:cond delay="1999"/>
                                          </p:stCondLst>
                                        </p:cTn>
                                        <p:tgtEl>
                                          <p:spTgt spid="43"/>
                                        </p:tgtEl>
                                        <p:attrNameLst>
                                          <p:attrName>style.visibility</p:attrName>
                                        </p:attrNameLst>
                                      </p:cBhvr>
                                      <p:to>
                                        <p:strVal val="hidden"/>
                                      </p:to>
                                    </p:set>
                                  </p:childTnLst>
                                </p:cTn>
                              </p:par>
                              <p:par>
                                <p:cTn id="749" presetID="2" presetClass="exit" presetSubtype="4" fill="hold" nodeType="withEffect">
                                  <p:stCondLst>
                                    <p:cond delay="0"/>
                                  </p:stCondLst>
                                  <p:childTnLst>
                                    <p:anim calcmode="lin" valueType="num">
                                      <p:cBhvr additive="base">
                                        <p:cTn id="750" dur="2000"/>
                                        <p:tgtEl>
                                          <p:spTgt spid="44"/>
                                        </p:tgtEl>
                                        <p:attrNameLst>
                                          <p:attrName>ppt_x</p:attrName>
                                        </p:attrNameLst>
                                      </p:cBhvr>
                                      <p:tavLst>
                                        <p:tav tm="0">
                                          <p:val>
                                            <p:strVal val="ppt_x"/>
                                          </p:val>
                                        </p:tav>
                                        <p:tav tm="100000">
                                          <p:val>
                                            <p:strVal val="ppt_x"/>
                                          </p:val>
                                        </p:tav>
                                      </p:tavLst>
                                    </p:anim>
                                    <p:anim calcmode="lin" valueType="num">
                                      <p:cBhvr additive="base">
                                        <p:cTn id="751" dur="2000"/>
                                        <p:tgtEl>
                                          <p:spTgt spid="44"/>
                                        </p:tgtEl>
                                        <p:attrNameLst>
                                          <p:attrName>ppt_y</p:attrName>
                                        </p:attrNameLst>
                                      </p:cBhvr>
                                      <p:tavLst>
                                        <p:tav tm="0">
                                          <p:val>
                                            <p:strVal val="ppt_y"/>
                                          </p:val>
                                        </p:tav>
                                        <p:tav tm="100000">
                                          <p:val>
                                            <p:strVal val="1+ppt_h/2"/>
                                          </p:val>
                                        </p:tav>
                                      </p:tavLst>
                                    </p:anim>
                                    <p:set>
                                      <p:cBhvr>
                                        <p:cTn id="752" dur="1" fill="hold">
                                          <p:stCondLst>
                                            <p:cond delay="1999"/>
                                          </p:stCondLst>
                                        </p:cTn>
                                        <p:tgtEl>
                                          <p:spTgt spid="44"/>
                                        </p:tgtEl>
                                        <p:attrNameLst>
                                          <p:attrName>style.visibility</p:attrName>
                                        </p:attrNameLst>
                                      </p:cBhvr>
                                      <p:to>
                                        <p:strVal val="hidden"/>
                                      </p:to>
                                    </p:set>
                                  </p:childTnLst>
                                </p:cTn>
                              </p:par>
                              <p:par>
                                <p:cTn id="753" presetID="2" presetClass="exit" presetSubtype="4" fill="hold" nodeType="withEffect">
                                  <p:stCondLst>
                                    <p:cond delay="0"/>
                                  </p:stCondLst>
                                  <p:childTnLst>
                                    <p:anim calcmode="lin" valueType="num">
                                      <p:cBhvr additive="base">
                                        <p:cTn id="754" dur="2000"/>
                                        <p:tgtEl>
                                          <p:spTgt spid="45"/>
                                        </p:tgtEl>
                                        <p:attrNameLst>
                                          <p:attrName>ppt_x</p:attrName>
                                        </p:attrNameLst>
                                      </p:cBhvr>
                                      <p:tavLst>
                                        <p:tav tm="0">
                                          <p:val>
                                            <p:strVal val="ppt_x"/>
                                          </p:val>
                                        </p:tav>
                                        <p:tav tm="100000">
                                          <p:val>
                                            <p:strVal val="ppt_x"/>
                                          </p:val>
                                        </p:tav>
                                      </p:tavLst>
                                    </p:anim>
                                    <p:anim calcmode="lin" valueType="num">
                                      <p:cBhvr additive="base">
                                        <p:cTn id="755" dur="2000"/>
                                        <p:tgtEl>
                                          <p:spTgt spid="45"/>
                                        </p:tgtEl>
                                        <p:attrNameLst>
                                          <p:attrName>ppt_y</p:attrName>
                                        </p:attrNameLst>
                                      </p:cBhvr>
                                      <p:tavLst>
                                        <p:tav tm="0">
                                          <p:val>
                                            <p:strVal val="ppt_y"/>
                                          </p:val>
                                        </p:tav>
                                        <p:tav tm="100000">
                                          <p:val>
                                            <p:strVal val="1+ppt_h/2"/>
                                          </p:val>
                                        </p:tav>
                                      </p:tavLst>
                                    </p:anim>
                                    <p:set>
                                      <p:cBhvr>
                                        <p:cTn id="756" dur="1" fill="hold">
                                          <p:stCondLst>
                                            <p:cond delay="1999"/>
                                          </p:stCondLst>
                                        </p:cTn>
                                        <p:tgtEl>
                                          <p:spTgt spid="45"/>
                                        </p:tgtEl>
                                        <p:attrNameLst>
                                          <p:attrName>style.visibility</p:attrName>
                                        </p:attrNameLst>
                                      </p:cBhvr>
                                      <p:to>
                                        <p:strVal val="hidden"/>
                                      </p:to>
                                    </p:set>
                                  </p:childTnLst>
                                </p:cTn>
                              </p:par>
                              <p:par>
                                <p:cTn id="757" presetID="2" presetClass="exit" presetSubtype="4" fill="hold" nodeType="withEffect">
                                  <p:stCondLst>
                                    <p:cond delay="0"/>
                                  </p:stCondLst>
                                  <p:childTnLst>
                                    <p:anim calcmode="lin" valueType="num">
                                      <p:cBhvr additive="base">
                                        <p:cTn id="758" dur="2000"/>
                                        <p:tgtEl>
                                          <p:spTgt spid="46"/>
                                        </p:tgtEl>
                                        <p:attrNameLst>
                                          <p:attrName>ppt_x</p:attrName>
                                        </p:attrNameLst>
                                      </p:cBhvr>
                                      <p:tavLst>
                                        <p:tav tm="0">
                                          <p:val>
                                            <p:strVal val="ppt_x"/>
                                          </p:val>
                                        </p:tav>
                                        <p:tav tm="100000">
                                          <p:val>
                                            <p:strVal val="ppt_x"/>
                                          </p:val>
                                        </p:tav>
                                      </p:tavLst>
                                    </p:anim>
                                    <p:anim calcmode="lin" valueType="num">
                                      <p:cBhvr additive="base">
                                        <p:cTn id="759" dur="2000"/>
                                        <p:tgtEl>
                                          <p:spTgt spid="46"/>
                                        </p:tgtEl>
                                        <p:attrNameLst>
                                          <p:attrName>ppt_y</p:attrName>
                                        </p:attrNameLst>
                                      </p:cBhvr>
                                      <p:tavLst>
                                        <p:tav tm="0">
                                          <p:val>
                                            <p:strVal val="ppt_y"/>
                                          </p:val>
                                        </p:tav>
                                        <p:tav tm="100000">
                                          <p:val>
                                            <p:strVal val="1+ppt_h/2"/>
                                          </p:val>
                                        </p:tav>
                                      </p:tavLst>
                                    </p:anim>
                                    <p:set>
                                      <p:cBhvr>
                                        <p:cTn id="760" dur="1" fill="hold">
                                          <p:stCondLst>
                                            <p:cond delay="1999"/>
                                          </p:stCondLst>
                                        </p:cTn>
                                        <p:tgtEl>
                                          <p:spTgt spid="46"/>
                                        </p:tgtEl>
                                        <p:attrNameLst>
                                          <p:attrName>style.visibility</p:attrName>
                                        </p:attrNameLst>
                                      </p:cBhvr>
                                      <p:to>
                                        <p:strVal val="hidden"/>
                                      </p:to>
                                    </p:set>
                                  </p:childTnLst>
                                </p:cTn>
                              </p:par>
                              <p:par>
                                <p:cTn id="761" presetID="2" presetClass="exit" presetSubtype="4" fill="hold" nodeType="withEffect">
                                  <p:stCondLst>
                                    <p:cond delay="0"/>
                                  </p:stCondLst>
                                  <p:childTnLst>
                                    <p:anim calcmode="lin" valueType="num">
                                      <p:cBhvr additive="base">
                                        <p:cTn id="762" dur="2000"/>
                                        <p:tgtEl>
                                          <p:spTgt spid="47"/>
                                        </p:tgtEl>
                                        <p:attrNameLst>
                                          <p:attrName>ppt_x</p:attrName>
                                        </p:attrNameLst>
                                      </p:cBhvr>
                                      <p:tavLst>
                                        <p:tav tm="0">
                                          <p:val>
                                            <p:strVal val="ppt_x"/>
                                          </p:val>
                                        </p:tav>
                                        <p:tav tm="100000">
                                          <p:val>
                                            <p:strVal val="ppt_x"/>
                                          </p:val>
                                        </p:tav>
                                      </p:tavLst>
                                    </p:anim>
                                    <p:anim calcmode="lin" valueType="num">
                                      <p:cBhvr additive="base">
                                        <p:cTn id="763" dur="2000"/>
                                        <p:tgtEl>
                                          <p:spTgt spid="47"/>
                                        </p:tgtEl>
                                        <p:attrNameLst>
                                          <p:attrName>ppt_y</p:attrName>
                                        </p:attrNameLst>
                                      </p:cBhvr>
                                      <p:tavLst>
                                        <p:tav tm="0">
                                          <p:val>
                                            <p:strVal val="ppt_y"/>
                                          </p:val>
                                        </p:tav>
                                        <p:tav tm="100000">
                                          <p:val>
                                            <p:strVal val="1+ppt_h/2"/>
                                          </p:val>
                                        </p:tav>
                                      </p:tavLst>
                                    </p:anim>
                                    <p:set>
                                      <p:cBhvr>
                                        <p:cTn id="764" dur="1" fill="hold">
                                          <p:stCondLst>
                                            <p:cond delay="1999"/>
                                          </p:stCondLst>
                                        </p:cTn>
                                        <p:tgtEl>
                                          <p:spTgt spid="47"/>
                                        </p:tgtEl>
                                        <p:attrNameLst>
                                          <p:attrName>style.visibility</p:attrName>
                                        </p:attrNameLst>
                                      </p:cBhvr>
                                      <p:to>
                                        <p:strVal val="hidden"/>
                                      </p:to>
                                    </p:set>
                                  </p:childTnLst>
                                </p:cTn>
                              </p:par>
                              <p:par>
                                <p:cTn id="765" presetID="2" presetClass="exit" presetSubtype="4" fill="hold" nodeType="withEffect">
                                  <p:stCondLst>
                                    <p:cond delay="0"/>
                                  </p:stCondLst>
                                  <p:childTnLst>
                                    <p:anim calcmode="lin" valueType="num">
                                      <p:cBhvr additive="base">
                                        <p:cTn id="766" dur="2000"/>
                                        <p:tgtEl>
                                          <p:spTgt spid="48"/>
                                        </p:tgtEl>
                                        <p:attrNameLst>
                                          <p:attrName>ppt_x</p:attrName>
                                        </p:attrNameLst>
                                      </p:cBhvr>
                                      <p:tavLst>
                                        <p:tav tm="0">
                                          <p:val>
                                            <p:strVal val="ppt_x"/>
                                          </p:val>
                                        </p:tav>
                                        <p:tav tm="100000">
                                          <p:val>
                                            <p:strVal val="ppt_x"/>
                                          </p:val>
                                        </p:tav>
                                      </p:tavLst>
                                    </p:anim>
                                    <p:anim calcmode="lin" valueType="num">
                                      <p:cBhvr additive="base">
                                        <p:cTn id="767" dur="2000"/>
                                        <p:tgtEl>
                                          <p:spTgt spid="48"/>
                                        </p:tgtEl>
                                        <p:attrNameLst>
                                          <p:attrName>ppt_y</p:attrName>
                                        </p:attrNameLst>
                                      </p:cBhvr>
                                      <p:tavLst>
                                        <p:tav tm="0">
                                          <p:val>
                                            <p:strVal val="ppt_y"/>
                                          </p:val>
                                        </p:tav>
                                        <p:tav tm="100000">
                                          <p:val>
                                            <p:strVal val="1+ppt_h/2"/>
                                          </p:val>
                                        </p:tav>
                                      </p:tavLst>
                                    </p:anim>
                                    <p:set>
                                      <p:cBhvr>
                                        <p:cTn id="768" dur="1" fill="hold">
                                          <p:stCondLst>
                                            <p:cond delay="1999"/>
                                          </p:stCondLst>
                                        </p:cTn>
                                        <p:tgtEl>
                                          <p:spTgt spid="48"/>
                                        </p:tgtEl>
                                        <p:attrNameLst>
                                          <p:attrName>style.visibility</p:attrName>
                                        </p:attrNameLst>
                                      </p:cBhvr>
                                      <p:to>
                                        <p:strVal val="hidden"/>
                                      </p:to>
                                    </p:set>
                                  </p:childTnLst>
                                </p:cTn>
                              </p:par>
                              <p:par>
                                <p:cTn id="769" presetID="2" presetClass="exit" presetSubtype="4" fill="hold" nodeType="withEffect">
                                  <p:stCondLst>
                                    <p:cond delay="0"/>
                                  </p:stCondLst>
                                  <p:childTnLst>
                                    <p:anim calcmode="lin" valueType="num">
                                      <p:cBhvr additive="base">
                                        <p:cTn id="770" dur="2000"/>
                                        <p:tgtEl>
                                          <p:spTgt spid="49"/>
                                        </p:tgtEl>
                                        <p:attrNameLst>
                                          <p:attrName>ppt_x</p:attrName>
                                        </p:attrNameLst>
                                      </p:cBhvr>
                                      <p:tavLst>
                                        <p:tav tm="0">
                                          <p:val>
                                            <p:strVal val="ppt_x"/>
                                          </p:val>
                                        </p:tav>
                                        <p:tav tm="100000">
                                          <p:val>
                                            <p:strVal val="ppt_x"/>
                                          </p:val>
                                        </p:tav>
                                      </p:tavLst>
                                    </p:anim>
                                    <p:anim calcmode="lin" valueType="num">
                                      <p:cBhvr additive="base">
                                        <p:cTn id="771" dur="2000"/>
                                        <p:tgtEl>
                                          <p:spTgt spid="49"/>
                                        </p:tgtEl>
                                        <p:attrNameLst>
                                          <p:attrName>ppt_y</p:attrName>
                                        </p:attrNameLst>
                                      </p:cBhvr>
                                      <p:tavLst>
                                        <p:tav tm="0">
                                          <p:val>
                                            <p:strVal val="ppt_y"/>
                                          </p:val>
                                        </p:tav>
                                        <p:tav tm="100000">
                                          <p:val>
                                            <p:strVal val="1+ppt_h/2"/>
                                          </p:val>
                                        </p:tav>
                                      </p:tavLst>
                                    </p:anim>
                                    <p:set>
                                      <p:cBhvr>
                                        <p:cTn id="772" dur="1" fill="hold">
                                          <p:stCondLst>
                                            <p:cond delay="1999"/>
                                          </p:stCondLst>
                                        </p:cTn>
                                        <p:tgtEl>
                                          <p:spTgt spid="49"/>
                                        </p:tgtEl>
                                        <p:attrNameLst>
                                          <p:attrName>style.visibility</p:attrName>
                                        </p:attrNameLst>
                                      </p:cBhvr>
                                      <p:to>
                                        <p:strVal val="hidden"/>
                                      </p:to>
                                    </p:set>
                                  </p:childTnLst>
                                </p:cTn>
                              </p:par>
                              <p:par>
                                <p:cTn id="773" presetID="2" presetClass="exit" presetSubtype="4" fill="hold" nodeType="withEffect">
                                  <p:stCondLst>
                                    <p:cond delay="0"/>
                                  </p:stCondLst>
                                  <p:childTnLst>
                                    <p:anim calcmode="lin" valueType="num">
                                      <p:cBhvr additive="base">
                                        <p:cTn id="774" dur="2000"/>
                                        <p:tgtEl>
                                          <p:spTgt spid="50"/>
                                        </p:tgtEl>
                                        <p:attrNameLst>
                                          <p:attrName>ppt_x</p:attrName>
                                        </p:attrNameLst>
                                      </p:cBhvr>
                                      <p:tavLst>
                                        <p:tav tm="0">
                                          <p:val>
                                            <p:strVal val="ppt_x"/>
                                          </p:val>
                                        </p:tav>
                                        <p:tav tm="100000">
                                          <p:val>
                                            <p:strVal val="ppt_x"/>
                                          </p:val>
                                        </p:tav>
                                      </p:tavLst>
                                    </p:anim>
                                    <p:anim calcmode="lin" valueType="num">
                                      <p:cBhvr additive="base">
                                        <p:cTn id="775" dur="2000"/>
                                        <p:tgtEl>
                                          <p:spTgt spid="50"/>
                                        </p:tgtEl>
                                        <p:attrNameLst>
                                          <p:attrName>ppt_y</p:attrName>
                                        </p:attrNameLst>
                                      </p:cBhvr>
                                      <p:tavLst>
                                        <p:tav tm="0">
                                          <p:val>
                                            <p:strVal val="ppt_y"/>
                                          </p:val>
                                        </p:tav>
                                        <p:tav tm="100000">
                                          <p:val>
                                            <p:strVal val="1+ppt_h/2"/>
                                          </p:val>
                                        </p:tav>
                                      </p:tavLst>
                                    </p:anim>
                                    <p:set>
                                      <p:cBhvr>
                                        <p:cTn id="776" dur="1" fill="hold">
                                          <p:stCondLst>
                                            <p:cond delay="1999"/>
                                          </p:stCondLst>
                                        </p:cTn>
                                        <p:tgtEl>
                                          <p:spTgt spid="50"/>
                                        </p:tgtEl>
                                        <p:attrNameLst>
                                          <p:attrName>style.visibility</p:attrName>
                                        </p:attrNameLst>
                                      </p:cBhvr>
                                      <p:to>
                                        <p:strVal val="hidden"/>
                                      </p:to>
                                    </p:set>
                                  </p:childTnLst>
                                </p:cTn>
                              </p:par>
                              <p:par>
                                <p:cTn id="777" presetID="2" presetClass="exit" presetSubtype="4" fill="hold" nodeType="withEffect">
                                  <p:stCondLst>
                                    <p:cond delay="0"/>
                                  </p:stCondLst>
                                  <p:childTnLst>
                                    <p:anim calcmode="lin" valueType="num">
                                      <p:cBhvr additive="base">
                                        <p:cTn id="778" dur="2000"/>
                                        <p:tgtEl>
                                          <p:spTgt spid="51"/>
                                        </p:tgtEl>
                                        <p:attrNameLst>
                                          <p:attrName>ppt_x</p:attrName>
                                        </p:attrNameLst>
                                      </p:cBhvr>
                                      <p:tavLst>
                                        <p:tav tm="0">
                                          <p:val>
                                            <p:strVal val="ppt_x"/>
                                          </p:val>
                                        </p:tav>
                                        <p:tav tm="100000">
                                          <p:val>
                                            <p:strVal val="ppt_x"/>
                                          </p:val>
                                        </p:tav>
                                      </p:tavLst>
                                    </p:anim>
                                    <p:anim calcmode="lin" valueType="num">
                                      <p:cBhvr additive="base">
                                        <p:cTn id="779" dur="2000"/>
                                        <p:tgtEl>
                                          <p:spTgt spid="51"/>
                                        </p:tgtEl>
                                        <p:attrNameLst>
                                          <p:attrName>ppt_y</p:attrName>
                                        </p:attrNameLst>
                                      </p:cBhvr>
                                      <p:tavLst>
                                        <p:tav tm="0">
                                          <p:val>
                                            <p:strVal val="ppt_y"/>
                                          </p:val>
                                        </p:tav>
                                        <p:tav tm="100000">
                                          <p:val>
                                            <p:strVal val="1+ppt_h/2"/>
                                          </p:val>
                                        </p:tav>
                                      </p:tavLst>
                                    </p:anim>
                                    <p:set>
                                      <p:cBhvr>
                                        <p:cTn id="780" dur="1" fill="hold">
                                          <p:stCondLst>
                                            <p:cond delay="1999"/>
                                          </p:stCondLst>
                                        </p:cTn>
                                        <p:tgtEl>
                                          <p:spTgt spid="51"/>
                                        </p:tgtEl>
                                        <p:attrNameLst>
                                          <p:attrName>style.visibility</p:attrName>
                                        </p:attrNameLst>
                                      </p:cBhvr>
                                      <p:to>
                                        <p:strVal val="hidden"/>
                                      </p:to>
                                    </p:set>
                                  </p:childTnLst>
                                </p:cTn>
                              </p:par>
                              <p:par>
                                <p:cTn id="781" presetID="2" presetClass="exit" presetSubtype="4" fill="hold" nodeType="withEffect">
                                  <p:stCondLst>
                                    <p:cond delay="0"/>
                                  </p:stCondLst>
                                  <p:childTnLst>
                                    <p:anim calcmode="lin" valueType="num">
                                      <p:cBhvr additive="base">
                                        <p:cTn id="782" dur="2000"/>
                                        <p:tgtEl>
                                          <p:spTgt spid="52"/>
                                        </p:tgtEl>
                                        <p:attrNameLst>
                                          <p:attrName>ppt_x</p:attrName>
                                        </p:attrNameLst>
                                      </p:cBhvr>
                                      <p:tavLst>
                                        <p:tav tm="0">
                                          <p:val>
                                            <p:strVal val="ppt_x"/>
                                          </p:val>
                                        </p:tav>
                                        <p:tav tm="100000">
                                          <p:val>
                                            <p:strVal val="ppt_x"/>
                                          </p:val>
                                        </p:tav>
                                      </p:tavLst>
                                    </p:anim>
                                    <p:anim calcmode="lin" valueType="num">
                                      <p:cBhvr additive="base">
                                        <p:cTn id="783" dur="2000"/>
                                        <p:tgtEl>
                                          <p:spTgt spid="52"/>
                                        </p:tgtEl>
                                        <p:attrNameLst>
                                          <p:attrName>ppt_y</p:attrName>
                                        </p:attrNameLst>
                                      </p:cBhvr>
                                      <p:tavLst>
                                        <p:tav tm="0">
                                          <p:val>
                                            <p:strVal val="ppt_y"/>
                                          </p:val>
                                        </p:tav>
                                        <p:tav tm="100000">
                                          <p:val>
                                            <p:strVal val="1+ppt_h/2"/>
                                          </p:val>
                                        </p:tav>
                                      </p:tavLst>
                                    </p:anim>
                                    <p:set>
                                      <p:cBhvr>
                                        <p:cTn id="784" dur="1" fill="hold">
                                          <p:stCondLst>
                                            <p:cond delay="1999"/>
                                          </p:stCondLst>
                                        </p:cTn>
                                        <p:tgtEl>
                                          <p:spTgt spid="52"/>
                                        </p:tgtEl>
                                        <p:attrNameLst>
                                          <p:attrName>style.visibility</p:attrName>
                                        </p:attrNameLst>
                                      </p:cBhvr>
                                      <p:to>
                                        <p:strVal val="hidden"/>
                                      </p:to>
                                    </p:set>
                                  </p:childTnLst>
                                </p:cTn>
                              </p:par>
                              <p:par>
                                <p:cTn id="785" presetID="2" presetClass="exit" presetSubtype="4" fill="hold" nodeType="withEffect">
                                  <p:stCondLst>
                                    <p:cond delay="0"/>
                                  </p:stCondLst>
                                  <p:childTnLst>
                                    <p:anim calcmode="lin" valueType="num">
                                      <p:cBhvr additive="base">
                                        <p:cTn id="786" dur="2000"/>
                                        <p:tgtEl>
                                          <p:spTgt spid="53"/>
                                        </p:tgtEl>
                                        <p:attrNameLst>
                                          <p:attrName>ppt_x</p:attrName>
                                        </p:attrNameLst>
                                      </p:cBhvr>
                                      <p:tavLst>
                                        <p:tav tm="0">
                                          <p:val>
                                            <p:strVal val="ppt_x"/>
                                          </p:val>
                                        </p:tav>
                                        <p:tav tm="100000">
                                          <p:val>
                                            <p:strVal val="ppt_x"/>
                                          </p:val>
                                        </p:tav>
                                      </p:tavLst>
                                    </p:anim>
                                    <p:anim calcmode="lin" valueType="num">
                                      <p:cBhvr additive="base">
                                        <p:cTn id="787" dur="2000"/>
                                        <p:tgtEl>
                                          <p:spTgt spid="53"/>
                                        </p:tgtEl>
                                        <p:attrNameLst>
                                          <p:attrName>ppt_y</p:attrName>
                                        </p:attrNameLst>
                                      </p:cBhvr>
                                      <p:tavLst>
                                        <p:tav tm="0">
                                          <p:val>
                                            <p:strVal val="ppt_y"/>
                                          </p:val>
                                        </p:tav>
                                        <p:tav tm="100000">
                                          <p:val>
                                            <p:strVal val="1+ppt_h/2"/>
                                          </p:val>
                                        </p:tav>
                                      </p:tavLst>
                                    </p:anim>
                                    <p:set>
                                      <p:cBhvr>
                                        <p:cTn id="788" dur="1" fill="hold">
                                          <p:stCondLst>
                                            <p:cond delay="1999"/>
                                          </p:stCondLst>
                                        </p:cTn>
                                        <p:tgtEl>
                                          <p:spTgt spid="53"/>
                                        </p:tgtEl>
                                        <p:attrNameLst>
                                          <p:attrName>style.visibility</p:attrName>
                                        </p:attrNameLst>
                                      </p:cBhvr>
                                      <p:to>
                                        <p:strVal val="hidden"/>
                                      </p:to>
                                    </p:set>
                                  </p:childTnLst>
                                </p:cTn>
                              </p:par>
                              <p:par>
                                <p:cTn id="789" presetID="2" presetClass="exit" presetSubtype="4" fill="hold" nodeType="withEffect">
                                  <p:stCondLst>
                                    <p:cond delay="0"/>
                                  </p:stCondLst>
                                  <p:childTnLst>
                                    <p:anim calcmode="lin" valueType="num">
                                      <p:cBhvr additive="base">
                                        <p:cTn id="790" dur="2000"/>
                                        <p:tgtEl>
                                          <p:spTgt spid="54"/>
                                        </p:tgtEl>
                                        <p:attrNameLst>
                                          <p:attrName>ppt_x</p:attrName>
                                        </p:attrNameLst>
                                      </p:cBhvr>
                                      <p:tavLst>
                                        <p:tav tm="0">
                                          <p:val>
                                            <p:strVal val="ppt_x"/>
                                          </p:val>
                                        </p:tav>
                                        <p:tav tm="100000">
                                          <p:val>
                                            <p:strVal val="ppt_x"/>
                                          </p:val>
                                        </p:tav>
                                      </p:tavLst>
                                    </p:anim>
                                    <p:anim calcmode="lin" valueType="num">
                                      <p:cBhvr additive="base">
                                        <p:cTn id="791" dur="2000"/>
                                        <p:tgtEl>
                                          <p:spTgt spid="54"/>
                                        </p:tgtEl>
                                        <p:attrNameLst>
                                          <p:attrName>ppt_y</p:attrName>
                                        </p:attrNameLst>
                                      </p:cBhvr>
                                      <p:tavLst>
                                        <p:tav tm="0">
                                          <p:val>
                                            <p:strVal val="ppt_y"/>
                                          </p:val>
                                        </p:tav>
                                        <p:tav tm="100000">
                                          <p:val>
                                            <p:strVal val="1+ppt_h/2"/>
                                          </p:val>
                                        </p:tav>
                                      </p:tavLst>
                                    </p:anim>
                                    <p:set>
                                      <p:cBhvr>
                                        <p:cTn id="792" dur="1" fill="hold">
                                          <p:stCondLst>
                                            <p:cond delay="1999"/>
                                          </p:stCondLst>
                                        </p:cTn>
                                        <p:tgtEl>
                                          <p:spTgt spid="54"/>
                                        </p:tgtEl>
                                        <p:attrNameLst>
                                          <p:attrName>style.visibility</p:attrName>
                                        </p:attrNameLst>
                                      </p:cBhvr>
                                      <p:to>
                                        <p:strVal val="hidden"/>
                                      </p:to>
                                    </p:set>
                                  </p:childTnLst>
                                </p:cTn>
                              </p:par>
                              <p:par>
                                <p:cTn id="793" presetID="2" presetClass="exit" presetSubtype="4" fill="hold" nodeType="withEffect">
                                  <p:stCondLst>
                                    <p:cond delay="0"/>
                                  </p:stCondLst>
                                  <p:childTnLst>
                                    <p:anim calcmode="lin" valueType="num">
                                      <p:cBhvr additive="base">
                                        <p:cTn id="794" dur="2000"/>
                                        <p:tgtEl>
                                          <p:spTgt spid="55"/>
                                        </p:tgtEl>
                                        <p:attrNameLst>
                                          <p:attrName>ppt_x</p:attrName>
                                        </p:attrNameLst>
                                      </p:cBhvr>
                                      <p:tavLst>
                                        <p:tav tm="0">
                                          <p:val>
                                            <p:strVal val="ppt_x"/>
                                          </p:val>
                                        </p:tav>
                                        <p:tav tm="100000">
                                          <p:val>
                                            <p:strVal val="ppt_x"/>
                                          </p:val>
                                        </p:tav>
                                      </p:tavLst>
                                    </p:anim>
                                    <p:anim calcmode="lin" valueType="num">
                                      <p:cBhvr additive="base">
                                        <p:cTn id="795" dur="2000"/>
                                        <p:tgtEl>
                                          <p:spTgt spid="55"/>
                                        </p:tgtEl>
                                        <p:attrNameLst>
                                          <p:attrName>ppt_y</p:attrName>
                                        </p:attrNameLst>
                                      </p:cBhvr>
                                      <p:tavLst>
                                        <p:tav tm="0">
                                          <p:val>
                                            <p:strVal val="ppt_y"/>
                                          </p:val>
                                        </p:tav>
                                        <p:tav tm="100000">
                                          <p:val>
                                            <p:strVal val="1+ppt_h/2"/>
                                          </p:val>
                                        </p:tav>
                                      </p:tavLst>
                                    </p:anim>
                                    <p:set>
                                      <p:cBhvr>
                                        <p:cTn id="796" dur="1" fill="hold">
                                          <p:stCondLst>
                                            <p:cond delay="1999"/>
                                          </p:stCondLst>
                                        </p:cTn>
                                        <p:tgtEl>
                                          <p:spTgt spid="55"/>
                                        </p:tgtEl>
                                        <p:attrNameLst>
                                          <p:attrName>style.visibility</p:attrName>
                                        </p:attrNameLst>
                                      </p:cBhvr>
                                      <p:to>
                                        <p:strVal val="hidden"/>
                                      </p:to>
                                    </p:set>
                                  </p:childTnLst>
                                </p:cTn>
                              </p:par>
                              <p:par>
                                <p:cTn id="797" presetID="2" presetClass="exit" presetSubtype="4" fill="hold" nodeType="withEffect">
                                  <p:stCondLst>
                                    <p:cond delay="0"/>
                                  </p:stCondLst>
                                  <p:childTnLst>
                                    <p:anim calcmode="lin" valueType="num">
                                      <p:cBhvr additive="base">
                                        <p:cTn id="798" dur="2000"/>
                                        <p:tgtEl>
                                          <p:spTgt spid="56"/>
                                        </p:tgtEl>
                                        <p:attrNameLst>
                                          <p:attrName>ppt_x</p:attrName>
                                        </p:attrNameLst>
                                      </p:cBhvr>
                                      <p:tavLst>
                                        <p:tav tm="0">
                                          <p:val>
                                            <p:strVal val="ppt_x"/>
                                          </p:val>
                                        </p:tav>
                                        <p:tav tm="100000">
                                          <p:val>
                                            <p:strVal val="ppt_x"/>
                                          </p:val>
                                        </p:tav>
                                      </p:tavLst>
                                    </p:anim>
                                    <p:anim calcmode="lin" valueType="num">
                                      <p:cBhvr additive="base">
                                        <p:cTn id="799" dur="2000"/>
                                        <p:tgtEl>
                                          <p:spTgt spid="56"/>
                                        </p:tgtEl>
                                        <p:attrNameLst>
                                          <p:attrName>ppt_y</p:attrName>
                                        </p:attrNameLst>
                                      </p:cBhvr>
                                      <p:tavLst>
                                        <p:tav tm="0">
                                          <p:val>
                                            <p:strVal val="ppt_y"/>
                                          </p:val>
                                        </p:tav>
                                        <p:tav tm="100000">
                                          <p:val>
                                            <p:strVal val="1+ppt_h/2"/>
                                          </p:val>
                                        </p:tav>
                                      </p:tavLst>
                                    </p:anim>
                                    <p:set>
                                      <p:cBhvr>
                                        <p:cTn id="800" dur="1" fill="hold">
                                          <p:stCondLst>
                                            <p:cond delay="1999"/>
                                          </p:stCondLst>
                                        </p:cTn>
                                        <p:tgtEl>
                                          <p:spTgt spid="56"/>
                                        </p:tgtEl>
                                        <p:attrNameLst>
                                          <p:attrName>style.visibility</p:attrName>
                                        </p:attrNameLst>
                                      </p:cBhvr>
                                      <p:to>
                                        <p:strVal val="hidden"/>
                                      </p:to>
                                    </p:set>
                                  </p:childTnLst>
                                </p:cTn>
                              </p:par>
                              <p:par>
                                <p:cTn id="801" presetID="2" presetClass="exit" presetSubtype="4" fill="hold" nodeType="withEffect">
                                  <p:stCondLst>
                                    <p:cond delay="0"/>
                                  </p:stCondLst>
                                  <p:childTnLst>
                                    <p:anim calcmode="lin" valueType="num">
                                      <p:cBhvr additive="base">
                                        <p:cTn id="802" dur="2000"/>
                                        <p:tgtEl>
                                          <p:spTgt spid="57"/>
                                        </p:tgtEl>
                                        <p:attrNameLst>
                                          <p:attrName>ppt_x</p:attrName>
                                        </p:attrNameLst>
                                      </p:cBhvr>
                                      <p:tavLst>
                                        <p:tav tm="0">
                                          <p:val>
                                            <p:strVal val="ppt_x"/>
                                          </p:val>
                                        </p:tav>
                                        <p:tav tm="100000">
                                          <p:val>
                                            <p:strVal val="ppt_x"/>
                                          </p:val>
                                        </p:tav>
                                      </p:tavLst>
                                    </p:anim>
                                    <p:anim calcmode="lin" valueType="num">
                                      <p:cBhvr additive="base">
                                        <p:cTn id="803" dur="2000"/>
                                        <p:tgtEl>
                                          <p:spTgt spid="57"/>
                                        </p:tgtEl>
                                        <p:attrNameLst>
                                          <p:attrName>ppt_y</p:attrName>
                                        </p:attrNameLst>
                                      </p:cBhvr>
                                      <p:tavLst>
                                        <p:tav tm="0">
                                          <p:val>
                                            <p:strVal val="ppt_y"/>
                                          </p:val>
                                        </p:tav>
                                        <p:tav tm="100000">
                                          <p:val>
                                            <p:strVal val="1+ppt_h/2"/>
                                          </p:val>
                                        </p:tav>
                                      </p:tavLst>
                                    </p:anim>
                                    <p:set>
                                      <p:cBhvr>
                                        <p:cTn id="804" dur="1" fill="hold">
                                          <p:stCondLst>
                                            <p:cond delay="1999"/>
                                          </p:stCondLst>
                                        </p:cTn>
                                        <p:tgtEl>
                                          <p:spTgt spid="57"/>
                                        </p:tgtEl>
                                        <p:attrNameLst>
                                          <p:attrName>style.visibility</p:attrName>
                                        </p:attrNameLst>
                                      </p:cBhvr>
                                      <p:to>
                                        <p:strVal val="hidden"/>
                                      </p:to>
                                    </p:set>
                                  </p:childTnLst>
                                </p:cTn>
                              </p:par>
                              <p:par>
                                <p:cTn id="805" presetID="2" presetClass="exit" presetSubtype="4" fill="hold" nodeType="withEffect">
                                  <p:stCondLst>
                                    <p:cond delay="0"/>
                                  </p:stCondLst>
                                  <p:childTnLst>
                                    <p:anim calcmode="lin" valueType="num">
                                      <p:cBhvr additive="base">
                                        <p:cTn id="806" dur="2000"/>
                                        <p:tgtEl>
                                          <p:spTgt spid="58"/>
                                        </p:tgtEl>
                                        <p:attrNameLst>
                                          <p:attrName>ppt_x</p:attrName>
                                        </p:attrNameLst>
                                      </p:cBhvr>
                                      <p:tavLst>
                                        <p:tav tm="0">
                                          <p:val>
                                            <p:strVal val="ppt_x"/>
                                          </p:val>
                                        </p:tav>
                                        <p:tav tm="100000">
                                          <p:val>
                                            <p:strVal val="ppt_x"/>
                                          </p:val>
                                        </p:tav>
                                      </p:tavLst>
                                    </p:anim>
                                    <p:anim calcmode="lin" valueType="num">
                                      <p:cBhvr additive="base">
                                        <p:cTn id="807" dur="2000"/>
                                        <p:tgtEl>
                                          <p:spTgt spid="58"/>
                                        </p:tgtEl>
                                        <p:attrNameLst>
                                          <p:attrName>ppt_y</p:attrName>
                                        </p:attrNameLst>
                                      </p:cBhvr>
                                      <p:tavLst>
                                        <p:tav tm="0">
                                          <p:val>
                                            <p:strVal val="ppt_y"/>
                                          </p:val>
                                        </p:tav>
                                        <p:tav tm="100000">
                                          <p:val>
                                            <p:strVal val="1+ppt_h/2"/>
                                          </p:val>
                                        </p:tav>
                                      </p:tavLst>
                                    </p:anim>
                                    <p:set>
                                      <p:cBhvr>
                                        <p:cTn id="808" dur="1" fill="hold">
                                          <p:stCondLst>
                                            <p:cond delay="1999"/>
                                          </p:stCondLst>
                                        </p:cTn>
                                        <p:tgtEl>
                                          <p:spTgt spid="58"/>
                                        </p:tgtEl>
                                        <p:attrNameLst>
                                          <p:attrName>style.visibility</p:attrName>
                                        </p:attrNameLst>
                                      </p:cBhvr>
                                      <p:to>
                                        <p:strVal val="hidden"/>
                                      </p:to>
                                    </p:set>
                                  </p:childTnLst>
                                </p:cTn>
                              </p:par>
                              <p:par>
                                <p:cTn id="809" presetID="2" presetClass="exit" presetSubtype="4" fill="hold" nodeType="withEffect">
                                  <p:stCondLst>
                                    <p:cond delay="0"/>
                                  </p:stCondLst>
                                  <p:childTnLst>
                                    <p:anim calcmode="lin" valueType="num">
                                      <p:cBhvr additive="base">
                                        <p:cTn id="810" dur="2000"/>
                                        <p:tgtEl>
                                          <p:spTgt spid="59"/>
                                        </p:tgtEl>
                                        <p:attrNameLst>
                                          <p:attrName>ppt_x</p:attrName>
                                        </p:attrNameLst>
                                      </p:cBhvr>
                                      <p:tavLst>
                                        <p:tav tm="0">
                                          <p:val>
                                            <p:strVal val="ppt_x"/>
                                          </p:val>
                                        </p:tav>
                                        <p:tav tm="100000">
                                          <p:val>
                                            <p:strVal val="ppt_x"/>
                                          </p:val>
                                        </p:tav>
                                      </p:tavLst>
                                    </p:anim>
                                    <p:anim calcmode="lin" valueType="num">
                                      <p:cBhvr additive="base">
                                        <p:cTn id="811" dur="2000"/>
                                        <p:tgtEl>
                                          <p:spTgt spid="59"/>
                                        </p:tgtEl>
                                        <p:attrNameLst>
                                          <p:attrName>ppt_y</p:attrName>
                                        </p:attrNameLst>
                                      </p:cBhvr>
                                      <p:tavLst>
                                        <p:tav tm="0">
                                          <p:val>
                                            <p:strVal val="ppt_y"/>
                                          </p:val>
                                        </p:tav>
                                        <p:tav tm="100000">
                                          <p:val>
                                            <p:strVal val="1+ppt_h/2"/>
                                          </p:val>
                                        </p:tav>
                                      </p:tavLst>
                                    </p:anim>
                                    <p:set>
                                      <p:cBhvr>
                                        <p:cTn id="812" dur="1" fill="hold">
                                          <p:stCondLst>
                                            <p:cond delay="1999"/>
                                          </p:stCondLst>
                                        </p:cTn>
                                        <p:tgtEl>
                                          <p:spTgt spid="59"/>
                                        </p:tgtEl>
                                        <p:attrNameLst>
                                          <p:attrName>style.visibility</p:attrName>
                                        </p:attrNameLst>
                                      </p:cBhvr>
                                      <p:to>
                                        <p:strVal val="hidden"/>
                                      </p:to>
                                    </p:set>
                                  </p:childTnLst>
                                </p:cTn>
                              </p:par>
                              <p:par>
                                <p:cTn id="813" presetID="2" presetClass="exit" presetSubtype="4" fill="hold" nodeType="withEffect">
                                  <p:stCondLst>
                                    <p:cond delay="0"/>
                                  </p:stCondLst>
                                  <p:childTnLst>
                                    <p:anim calcmode="lin" valueType="num">
                                      <p:cBhvr additive="base">
                                        <p:cTn id="814" dur="2000"/>
                                        <p:tgtEl>
                                          <p:spTgt spid="60"/>
                                        </p:tgtEl>
                                        <p:attrNameLst>
                                          <p:attrName>ppt_x</p:attrName>
                                        </p:attrNameLst>
                                      </p:cBhvr>
                                      <p:tavLst>
                                        <p:tav tm="0">
                                          <p:val>
                                            <p:strVal val="ppt_x"/>
                                          </p:val>
                                        </p:tav>
                                        <p:tav tm="100000">
                                          <p:val>
                                            <p:strVal val="ppt_x"/>
                                          </p:val>
                                        </p:tav>
                                      </p:tavLst>
                                    </p:anim>
                                    <p:anim calcmode="lin" valueType="num">
                                      <p:cBhvr additive="base">
                                        <p:cTn id="815" dur="2000"/>
                                        <p:tgtEl>
                                          <p:spTgt spid="60"/>
                                        </p:tgtEl>
                                        <p:attrNameLst>
                                          <p:attrName>ppt_y</p:attrName>
                                        </p:attrNameLst>
                                      </p:cBhvr>
                                      <p:tavLst>
                                        <p:tav tm="0">
                                          <p:val>
                                            <p:strVal val="ppt_y"/>
                                          </p:val>
                                        </p:tav>
                                        <p:tav tm="100000">
                                          <p:val>
                                            <p:strVal val="1+ppt_h/2"/>
                                          </p:val>
                                        </p:tav>
                                      </p:tavLst>
                                    </p:anim>
                                    <p:set>
                                      <p:cBhvr>
                                        <p:cTn id="816" dur="1" fill="hold">
                                          <p:stCondLst>
                                            <p:cond delay="1999"/>
                                          </p:stCondLst>
                                        </p:cTn>
                                        <p:tgtEl>
                                          <p:spTgt spid="60"/>
                                        </p:tgtEl>
                                        <p:attrNameLst>
                                          <p:attrName>style.visibility</p:attrName>
                                        </p:attrNameLst>
                                      </p:cBhvr>
                                      <p:to>
                                        <p:strVal val="hidden"/>
                                      </p:to>
                                    </p:set>
                                  </p:childTnLst>
                                </p:cTn>
                              </p:par>
                              <p:par>
                                <p:cTn id="817" presetID="2" presetClass="exit" presetSubtype="4" fill="hold" nodeType="withEffect">
                                  <p:stCondLst>
                                    <p:cond delay="0"/>
                                  </p:stCondLst>
                                  <p:childTnLst>
                                    <p:anim calcmode="lin" valueType="num">
                                      <p:cBhvr additive="base">
                                        <p:cTn id="818" dur="2000"/>
                                        <p:tgtEl>
                                          <p:spTgt spid="61"/>
                                        </p:tgtEl>
                                        <p:attrNameLst>
                                          <p:attrName>ppt_x</p:attrName>
                                        </p:attrNameLst>
                                      </p:cBhvr>
                                      <p:tavLst>
                                        <p:tav tm="0">
                                          <p:val>
                                            <p:strVal val="ppt_x"/>
                                          </p:val>
                                        </p:tav>
                                        <p:tav tm="100000">
                                          <p:val>
                                            <p:strVal val="ppt_x"/>
                                          </p:val>
                                        </p:tav>
                                      </p:tavLst>
                                    </p:anim>
                                    <p:anim calcmode="lin" valueType="num">
                                      <p:cBhvr additive="base">
                                        <p:cTn id="819" dur="2000"/>
                                        <p:tgtEl>
                                          <p:spTgt spid="61"/>
                                        </p:tgtEl>
                                        <p:attrNameLst>
                                          <p:attrName>ppt_y</p:attrName>
                                        </p:attrNameLst>
                                      </p:cBhvr>
                                      <p:tavLst>
                                        <p:tav tm="0">
                                          <p:val>
                                            <p:strVal val="ppt_y"/>
                                          </p:val>
                                        </p:tav>
                                        <p:tav tm="100000">
                                          <p:val>
                                            <p:strVal val="1+ppt_h/2"/>
                                          </p:val>
                                        </p:tav>
                                      </p:tavLst>
                                    </p:anim>
                                    <p:set>
                                      <p:cBhvr>
                                        <p:cTn id="820" dur="1" fill="hold">
                                          <p:stCondLst>
                                            <p:cond delay="1999"/>
                                          </p:stCondLst>
                                        </p:cTn>
                                        <p:tgtEl>
                                          <p:spTgt spid="61"/>
                                        </p:tgtEl>
                                        <p:attrNameLst>
                                          <p:attrName>style.visibility</p:attrName>
                                        </p:attrNameLst>
                                      </p:cBhvr>
                                      <p:to>
                                        <p:strVal val="hidden"/>
                                      </p:to>
                                    </p:set>
                                  </p:childTnLst>
                                </p:cTn>
                              </p:par>
                              <p:par>
                                <p:cTn id="821" presetID="2" presetClass="exit" presetSubtype="4" fill="hold" nodeType="withEffect">
                                  <p:stCondLst>
                                    <p:cond delay="0"/>
                                  </p:stCondLst>
                                  <p:childTnLst>
                                    <p:anim calcmode="lin" valueType="num">
                                      <p:cBhvr additive="base">
                                        <p:cTn id="822" dur="2000"/>
                                        <p:tgtEl>
                                          <p:spTgt spid="62"/>
                                        </p:tgtEl>
                                        <p:attrNameLst>
                                          <p:attrName>ppt_x</p:attrName>
                                        </p:attrNameLst>
                                      </p:cBhvr>
                                      <p:tavLst>
                                        <p:tav tm="0">
                                          <p:val>
                                            <p:strVal val="ppt_x"/>
                                          </p:val>
                                        </p:tav>
                                        <p:tav tm="100000">
                                          <p:val>
                                            <p:strVal val="ppt_x"/>
                                          </p:val>
                                        </p:tav>
                                      </p:tavLst>
                                    </p:anim>
                                    <p:anim calcmode="lin" valueType="num">
                                      <p:cBhvr additive="base">
                                        <p:cTn id="823" dur="2000"/>
                                        <p:tgtEl>
                                          <p:spTgt spid="62"/>
                                        </p:tgtEl>
                                        <p:attrNameLst>
                                          <p:attrName>ppt_y</p:attrName>
                                        </p:attrNameLst>
                                      </p:cBhvr>
                                      <p:tavLst>
                                        <p:tav tm="0">
                                          <p:val>
                                            <p:strVal val="ppt_y"/>
                                          </p:val>
                                        </p:tav>
                                        <p:tav tm="100000">
                                          <p:val>
                                            <p:strVal val="1+ppt_h/2"/>
                                          </p:val>
                                        </p:tav>
                                      </p:tavLst>
                                    </p:anim>
                                    <p:set>
                                      <p:cBhvr>
                                        <p:cTn id="824" dur="1" fill="hold">
                                          <p:stCondLst>
                                            <p:cond delay="1999"/>
                                          </p:stCondLst>
                                        </p:cTn>
                                        <p:tgtEl>
                                          <p:spTgt spid="62"/>
                                        </p:tgtEl>
                                        <p:attrNameLst>
                                          <p:attrName>style.visibility</p:attrName>
                                        </p:attrNameLst>
                                      </p:cBhvr>
                                      <p:to>
                                        <p:strVal val="hidden"/>
                                      </p:to>
                                    </p:set>
                                  </p:childTnLst>
                                </p:cTn>
                              </p:par>
                              <p:par>
                                <p:cTn id="825" presetID="2" presetClass="exit" presetSubtype="4" fill="hold" nodeType="withEffect">
                                  <p:stCondLst>
                                    <p:cond delay="0"/>
                                  </p:stCondLst>
                                  <p:childTnLst>
                                    <p:anim calcmode="lin" valueType="num">
                                      <p:cBhvr additive="base">
                                        <p:cTn id="826" dur="2000"/>
                                        <p:tgtEl>
                                          <p:spTgt spid="63"/>
                                        </p:tgtEl>
                                        <p:attrNameLst>
                                          <p:attrName>ppt_x</p:attrName>
                                        </p:attrNameLst>
                                      </p:cBhvr>
                                      <p:tavLst>
                                        <p:tav tm="0">
                                          <p:val>
                                            <p:strVal val="ppt_x"/>
                                          </p:val>
                                        </p:tav>
                                        <p:tav tm="100000">
                                          <p:val>
                                            <p:strVal val="ppt_x"/>
                                          </p:val>
                                        </p:tav>
                                      </p:tavLst>
                                    </p:anim>
                                    <p:anim calcmode="lin" valueType="num">
                                      <p:cBhvr additive="base">
                                        <p:cTn id="827" dur="2000"/>
                                        <p:tgtEl>
                                          <p:spTgt spid="63"/>
                                        </p:tgtEl>
                                        <p:attrNameLst>
                                          <p:attrName>ppt_y</p:attrName>
                                        </p:attrNameLst>
                                      </p:cBhvr>
                                      <p:tavLst>
                                        <p:tav tm="0">
                                          <p:val>
                                            <p:strVal val="ppt_y"/>
                                          </p:val>
                                        </p:tav>
                                        <p:tav tm="100000">
                                          <p:val>
                                            <p:strVal val="1+ppt_h/2"/>
                                          </p:val>
                                        </p:tav>
                                      </p:tavLst>
                                    </p:anim>
                                    <p:set>
                                      <p:cBhvr>
                                        <p:cTn id="828" dur="1" fill="hold">
                                          <p:stCondLst>
                                            <p:cond delay="1999"/>
                                          </p:stCondLst>
                                        </p:cTn>
                                        <p:tgtEl>
                                          <p:spTgt spid="63"/>
                                        </p:tgtEl>
                                        <p:attrNameLst>
                                          <p:attrName>style.visibility</p:attrName>
                                        </p:attrNameLst>
                                      </p:cBhvr>
                                      <p:to>
                                        <p:strVal val="hidden"/>
                                      </p:to>
                                    </p:set>
                                  </p:childTnLst>
                                </p:cTn>
                              </p:par>
                              <p:par>
                                <p:cTn id="829" presetID="2" presetClass="exit" presetSubtype="4" fill="hold" nodeType="withEffect">
                                  <p:stCondLst>
                                    <p:cond delay="0"/>
                                  </p:stCondLst>
                                  <p:childTnLst>
                                    <p:anim calcmode="lin" valueType="num">
                                      <p:cBhvr additive="base">
                                        <p:cTn id="830" dur="2000"/>
                                        <p:tgtEl>
                                          <p:spTgt spid="64"/>
                                        </p:tgtEl>
                                        <p:attrNameLst>
                                          <p:attrName>ppt_x</p:attrName>
                                        </p:attrNameLst>
                                      </p:cBhvr>
                                      <p:tavLst>
                                        <p:tav tm="0">
                                          <p:val>
                                            <p:strVal val="ppt_x"/>
                                          </p:val>
                                        </p:tav>
                                        <p:tav tm="100000">
                                          <p:val>
                                            <p:strVal val="ppt_x"/>
                                          </p:val>
                                        </p:tav>
                                      </p:tavLst>
                                    </p:anim>
                                    <p:anim calcmode="lin" valueType="num">
                                      <p:cBhvr additive="base">
                                        <p:cTn id="831" dur="2000"/>
                                        <p:tgtEl>
                                          <p:spTgt spid="64"/>
                                        </p:tgtEl>
                                        <p:attrNameLst>
                                          <p:attrName>ppt_y</p:attrName>
                                        </p:attrNameLst>
                                      </p:cBhvr>
                                      <p:tavLst>
                                        <p:tav tm="0">
                                          <p:val>
                                            <p:strVal val="ppt_y"/>
                                          </p:val>
                                        </p:tav>
                                        <p:tav tm="100000">
                                          <p:val>
                                            <p:strVal val="1+ppt_h/2"/>
                                          </p:val>
                                        </p:tav>
                                      </p:tavLst>
                                    </p:anim>
                                    <p:set>
                                      <p:cBhvr>
                                        <p:cTn id="832" dur="1" fill="hold">
                                          <p:stCondLst>
                                            <p:cond delay="1999"/>
                                          </p:stCondLst>
                                        </p:cTn>
                                        <p:tgtEl>
                                          <p:spTgt spid="64"/>
                                        </p:tgtEl>
                                        <p:attrNameLst>
                                          <p:attrName>style.visibility</p:attrName>
                                        </p:attrNameLst>
                                      </p:cBhvr>
                                      <p:to>
                                        <p:strVal val="hidden"/>
                                      </p:to>
                                    </p:set>
                                  </p:childTnLst>
                                </p:cTn>
                              </p:par>
                              <p:par>
                                <p:cTn id="833" presetID="2" presetClass="exit" presetSubtype="4" fill="hold" nodeType="withEffect">
                                  <p:stCondLst>
                                    <p:cond delay="0"/>
                                  </p:stCondLst>
                                  <p:childTnLst>
                                    <p:anim calcmode="lin" valueType="num">
                                      <p:cBhvr additive="base">
                                        <p:cTn id="834" dur="2000"/>
                                        <p:tgtEl>
                                          <p:spTgt spid="65"/>
                                        </p:tgtEl>
                                        <p:attrNameLst>
                                          <p:attrName>ppt_x</p:attrName>
                                        </p:attrNameLst>
                                      </p:cBhvr>
                                      <p:tavLst>
                                        <p:tav tm="0">
                                          <p:val>
                                            <p:strVal val="ppt_x"/>
                                          </p:val>
                                        </p:tav>
                                        <p:tav tm="100000">
                                          <p:val>
                                            <p:strVal val="ppt_x"/>
                                          </p:val>
                                        </p:tav>
                                      </p:tavLst>
                                    </p:anim>
                                    <p:anim calcmode="lin" valueType="num">
                                      <p:cBhvr additive="base">
                                        <p:cTn id="835" dur="2000"/>
                                        <p:tgtEl>
                                          <p:spTgt spid="65"/>
                                        </p:tgtEl>
                                        <p:attrNameLst>
                                          <p:attrName>ppt_y</p:attrName>
                                        </p:attrNameLst>
                                      </p:cBhvr>
                                      <p:tavLst>
                                        <p:tav tm="0">
                                          <p:val>
                                            <p:strVal val="ppt_y"/>
                                          </p:val>
                                        </p:tav>
                                        <p:tav tm="100000">
                                          <p:val>
                                            <p:strVal val="1+ppt_h/2"/>
                                          </p:val>
                                        </p:tav>
                                      </p:tavLst>
                                    </p:anim>
                                    <p:set>
                                      <p:cBhvr>
                                        <p:cTn id="836" dur="1" fill="hold">
                                          <p:stCondLst>
                                            <p:cond delay="1999"/>
                                          </p:stCondLst>
                                        </p:cTn>
                                        <p:tgtEl>
                                          <p:spTgt spid="65"/>
                                        </p:tgtEl>
                                        <p:attrNameLst>
                                          <p:attrName>style.visibility</p:attrName>
                                        </p:attrNameLst>
                                      </p:cBhvr>
                                      <p:to>
                                        <p:strVal val="hidden"/>
                                      </p:to>
                                    </p:set>
                                  </p:childTnLst>
                                </p:cTn>
                              </p:par>
                              <p:par>
                                <p:cTn id="837" presetID="2" presetClass="exit" presetSubtype="4" fill="hold" nodeType="withEffect">
                                  <p:stCondLst>
                                    <p:cond delay="0"/>
                                  </p:stCondLst>
                                  <p:childTnLst>
                                    <p:anim calcmode="lin" valueType="num">
                                      <p:cBhvr additive="base">
                                        <p:cTn id="838" dur="2000"/>
                                        <p:tgtEl>
                                          <p:spTgt spid="66"/>
                                        </p:tgtEl>
                                        <p:attrNameLst>
                                          <p:attrName>ppt_x</p:attrName>
                                        </p:attrNameLst>
                                      </p:cBhvr>
                                      <p:tavLst>
                                        <p:tav tm="0">
                                          <p:val>
                                            <p:strVal val="ppt_x"/>
                                          </p:val>
                                        </p:tav>
                                        <p:tav tm="100000">
                                          <p:val>
                                            <p:strVal val="ppt_x"/>
                                          </p:val>
                                        </p:tav>
                                      </p:tavLst>
                                    </p:anim>
                                    <p:anim calcmode="lin" valueType="num">
                                      <p:cBhvr additive="base">
                                        <p:cTn id="839" dur="2000"/>
                                        <p:tgtEl>
                                          <p:spTgt spid="66"/>
                                        </p:tgtEl>
                                        <p:attrNameLst>
                                          <p:attrName>ppt_y</p:attrName>
                                        </p:attrNameLst>
                                      </p:cBhvr>
                                      <p:tavLst>
                                        <p:tav tm="0">
                                          <p:val>
                                            <p:strVal val="ppt_y"/>
                                          </p:val>
                                        </p:tav>
                                        <p:tav tm="100000">
                                          <p:val>
                                            <p:strVal val="1+ppt_h/2"/>
                                          </p:val>
                                        </p:tav>
                                      </p:tavLst>
                                    </p:anim>
                                    <p:set>
                                      <p:cBhvr>
                                        <p:cTn id="840" dur="1" fill="hold">
                                          <p:stCondLst>
                                            <p:cond delay="1999"/>
                                          </p:stCondLst>
                                        </p:cTn>
                                        <p:tgtEl>
                                          <p:spTgt spid="66"/>
                                        </p:tgtEl>
                                        <p:attrNameLst>
                                          <p:attrName>style.visibility</p:attrName>
                                        </p:attrNameLst>
                                      </p:cBhvr>
                                      <p:to>
                                        <p:strVal val="hidden"/>
                                      </p:to>
                                    </p:set>
                                  </p:childTnLst>
                                </p:cTn>
                              </p:par>
                              <p:par>
                                <p:cTn id="841" presetID="2" presetClass="exit" presetSubtype="4" fill="hold" nodeType="withEffect">
                                  <p:stCondLst>
                                    <p:cond delay="0"/>
                                  </p:stCondLst>
                                  <p:childTnLst>
                                    <p:anim calcmode="lin" valueType="num">
                                      <p:cBhvr additive="base">
                                        <p:cTn id="842" dur="2000"/>
                                        <p:tgtEl>
                                          <p:spTgt spid="67"/>
                                        </p:tgtEl>
                                        <p:attrNameLst>
                                          <p:attrName>ppt_x</p:attrName>
                                        </p:attrNameLst>
                                      </p:cBhvr>
                                      <p:tavLst>
                                        <p:tav tm="0">
                                          <p:val>
                                            <p:strVal val="ppt_x"/>
                                          </p:val>
                                        </p:tav>
                                        <p:tav tm="100000">
                                          <p:val>
                                            <p:strVal val="ppt_x"/>
                                          </p:val>
                                        </p:tav>
                                      </p:tavLst>
                                    </p:anim>
                                    <p:anim calcmode="lin" valueType="num">
                                      <p:cBhvr additive="base">
                                        <p:cTn id="843" dur="2000"/>
                                        <p:tgtEl>
                                          <p:spTgt spid="67"/>
                                        </p:tgtEl>
                                        <p:attrNameLst>
                                          <p:attrName>ppt_y</p:attrName>
                                        </p:attrNameLst>
                                      </p:cBhvr>
                                      <p:tavLst>
                                        <p:tav tm="0">
                                          <p:val>
                                            <p:strVal val="ppt_y"/>
                                          </p:val>
                                        </p:tav>
                                        <p:tav tm="100000">
                                          <p:val>
                                            <p:strVal val="1+ppt_h/2"/>
                                          </p:val>
                                        </p:tav>
                                      </p:tavLst>
                                    </p:anim>
                                    <p:set>
                                      <p:cBhvr>
                                        <p:cTn id="844" dur="1" fill="hold">
                                          <p:stCondLst>
                                            <p:cond delay="1999"/>
                                          </p:stCondLst>
                                        </p:cTn>
                                        <p:tgtEl>
                                          <p:spTgt spid="67"/>
                                        </p:tgtEl>
                                        <p:attrNameLst>
                                          <p:attrName>style.visibility</p:attrName>
                                        </p:attrNameLst>
                                      </p:cBhvr>
                                      <p:to>
                                        <p:strVal val="hidden"/>
                                      </p:to>
                                    </p:set>
                                  </p:childTnLst>
                                </p:cTn>
                              </p:par>
                              <p:par>
                                <p:cTn id="845" presetID="2" presetClass="exit" presetSubtype="4" fill="hold" nodeType="withEffect">
                                  <p:stCondLst>
                                    <p:cond delay="0"/>
                                  </p:stCondLst>
                                  <p:childTnLst>
                                    <p:anim calcmode="lin" valueType="num">
                                      <p:cBhvr additive="base">
                                        <p:cTn id="846" dur="2000"/>
                                        <p:tgtEl>
                                          <p:spTgt spid="68"/>
                                        </p:tgtEl>
                                        <p:attrNameLst>
                                          <p:attrName>ppt_x</p:attrName>
                                        </p:attrNameLst>
                                      </p:cBhvr>
                                      <p:tavLst>
                                        <p:tav tm="0">
                                          <p:val>
                                            <p:strVal val="ppt_x"/>
                                          </p:val>
                                        </p:tav>
                                        <p:tav tm="100000">
                                          <p:val>
                                            <p:strVal val="ppt_x"/>
                                          </p:val>
                                        </p:tav>
                                      </p:tavLst>
                                    </p:anim>
                                    <p:anim calcmode="lin" valueType="num">
                                      <p:cBhvr additive="base">
                                        <p:cTn id="847" dur="2000"/>
                                        <p:tgtEl>
                                          <p:spTgt spid="68"/>
                                        </p:tgtEl>
                                        <p:attrNameLst>
                                          <p:attrName>ppt_y</p:attrName>
                                        </p:attrNameLst>
                                      </p:cBhvr>
                                      <p:tavLst>
                                        <p:tav tm="0">
                                          <p:val>
                                            <p:strVal val="ppt_y"/>
                                          </p:val>
                                        </p:tav>
                                        <p:tav tm="100000">
                                          <p:val>
                                            <p:strVal val="1+ppt_h/2"/>
                                          </p:val>
                                        </p:tav>
                                      </p:tavLst>
                                    </p:anim>
                                    <p:set>
                                      <p:cBhvr>
                                        <p:cTn id="848" dur="1" fill="hold">
                                          <p:stCondLst>
                                            <p:cond delay="1999"/>
                                          </p:stCondLst>
                                        </p:cTn>
                                        <p:tgtEl>
                                          <p:spTgt spid="68"/>
                                        </p:tgtEl>
                                        <p:attrNameLst>
                                          <p:attrName>style.visibility</p:attrName>
                                        </p:attrNameLst>
                                      </p:cBhvr>
                                      <p:to>
                                        <p:strVal val="hidden"/>
                                      </p:to>
                                    </p:set>
                                  </p:childTnLst>
                                </p:cTn>
                              </p:par>
                              <p:par>
                                <p:cTn id="849" presetID="2" presetClass="exit" presetSubtype="4" fill="hold" nodeType="withEffect">
                                  <p:stCondLst>
                                    <p:cond delay="0"/>
                                  </p:stCondLst>
                                  <p:childTnLst>
                                    <p:anim calcmode="lin" valueType="num">
                                      <p:cBhvr additive="base">
                                        <p:cTn id="850" dur="2000"/>
                                        <p:tgtEl>
                                          <p:spTgt spid="69"/>
                                        </p:tgtEl>
                                        <p:attrNameLst>
                                          <p:attrName>ppt_x</p:attrName>
                                        </p:attrNameLst>
                                      </p:cBhvr>
                                      <p:tavLst>
                                        <p:tav tm="0">
                                          <p:val>
                                            <p:strVal val="ppt_x"/>
                                          </p:val>
                                        </p:tav>
                                        <p:tav tm="100000">
                                          <p:val>
                                            <p:strVal val="ppt_x"/>
                                          </p:val>
                                        </p:tav>
                                      </p:tavLst>
                                    </p:anim>
                                    <p:anim calcmode="lin" valueType="num">
                                      <p:cBhvr additive="base">
                                        <p:cTn id="851" dur="2000"/>
                                        <p:tgtEl>
                                          <p:spTgt spid="69"/>
                                        </p:tgtEl>
                                        <p:attrNameLst>
                                          <p:attrName>ppt_y</p:attrName>
                                        </p:attrNameLst>
                                      </p:cBhvr>
                                      <p:tavLst>
                                        <p:tav tm="0">
                                          <p:val>
                                            <p:strVal val="ppt_y"/>
                                          </p:val>
                                        </p:tav>
                                        <p:tav tm="100000">
                                          <p:val>
                                            <p:strVal val="1+ppt_h/2"/>
                                          </p:val>
                                        </p:tav>
                                      </p:tavLst>
                                    </p:anim>
                                    <p:set>
                                      <p:cBhvr>
                                        <p:cTn id="852" dur="1" fill="hold">
                                          <p:stCondLst>
                                            <p:cond delay="1999"/>
                                          </p:stCondLst>
                                        </p:cTn>
                                        <p:tgtEl>
                                          <p:spTgt spid="69"/>
                                        </p:tgtEl>
                                        <p:attrNameLst>
                                          <p:attrName>style.visibility</p:attrName>
                                        </p:attrNameLst>
                                      </p:cBhvr>
                                      <p:to>
                                        <p:strVal val="hidden"/>
                                      </p:to>
                                    </p:set>
                                  </p:childTnLst>
                                </p:cTn>
                              </p:par>
                              <p:par>
                                <p:cTn id="853" presetID="19" presetClass="exit" presetSubtype="10" fill="hold" nodeType="withEffect">
                                  <p:stCondLst>
                                    <p:cond delay="0"/>
                                  </p:stCondLst>
                                  <p:childTnLst>
                                    <p:anim calcmode="lin" valueType="num">
                                      <p:cBhvr>
                                        <p:cTn id="854" dur="2000"/>
                                        <p:tgtEl>
                                          <p:spTgt spid="5"/>
                                        </p:tgtEl>
                                        <p:attrNameLst>
                                          <p:attrName>ppt_h</p:attrName>
                                        </p:attrNameLst>
                                      </p:cBhvr>
                                      <p:tavLst>
                                        <p:tav tm="0">
                                          <p:val>
                                            <p:strVal val="ppt_h"/>
                                          </p:val>
                                        </p:tav>
                                        <p:tav tm="100000">
                                          <p:val>
                                            <p:strVal val="ppt_h"/>
                                          </p:val>
                                        </p:tav>
                                      </p:tavLst>
                                    </p:anim>
                                    <p:anim calcmode="lin" valueType="num">
                                      <p:cBhvr>
                                        <p:cTn id="855"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56" dur="1" fill="hold">
                                          <p:stCondLst>
                                            <p:cond delay="1999"/>
                                          </p:stCondLst>
                                        </p:cTn>
                                        <p:tgtEl>
                                          <p:spTgt spid="5"/>
                                        </p:tgtEl>
                                        <p:attrNameLst>
                                          <p:attrName>style.visibility</p:attrName>
                                        </p:attrNameLst>
                                      </p:cBhvr>
                                      <p:to>
                                        <p:strVal val="hidden"/>
                                      </p:to>
                                    </p:set>
                                  </p:childTnLst>
                                </p:cTn>
                              </p:par>
                              <p:par>
                                <p:cTn id="857" presetID="19" presetClass="exit" presetSubtype="10" fill="hold" nodeType="withEffect">
                                  <p:stCondLst>
                                    <p:cond delay="0"/>
                                  </p:stCondLst>
                                  <p:childTnLst>
                                    <p:anim calcmode="lin" valueType="num">
                                      <p:cBhvr>
                                        <p:cTn id="858" dur="2000"/>
                                        <p:tgtEl>
                                          <p:spTgt spid="6"/>
                                        </p:tgtEl>
                                        <p:attrNameLst>
                                          <p:attrName>ppt_h</p:attrName>
                                        </p:attrNameLst>
                                      </p:cBhvr>
                                      <p:tavLst>
                                        <p:tav tm="0">
                                          <p:val>
                                            <p:strVal val="ppt_h"/>
                                          </p:val>
                                        </p:tav>
                                        <p:tav tm="100000">
                                          <p:val>
                                            <p:strVal val="ppt_h"/>
                                          </p:val>
                                        </p:tav>
                                      </p:tavLst>
                                    </p:anim>
                                    <p:anim calcmode="lin" valueType="num">
                                      <p:cBhvr>
                                        <p:cTn id="859"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0" dur="1" fill="hold">
                                          <p:stCondLst>
                                            <p:cond delay="1999"/>
                                          </p:stCondLst>
                                        </p:cTn>
                                        <p:tgtEl>
                                          <p:spTgt spid="6"/>
                                        </p:tgtEl>
                                        <p:attrNameLst>
                                          <p:attrName>style.visibility</p:attrName>
                                        </p:attrNameLst>
                                      </p:cBhvr>
                                      <p:to>
                                        <p:strVal val="hidden"/>
                                      </p:to>
                                    </p:set>
                                  </p:childTnLst>
                                </p:cTn>
                              </p:par>
                              <p:par>
                                <p:cTn id="861" presetID="19" presetClass="exit" presetSubtype="10" fill="hold" nodeType="withEffect">
                                  <p:stCondLst>
                                    <p:cond delay="0"/>
                                  </p:stCondLst>
                                  <p:childTnLst>
                                    <p:anim calcmode="lin" valueType="num">
                                      <p:cBhvr>
                                        <p:cTn id="862" dur="2000"/>
                                        <p:tgtEl>
                                          <p:spTgt spid="7"/>
                                        </p:tgtEl>
                                        <p:attrNameLst>
                                          <p:attrName>ppt_h</p:attrName>
                                        </p:attrNameLst>
                                      </p:cBhvr>
                                      <p:tavLst>
                                        <p:tav tm="0">
                                          <p:val>
                                            <p:strVal val="ppt_h"/>
                                          </p:val>
                                        </p:tav>
                                        <p:tav tm="100000">
                                          <p:val>
                                            <p:strVal val="ppt_h"/>
                                          </p:val>
                                        </p:tav>
                                      </p:tavLst>
                                    </p:anim>
                                    <p:anim calcmode="lin" valueType="num">
                                      <p:cBhvr>
                                        <p:cTn id="863"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4" dur="1" fill="hold">
                                          <p:stCondLst>
                                            <p:cond delay="1999"/>
                                          </p:stCondLst>
                                        </p:cTn>
                                        <p:tgtEl>
                                          <p:spTgt spid="7"/>
                                        </p:tgtEl>
                                        <p:attrNameLst>
                                          <p:attrName>style.visibility</p:attrName>
                                        </p:attrNameLst>
                                      </p:cBhvr>
                                      <p:to>
                                        <p:strVal val="hidden"/>
                                      </p:to>
                                    </p:set>
                                  </p:childTnLst>
                                </p:cTn>
                              </p:par>
                              <p:par>
                                <p:cTn id="865" presetID="19" presetClass="exit" presetSubtype="10" fill="hold" nodeType="withEffect">
                                  <p:stCondLst>
                                    <p:cond delay="0"/>
                                  </p:stCondLst>
                                  <p:childTnLst>
                                    <p:anim calcmode="lin" valueType="num">
                                      <p:cBhvr>
                                        <p:cTn id="866" dur="2000"/>
                                        <p:tgtEl>
                                          <p:spTgt spid="8"/>
                                        </p:tgtEl>
                                        <p:attrNameLst>
                                          <p:attrName>ppt_h</p:attrName>
                                        </p:attrNameLst>
                                      </p:cBhvr>
                                      <p:tavLst>
                                        <p:tav tm="0">
                                          <p:val>
                                            <p:strVal val="ppt_h"/>
                                          </p:val>
                                        </p:tav>
                                        <p:tav tm="100000">
                                          <p:val>
                                            <p:strVal val="ppt_h"/>
                                          </p:val>
                                        </p:tav>
                                      </p:tavLst>
                                    </p:anim>
                                    <p:anim calcmode="lin" valueType="num">
                                      <p:cBhvr>
                                        <p:cTn id="867"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8" dur="1" fill="hold">
                                          <p:stCondLst>
                                            <p:cond delay="1999"/>
                                          </p:stCondLst>
                                        </p:cTn>
                                        <p:tgtEl>
                                          <p:spTgt spid="8"/>
                                        </p:tgtEl>
                                        <p:attrNameLst>
                                          <p:attrName>style.visibility</p:attrName>
                                        </p:attrNameLst>
                                      </p:cBhvr>
                                      <p:to>
                                        <p:strVal val="hidden"/>
                                      </p:to>
                                    </p:set>
                                  </p:childTnLst>
                                </p:cTn>
                              </p:par>
                              <p:par>
                                <p:cTn id="869" presetID="19" presetClass="exit" presetSubtype="10" fill="hold" nodeType="withEffect">
                                  <p:stCondLst>
                                    <p:cond delay="0"/>
                                  </p:stCondLst>
                                  <p:childTnLst>
                                    <p:anim calcmode="lin" valueType="num">
                                      <p:cBhvr>
                                        <p:cTn id="870" dur="2000"/>
                                        <p:tgtEl>
                                          <p:spTgt spid="9"/>
                                        </p:tgtEl>
                                        <p:attrNameLst>
                                          <p:attrName>ppt_h</p:attrName>
                                        </p:attrNameLst>
                                      </p:cBhvr>
                                      <p:tavLst>
                                        <p:tav tm="0">
                                          <p:val>
                                            <p:strVal val="ppt_h"/>
                                          </p:val>
                                        </p:tav>
                                        <p:tav tm="100000">
                                          <p:val>
                                            <p:strVal val="ppt_h"/>
                                          </p:val>
                                        </p:tav>
                                      </p:tavLst>
                                    </p:anim>
                                    <p:anim calcmode="lin" valueType="num">
                                      <p:cBhvr>
                                        <p:cTn id="871"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72" dur="1" fill="hold">
                                          <p:stCondLst>
                                            <p:cond delay="1999"/>
                                          </p:stCondLst>
                                        </p:cTn>
                                        <p:tgtEl>
                                          <p:spTgt spid="9"/>
                                        </p:tgtEl>
                                        <p:attrNameLst>
                                          <p:attrName>style.visibility</p:attrName>
                                        </p:attrNameLst>
                                      </p:cBhvr>
                                      <p:to>
                                        <p:strVal val="hidden"/>
                                      </p:to>
                                    </p:set>
                                  </p:childTnLst>
                                </p:cTn>
                              </p:par>
                              <p:par>
                                <p:cTn id="873" presetID="19" presetClass="exit" presetSubtype="10" fill="hold" nodeType="withEffect">
                                  <p:stCondLst>
                                    <p:cond delay="0"/>
                                  </p:stCondLst>
                                  <p:childTnLst>
                                    <p:anim calcmode="lin" valueType="num">
                                      <p:cBhvr>
                                        <p:cTn id="874" dur="2000"/>
                                        <p:tgtEl>
                                          <p:spTgt spid="10"/>
                                        </p:tgtEl>
                                        <p:attrNameLst>
                                          <p:attrName>ppt_h</p:attrName>
                                        </p:attrNameLst>
                                      </p:cBhvr>
                                      <p:tavLst>
                                        <p:tav tm="0">
                                          <p:val>
                                            <p:strVal val="ppt_h"/>
                                          </p:val>
                                        </p:tav>
                                        <p:tav tm="100000">
                                          <p:val>
                                            <p:strVal val="ppt_h"/>
                                          </p:val>
                                        </p:tav>
                                      </p:tavLst>
                                    </p:anim>
                                    <p:anim calcmode="lin" valueType="num">
                                      <p:cBhvr>
                                        <p:cTn id="875"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76" dur="1" fill="hold">
                                          <p:stCondLst>
                                            <p:cond delay="1999"/>
                                          </p:stCondLst>
                                        </p:cTn>
                                        <p:tgtEl>
                                          <p:spTgt spid="10"/>
                                        </p:tgtEl>
                                        <p:attrNameLst>
                                          <p:attrName>style.visibility</p:attrName>
                                        </p:attrNameLst>
                                      </p:cBhvr>
                                      <p:to>
                                        <p:strVal val="hidden"/>
                                      </p:to>
                                    </p:set>
                                  </p:childTnLst>
                                </p:cTn>
                              </p:par>
                              <p:par>
                                <p:cTn id="877" presetID="19" presetClass="exit" presetSubtype="10" fill="hold" nodeType="withEffect">
                                  <p:stCondLst>
                                    <p:cond delay="0"/>
                                  </p:stCondLst>
                                  <p:childTnLst>
                                    <p:anim calcmode="lin" valueType="num">
                                      <p:cBhvr>
                                        <p:cTn id="878" dur="2000"/>
                                        <p:tgtEl>
                                          <p:spTgt spid="11"/>
                                        </p:tgtEl>
                                        <p:attrNameLst>
                                          <p:attrName>ppt_h</p:attrName>
                                        </p:attrNameLst>
                                      </p:cBhvr>
                                      <p:tavLst>
                                        <p:tav tm="0">
                                          <p:val>
                                            <p:strVal val="ppt_h"/>
                                          </p:val>
                                        </p:tav>
                                        <p:tav tm="100000">
                                          <p:val>
                                            <p:strVal val="ppt_h"/>
                                          </p:val>
                                        </p:tav>
                                      </p:tavLst>
                                    </p:anim>
                                    <p:anim calcmode="lin" valueType="num">
                                      <p:cBhvr>
                                        <p:cTn id="879"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0" dur="1" fill="hold">
                                          <p:stCondLst>
                                            <p:cond delay="1999"/>
                                          </p:stCondLst>
                                        </p:cTn>
                                        <p:tgtEl>
                                          <p:spTgt spid="11"/>
                                        </p:tgtEl>
                                        <p:attrNameLst>
                                          <p:attrName>style.visibility</p:attrName>
                                        </p:attrNameLst>
                                      </p:cBhvr>
                                      <p:to>
                                        <p:strVal val="hidden"/>
                                      </p:to>
                                    </p:set>
                                  </p:childTnLst>
                                </p:cTn>
                              </p:par>
                              <p:par>
                                <p:cTn id="881" presetID="19" presetClass="exit" presetSubtype="10" fill="hold" nodeType="withEffect">
                                  <p:stCondLst>
                                    <p:cond delay="0"/>
                                  </p:stCondLst>
                                  <p:childTnLst>
                                    <p:anim calcmode="lin" valueType="num">
                                      <p:cBhvr>
                                        <p:cTn id="882" dur="2000"/>
                                        <p:tgtEl>
                                          <p:spTgt spid="12"/>
                                        </p:tgtEl>
                                        <p:attrNameLst>
                                          <p:attrName>ppt_h</p:attrName>
                                        </p:attrNameLst>
                                      </p:cBhvr>
                                      <p:tavLst>
                                        <p:tav tm="0">
                                          <p:val>
                                            <p:strVal val="ppt_h"/>
                                          </p:val>
                                        </p:tav>
                                        <p:tav tm="100000">
                                          <p:val>
                                            <p:strVal val="ppt_h"/>
                                          </p:val>
                                        </p:tav>
                                      </p:tavLst>
                                    </p:anim>
                                    <p:anim calcmode="lin" valueType="num">
                                      <p:cBhvr>
                                        <p:cTn id="883"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4" dur="1" fill="hold">
                                          <p:stCondLst>
                                            <p:cond delay="1999"/>
                                          </p:stCondLst>
                                        </p:cTn>
                                        <p:tgtEl>
                                          <p:spTgt spid="12"/>
                                        </p:tgtEl>
                                        <p:attrNameLst>
                                          <p:attrName>style.visibility</p:attrName>
                                        </p:attrNameLst>
                                      </p:cBhvr>
                                      <p:to>
                                        <p:strVal val="hidden"/>
                                      </p:to>
                                    </p:set>
                                  </p:childTnLst>
                                </p:cTn>
                              </p:par>
                              <p:par>
                                <p:cTn id="885" presetID="19" presetClass="exit" presetSubtype="10" fill="hold" nodeType="withEffect">
                                  <p:stCondLst>
                                    <p:cond delay="0"/>
                                  </p:stCondLst>
                                  <p:childTnLst>
                                    <p:anim calcmode="lin" valueType="num">
                                      <p:cBhvr>
                                        <p:cTn id="886" dur="2000"/>
                                        <p:tgtEl>
                                          <p:spTgt spid="13"/>
                                        </p:tgtEl>
                                        <p:attrNameLst>
                                          <p:attrName>ppt_h</p:attrName>
                                        </p:attrNameLst>
                                      </p:cBhvr>
                                      <p:tavLst>
                                        <p:tav tm="0">
                                          <p:val>
                                            <p:strVal val="ppt_h"/>
                                          </p:val>
                                        </p:tav>
                                        <p:tav tm="100000">
                                          <p:val>
                                            <p:strVal val="ppt_h"/>
                                          </p:val>
                                        </p:tav>
                                      </p:tavLst>
                                    </p:anim>
                                    <p:anim calcmode="lin" valueType="num">
                                      <p:cBhvr>
                                        <p:cTn id="887"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8" dur="1" fill="hold">
                                          <p:stCondLst>
                                            <p:cond delay="1999"/>
                                          </p:stCondLst>
                                        </p:cTn>
                                        <p:tgtEl>
                                          <p:spTgt spid="13"/>
                                        </p:tgtEl>
                                        <p:attrNameLst>
                                          <p:attrName>style.visibility</p:attrName>
                                        </p:attrNameLst>
                                      </p:cBhvr>
                                      <p:to>
                                        <p:strVal val="hidden"/>
                                      </p:to>
                                    </p:set>
                                  </p:childTnLst>
                                </p:cTn>
                              </p:par>
                              <p:par>
                                <p:cTn id="889" presetID="19" presetClass="exit" presetSubtype="10" fill="hold" nodeType="withEffect">
                                  <p:stCondLst>
                                    <p:cond delay="0"/>
                                  </p:stCondLst>
                                  <p:childTnLst>
                                    <p:anim calcmode="lin" valueType="num">
                                      <p:cBhvr>
                                        <p:cTn id="890" dur="2000"/>
                                        <p:tgtEl>
                                          <p:spTgt spid="14"/>
                                        </p:tgtEl>
                                        <p:attrNameLst>
                                          <p:attrName>ppt_h</p:attrName>
                                        </p:attrNameLst>
                                      </p:cBhvr>
                                      <p:tavLst>
                                        <p:tav tm="0">
                                          <p:val>
                                            <p:strVal val="ppt_h"/>
                                          </p:val>
                                        </p:tav>
                                        <p:tav tm="100000">
                                          <p:val>
                                            <p:strVal val="ppt_h"/>
                                          </p:val>
                                        </p:tav>
                                      </p:tavLst>
                                    </p:anim>
                                    <p:anim calcmode="lin" valueType="num">
                                      <p:cBhvr>
                                        <p:cTn id="891"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2" dur="1" fill="hold">
                                          <p:stCondLst>
                                            <p:cond delay="1999"/>
                                          </p:stCondLst>
                                        </p:cTn>
                                        <p:tgtEl>
                                          <p:spTgt spid="14"/>
                                        </p:tgtEl>
                                        <p:attrNameLst>
                                          <p:attrName>style.visibility</p:attrName>
                                        </p:attrNameLst>
                                      </p:cBhvr>
                                      <p:to>
                                        <p:strVal val="hidden"/>
                                      </p:to>
                                    </p:set>
                                  </p:childTnLst>
                                </p:cTn>
                              </p:par>
                              <p:par>
                                <p:cTn id="893" presetID="19" presetClass="exit" presetSubtype="10" fill="hold" nodeType="withEffect">
                                  <p:stCondLst>
                                    <p:cond delay="0"/>
                                  </p:stCondLst>
                                  <p:childTnLst>
                                    <p:anim calcmode="lin" valueType="num">
                                      <p:cBhvr>
                                        <p:cTn id="894" dur="2000"/>
                                        <p:tgtEl>
                                          <p:spTgt spid="15"/>
                                        </p:tgtEl>
                                        <p:attrNameLst>
                                          <p:attrName>ppt_h</p:attrName>
                                        </p:attrNameLst>
                                      </p:cBhvr>
                                      <p:tavLst>
                                        <p:tav tm="0">
                                          <p:val>
                                            <p:strVal val="ppt_h"/>
                                          </p:val>
                                        </p:tav>
                                        <p:tav tm="100000">
                                          <p:val>
                                            <p:strVal val="ppt_h"/>
                                          </p:val>
                                        </p:tav>
                                      </p:tavLst>
                                    </p:anim>
                                    <p:anim calcmode="lin" valueType="num">
                                      <p:cBhvr>
                                        <p:cTn id="895"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6" dur="1" fill="hold">
                                          <p:stCondLst>
                                            <p:cond delay="1999"/>
                                          </p:stCondLst>
                                        </p:cTn>
                                        <p:tgtEl>
                                          <p:spTgt spid="15"/>
                                        </p:tgtEl>
                                        <p:attrNameLst>
                                          <p:attrName>style.visibility</p:attrName>
                                        </p:attrNameLst>
                                      </p:cBhvr>
                                      <p:to>
                                        <p:strVal val="hidden"/>
                                      </p:to>
                                    </p:set>
                                  </p:childTnLst>
                                </p:cTn>
                              </p:par>
                              <p:par>
                                <p:cTn id="897" presetID="19" presetClass="exit" presetSubtype="10" fill="hold" nodeType="withEffect">
                                  <p:stCondLst>
                                    <p:cond delay="0"/>
                                  </p:stCondLst>
                                  <p:childTnLst>
                                    <p:anim calcmode="lin" valueType="num">
                                      <p:cBhvr>
                                        <p:cTn id="898" dur="2000"/>
                                        <p:tgtEl>
                                          <p:spTgt spid="16"/>
                                        </p:tgtEl>
                                        <p:attrNameLst>
                                          <p:attrName>ppt_h</p:attrName>
                                        </p:attrNameLst>
                                      </p:cBhvr>
                                      <p:tavLst>
                                        <p:tav tm="0">
                                          <p:val>
                                            <p:strVal val="ppt_h"/>
                                          </p:val>
                                        </p:tav>
                                        <p:tav tm="100000">
                                          <p:val>
                                            <p:strVal val="ppt_h"/>
                                          </p:val>
                                        </p:tav>
                                      </p:tavLst>
                                    </p:anim>
                                    <p:anim calcmode="lin" valueType="num">
                                      <p:cBhvr>
                                        <p:cTn id="899"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0" dur="1" fill="hold">
                                          <p:stCondLst>
                                            <p:cond delay="1999"/>
                                          </p:stCondLst>
                                        </p:cTn>
                                        <p:tgtEl>
                                          <p:spTgt spid="16"/>
                                        </p:tgtEl>
                                        <p:attrNameLst>
                                          <p:attrName>style.visibility</p:attrName>
                                        </p:attrNameLst>
                                      </p:cBhvr>
                                      <p:to>
                                        <p:strVal val="hidden"/>
                                      </p:to>
                                    </p:set>
                                  </p:childTnLst>
                                </p:cTn>
                              </p:par>
                              <p:par>
                                <p:cTn id="901" presetID="19" presetClass="exit" presetSubtype="10" fill="hold" nodeType="withEffect">
                                  <p:stCondLst>
                                    <p:cond delay="0"/>
                                  </p:stCondLst>
                                  <p:childTnLst>
                                    <p:anim calcmode="lin" valueType="num">
                                      <p:cBhvr>
                                        <p:cTn id="902" dur="2000"/>
                                        <p:tgtEl>
                                          <p:spTgt spid="17"/>
                                        </p:tgtEl>
                                        <p:attrNameLst>
                                          <p:attrName>ppt_h</p:attrName>
                                        </p:attrNameLst>
                                      </p:cBhvr>
                                      <p:tavLst>
                                        <p:tav tm="0">
                                          <p:val>
                                            <p:strVal val="ppt_h"/>
                                          </p:val>
                                        </p:tav>
                                        <p:tav tm="100000">
                                          <p:val>
                                            <p:strVal val="ppt_h"/>
                                          </p:val>
                                        </p:tav>
                                      </p:tavLst>
                                    </p:anim>
                                    <p:anim calcmode="lin" valueType="num">
                                      <p:cBhvr>
                                        <p:cTn id="903"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4" dur="1" fill="hold">
                                          <p:stCondLst>
                                            <p:cond delay="1999"/>
                                          </p:stCondLst>
                                        </p:cTn>
                                        <p:tgtEl>
                                          <p:spTgt spid="17"/>
                                        </p:tgtEl>
                                        <p:attrNameLst>
                                          <p:attrName>style.visibility</p:attrName>
                                        </p:attrNameLst>
                                      </p:cBhvr>
                                      <p:to>
                                        <p:strVal val="hidden"/>
                                      </p:to>
                                    </p:set>
                                  </p:childTnLst>
                                </p:cTn>
                              </p:par>
                              <p:par>
                                <p:cTn id="905" presetID="19" presetClass="exit" presetSubtype="10" fill="hold" nodeType="withEffect">
                                  <p:stCondLst>
                                    <p:cond delay="0"/>
                                  </p:stCondLst>
                                  <p:childTnLst>
                                    <p:anim calcmode="lin" valueType="num">
                                      <p:cBhvr>
                                        <p:cTn id="906" dur="2000"/>
                                        <p:tgtEl>
                                          <p:spTgt spid="18"/>
                                        </p:tgtEl>
                                        <p:attrNameLst>
                                          <p:attrName>ppt_h</p:attrName>
                                        </p:attrNameLst>
                                      </p:cBhvr>
                                      <p:tavLst>
                                        <p:tav tm="0">
                                          <p:val>
                                            <p:strVal val="ppt_h"/>
                                          </p:val>
                                        </p:tav>
                                        <p:tav tm="100000">
                                          <p:val>
                                            <p:strVal val="ppt_h"/>
                                          </p:val>
                                        </p:tav>
                                      </p:tavLst>
                                    </p:anim>
                                    <p:anim calcmode="lin" valueType="num">
                                      <p:cBhvr>
                                        <p:cTn id="907"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8" dur="1" fill="hold">
                                          <p:stCondLst>
                                            <p:cond delay="1999"/>
                                          </p:stCondLst>
                                        </p:cTn>
                                        <p:tgtEl>
                                          <p:spTgt spid="18"/>
                                        </p:tgtEl>
                                        <p:attrNameLst>
                                          <p:attrName>style.visibility</p:attrName>
                                        </p:attrNameLst>
                                      </p:cBhvr>
                                      <p:to>
                                        <p:strVal val="hidden"/>
                                      </p:to>
                                    </p:set>
                                  </p:childTnLst>
                                </p:cTn>
                              </p:par>
                              <p:par>
                                <p:cTn id="909" presetID="19" presetClass="exit" presetSubtype="10" fill="hold" nodeType="withEffect">
                                  <p:stCondLst>
                                    <p:cond delay="0"/>
                                  </p:stCondLst>
                                  <p:childTnLst>
                                    <p:anim calcmode="lin" valueType="num">
                                      <p:cBhvr>
                                        <p:cTn id="910" dur="2000"/>
                                        <p:tgtEl>
                                          <p:spTgt spid="19"/>
                                        </p:tgtEl>
                                        <p:attrNameLst>
                                          <p:attrName>ppt_h</p:attrName>
                                        </p:attrNameLst>
                                      </p:cBhvr>
                                      <p:tavLst>
                                        <p:tav tm="0">
                                          <p:val>
                                            <p:strVal val="ppt_h"/>
                                          </p:val>
                                        </p:tav>
                                        <p:tav tm="100000">
                                          <p:val>
                                            <p:strVal val="ppt_h"/>
                                          </p:val>
                                        </p:tav>
                                      </p:tavLst>
                                    </p:anim>
                                    <p:anim calcmode="lin" valueType="num">
                                      <p:cBhvr>
                                        <p:cTn id="911"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12" dur="1" fill="hold">
                                          <p:stCondLst>
                                            <p:cond delay="1999"/>
                                          </p:stCondLst>
                                        </p:cTn>
                                        <p:tgtEl>
                                          <p:spTgt spid="19"/>
                                        </p:tgtEl>
                                        <p:attrNameLst>
                                          <p:attrName>style.visibility</p:attrName>
                                        </p:attrNameLst>
                                      </p:cBhvr>
                                      <p:to>
                                        <p:strVal val="hidden"/>
                                      </p:to>
                                    </p:set>
                                  </p:childTnLst>
                                </p:cTn>
                              </p:par>
                              <p:par>
                                <p:cTn id="913" presetID="19" presetClass="exit" presetSubtype="10" fill="hold" nodeType="withEffect">
                                  <p:stCondLst>
                                    <p:cond delay="0"/>
                                  </p:stCondLst>
                                  <p:childTnLst>
                                    <p:anim calcmode="lin" valueType="num">
                                      <p:cBhvr>
                                        <p:cTn id="914" dur="2000"/>
                                        <p:tgtEl>
                                          <p:spTgt spid="20"/>
                                        </p:tgtEl>
                                        <p:attrNameLst>
                                          <p:attrName>ppt_h</p:attrName>
                                        </p:attrNameLst>
                                      </p:cBhvr>
                                      <p:tavLst>
                                        <p:tav tm="0">
                                          <p:val>
                                            <p:strVal val="ppt_h"/>
                                          </p:val>
                                        </p:tav>
                                        <p:tav tm="100000">
                                          <p:val>
                                            <p:strVal val="ppt_h"/>
                                          </p:val>
                                        </p:tav>
                                      </p:tavLst>
                                    </p:anim>
                                    <p:anim calcmode="lin" valueType="num">
                                      <p:cBhvr>
                                        <p:cTn id="915"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16" dur="1" fill="hold">
                                          <p:stCondLst>
                                            <p:cond delay="1999"/>
                                          </p:stCondLst>
                                        </p:cTn>
                                        <p:tgtEl>
                                          <p:spTgt spid="20"/>
                                        </p:tgtEl>
                                        <p:attrNameLst>
                                          <p:attrName>style.visibility</p:attrName>
                                        </p:attrNameLst>
                                      </p:cBhvr>
                                      <p:to>
                                        <p:strVal val="hidden"/>
                                      </p:to>
                                    </p:set>
                                  </p:childTnLst>
                                </p:cTn>
                              </p:par>
                              <p:par>
                                <p:cTn id="917" presetID="19" presetClass="exit" presetSubtype="10" fill="hold" nodeType="withEffect">
                                  <p:stCondLst>
                                    <p:cond delay="0"/>
                                  </p:stCondLst>
                                  <p:childTnLst>
                                    <p:anim calcmode="lin" valueType="num">
                                      <p:cBhvr>
                                        <p:cTn id="918" dur="2000"/>
                                        <p:tgtEl>
                                          <p:spTgt spid="21"/>
                                        </p:tgtEl>
                                        <p:attrNameLst>
                                          <p:attrName>ppt_h</p:attrName>
                                        </p:attrNameLst>
                                      </p:cBhvr>
                                      <p:tavLst>
                                        <p:tav tm="0">
                                          <p:val>
                                            <p:strVal val="ppt_h"/>
                                          </p:val>
                                        </p:tav>
                                        <p:tav tm="100000">
                                          <p:val>
                                            <p:strVal val="ppt_h"/>
                                          </p:val>
                                        </p:tav>
                                      </p:tavLst>
                                    </p:anim>
                                    <p:anim calcmode="lin" valueType="num">
                                      <p:cBhvr>
                                        <p:cTn id="919"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0" dur="1" fill="hold">
                                          <p:stCondLst>
                                            <p:cond delay="1999"/>
                                          </p:stCondLst>
                                        </p:cTn>
                                        <p:tgtEl>
                                          <p:spTgt spid="21"/>
                                        </p:tgtEl>
                                        <p:attrNameLst>
                                          <p:attrName>style.visibility</p:attrName>
                                        </p:attrNameLst>
                                      </p:cBhvr>
                                      <p:to>
                                        <p:strVal val="hidden"/>
                                      </p:to>
                                    </p:set>
                                  </p:childTnLst>
                                </p:cTn>
                              </p:par>
                              <p:par>
                                <p:cTn id="921" presetID="19" presetClass="exit" presetSubtype="10" fill="hold" nodeType="withEffect">
                                  <p:stCondLst>
                                    <p:cond delay="0"/>
                                  </p:stCondLst>
                                  <p:childTnLst>
                                    <p:anim calcmode="lin" valueType="num">
                                      <p:cBhvr>
                                        <p:cTn id="922" dur="2000"/>
                                        <p:tgtEl>
                                          <p:spTgt spid="22"/>
                                        </p:tgtEl>
                                        <p:attrNameLst>
                                          <p:attrName>ppt_h</p:attrName>
                                        </p:attrNameLst>
                                      </p:cBhvr>
                                      <p:tavLst>
                                        <p:tav tm="0">
                                          <p:val>
                                            <p:strVal val="ppt_h"/>
                                          </p:val>
                                        </p:tav>
                                        <p:tav tm="100000">
                                          <p:val>
                                            <p:strVal val="ppt_h"/>
                                          </p:val>
                                        </p:tav>
                                      </p:tavLst>
                                    </p:anim>
                                    <p:anim calcmode="lin" valueType="num">
                                      <p:cBhvr>
                                        <p:cTn id="923"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4" dur="1" fill="hold">
                                          <p:stCondLst>
                                            <p:cond delay="1999"/>
                                          </p:stCondLst>
                                        </p:cTn>
                                        <p:tgtEl>
                                          <p:spTgt spid="22"/>
                                        </p:tgtEl>
                                        <p:attrNameLst>
                                          <p:attrName>style.visibility</p:attrName>
                                        </p:attrNameLst>
                                      </p:cBhvr>
                                      <p:to>
                                        <p:strVal val="hidden"/>
                                      </p:to>
                                    </p:set>
                                  </p:childTnLst>
                                </p:cTn>
                              </p:par>
                              <p:par>
                                <p:cTn id="925" presetID="19" presetClass="exit" presetSubtype="10" fill="hold" nodeType="withEffect">
                                  <p:stCondLst>
                                    <p:cond delay="0"/>
                                  </p:stCondLst>
                                  <p:childTnLst>
                                    <p:anim calcmode="lin" valueType="num">
                                      <p:cBhvr>
                                        <p:cTn id="926" dur="2000"/>
                                        <p:tgtEl>
                                          <p:spTgt spid="23"/>
                                        </p:tgtEl>
                                        <p:attrNameLst>
                                          <p:attrName>ppt_h</p:attrName>
                                        </p:attrNameLst>
                                      </p:cBhvr>
                                      <p:tavLst>
                                        <p:tav tm="0">
                                          <p:val>
                                            <p:strVal val="ppt_h"/>
                                          </p:val>
                                        </p:tav>
                                        <p:tav tm="100000">
                                          <p:val>
                                            <p:strVal val="ppt_h"/>
                                          </p:val>
                                        </p:tav>
                                      </p:tavLst>
                                    </p:anim>
                                    <p:anim calcmode="lin" valueType="num">
                                      <p:cBhvr>
                                        <p:cTn id="927" dur="2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8" dur="1" fill="hold">
                                          <p:stCondLst>
                                            <p:cond delay="1999"/>
                                          </p:stCondLst>
                                        </p:cTn>
                                        <p:tgtEl>
                                          <p:spTgt spid="23"/>
                                        </p:tgtEl>
                                        <p:attrNameLst>
                                          <p:attrName>style.visibility</p:attrName>
                                        </p:attrNameLst>
                                      </p:cBhvr>
                                      <p:to>
                                        <p:strVal val="hidden"/>
                                      </p:to>
                                    </p:set>
                                  </p:childTnLst>
                                </p:cTn>
                              </p:par>
                              <p:par>
                                <p:cTn id="929" presetID="19" presetClass="exit" presetSubtype="10" fill="hold" nodeType="withEffect">
                                  <p:stCondLst>
                                    <p:cond delay="0"/>
                                  </p:stCondLst>
                                  <p:childTnLst>
                                    <p:anim calcmode="lin" valueType="num">
                                      <p:cBhvr>
                                        <p:cTn id="930" dur="2000"/>
                                        <p:tgtEl>
                                          <p:spTgt spid="24"/>
                                        </p:tgtEl>
                                        <p:attrNameLst>
                                          <p:attrName>ppt_h</p:attrName>
                                        </p:attrNameLst>
                                      </p:cBhvr>
                                      <p:tavLst>
                                        <p:tav tm="0">
                                          <p:val>
                                            <p:strVal val="ppt_h"/>
                                          </p:val>
                                        </p:tav>
                                        <p:tav tm="100000">
                                          <p:val>
                                            <p:strVal val="ppt_h"/>
                                          </p:val>
                                        </p:tav>
                                      </p:tavLst>
                                    </p:anim>
                                    <p:anim calcmode="lin" valueType="num">
                                      <p:cBhvr>
                                        <p:cTn id="931" dur="2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32" dur="1" fill="hold">
                                          <p:stCondLst>
                                            <p:cond delay="1999"/>
                                          </p:stCondLst>
                                        </p:cTn>
                                        <p:tgtEl>
                                          <p:spTgt spid="24"/>
                                        </p:tgtEl>
                                        <p:attrNameLst>
                                          <p:attrName>style.visibility</p:attrName>
                                        </p:attrNameLst>
                                      </p:cBhvr>
                                      <p:to>
                                        <p:strVal val="hidden"/>
                                      </p:to>
                                    </p:set>
                                  </p:childTnLst>
                                </p:cTn>
                              </p:par>
                              <p:par>
                                <p:cTn id="933" presetID="19" presetClass="exit" presetSubtype="10" fill="hold" nodeType="withEffect">
                                  <p:stCondLst>
                                    <p:cond delay="0"/>
                                  </p:stCondLst>
                                  <p:childTnLst>
                                    <p:anim calcmode="lin" valueType="num">
                                      <p:cBhvr>
                                        <p:cTn id="934" dur="2000"/>
                                        <p:tgtEl>
                                          <p:spTgt spid="25"/>
                                        </p:tgtEl>
                                        <p:attrNameLst>
                                          <p:attrName>ppt_h</p:attrName>
                                        </p:attrNameLst>
                                      </p:cBhvr>
                                      <p:tavLst>
                                        <p:tav tm="0">
                                          <p:val>
                                            <p:strVal val="ppt_h"/>
                                          </p:val>
                                        </p:tav>
                                        <p:tav tm="100000">
                                          <p:val>
                                            <p:strVal val="ppt_h"/>
                                          </p:val>
                                        </p:tav>
                                      </p:tavLst>
                                    </p:anim>
                                    <p:anim calcmode="lin" valueType="num">
                                      <p:cBhvr>
                                        <p:cTn id="935" dur="2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36" dur="1" fill="hold">
                                          <p:stCondLst>
                                            <p:cond delay="1999"/>
                                          </p:stCondLst>
                                        </p:cTn>
                                        <p:tgtEl>
                                          <p:spTgt spid="25"/>
                                        </p:tgtEl>
                                        <p:attrNameLst>
                                          <p:attrName>style.visibility</p:attrName>
                                        </p:attrNameLst>
                                      </p:cBhvr>
                                      <p:to>
                                        <p:strVal val="hidden"/>
                                      </p:to>
                                    </p:set>
                                  </p:childTnLst>
                                </p:cTn>
                              </p:par>
                              <p:par>
                                <p:cTn id="937" presetID="19" presetClass="exit" presetSubtype="10" fill="hold" nodeType="withEffect">
                                  <p:stCondLst>
                                    <p:cond delay="0"/>
                                  </p:stCondLst>
                                  <p:childTnLst>
                                    <p:anim calcmode="lin" valueType="num">
                                      <p:cBhvr>
                                        <p:cTn id="938" dur="2000"/>
                                        <p:tgtEl>
                                          <p:spTgt spid="26"/>
                                        </p:tgtEl>
                                        <p:attrNameLst>
                                          <p:attrName>ppt_h</p:attrName>
                                        </p:attrNameLst>
                                      </p:cBhvr>
                                      <p:tavLst>
                                        <p:tav tm="0">
                                          <p:val>
                                            <p:strVal val="ppt_h"/>
                                          </p:val>
                                        </p:tav>
                                        <p:tav tm="100000">
                                          <p:val>
                                            <p:strVal val="ppt_h"/>
                                          </p:val>
                                        </p:tav>
                                      </p:tavLst>
                                    </p:anim>
                                    <p:anim calcmode="lin" valueType="num">
                                      <p:cBhvr>
                                        <p:cTn id="939" dur="2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0" dur="1" fill="hold">
                                          <p:stCondLst>
                                            <p:cond delay="1999"/>
                                          </p:stCondLst>
                                        </p:cTn>
                                        <p:tgtEl>
                                          <p:spTgt spid="26"/>
                                        </p:tgtEl>
                                        <p:attrNameLst>
                                          <p:attrName>style.visibility</p:attrName>
                                        </p:attrNameLst>
                                      </p:cBhvr>
                                      <p:to>
                                        <p:strVal val="hidden"/>
                                      </p:to>
                                    </p:set>
                                  </p:childTnLst>
                                </p:cTn>
                              </p:par>
                              <p:par>
                                <p:cTn id="941" presetID="19" presetClass="exit" presetSubtype="10" fill="hold" nodeType="withEffect">
                                  <p:stCondLst>
                                    <p:cond delay="0"/>
                                  </p:stCondLst>
                                  <p:childTnLst>
                                    <p:anim calcmode="lin" valueType="num">
                                      <p:cBhvr>
                                        <p:cTn id="942" dur="2000"/>
                                        <p:tgtEl>
                                          <p:spTgt spid="27"/>
                                        </p:tgtEl>
                                        <p:attrNameLst>
                                          <p:attrName>ppt_h</p:attrName>
                                        </p:attrNameLst>
                                      </p:cBhvr>
                                      <p:tavLst>
                                        <p:tav tm="0">
                                          <p:val>
                                            <p:strVal val="ppt_h"/>
                                          </p:val>
                                        </p:tav>
                                        <p:tav tm="100000">
                                          <p:val>
                                            <p:strVal val="ppt_h"/>
                                          </p:val>
                                        </p:tav>
                                      </p:tavLst>
                                    </p:anim>
                                    <p:anim calcmode="lin" valueType="num">
                                      <p:cBhvr>
                                        <p:cTn id="943" dur="2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4" dur="1" fill="hold">
                                          <p:stCondLst>
                                            <p:cond delay="1999"/>
                                          </p:stCondLst>
                                        </p:cTn>
                                        <p:tgtEl>
                                          <p:spTgt spid="27"/>
                                        </p:tgtEl>
                                        <p:attrNameLst>
                                          <p:attrName>style.visibility</p:attrName>
                                        </p:attrNameLst>
                                      </p:cBhvr>
                                      <p:to>
                                        <p:strVal val="hidden"/>
                                      </p:to>
                                    </p:set>
                                  </p:childTnLst>
                                </p:cTn>
                              </p:par>
                              <p:par>
                                <p:cTn id="945" presetID="19" presetClass="exit" presetSubtype="10" fill="hold" nodeType="withEffect">
                                  <p:stCondLst>
                                    <p:cond delay="0"/>
                                  </p:stCondLst>
                                  <p:childTnLst>
                                    <p:anim calcmode="lin" valueType="num">
                                      <p:cBhvr>
                                        <p:cTn id="946" dur="2000"/>
                                        <p:tgtEl>
                                          <p:spTgt spid="28"/>
                                        </p:tgtEl>
                                        <p:attrNameLst>
                                          <p:attrName>ppt_h</p:attrName>
                                        </p:attrNameLst>
                                      </p:cBhvr>
                                      <p:tavLst>
                                        <p:tav tm="0">
                                          <p:val>
                                            <p:strVal val="ppt_h"/>
                                          </p:val>
                                        </p:tav>
                                        <p:tav tm="100000">
                                          <p:val>
                                            <p:strVal val="ppt_h"/>
                                          </p:val>
                                        </p:tav>
                                      </p:tavLst>
                                    </p:anim>
                                    <p:anim calcmode="lin" valueType="num">
                                      <p:cBhvr>
                                        <p:cTn id="947" dur="2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8" dur="1" fill="hold">
                                          <p:stCondLst>
                                            <p:cond delay="1999"/>
                                          </p:stCondLst>
                                        </p:cTn>
                                        <p:tgtEl>
                                          <p:spTgt spid="28"/>
                                        </p:tgtEl>
                                        <p:attrNameLst>
                                          <p:attrName>style.visibility</p:attrName>
                                        </p:attrNameLst>
                                      </p:cBhvr>
                                      <p:to>
                                        <p:strVal val="hidden"/>
                                      </p:to>
                                    </p:set>
                                  </p:childTnLst>
                                </p:cTn>
                              </p:par>
                              <p:par>
                                <p:cTn id="949" presetID="19" presetClass="exit" presetSubtype="10" fill="hold" nodeType="withEffect">
                                  <p:stCondLst>
                                    <p:cond delay="0"/>
                                  </p:stCondLst>
                                  <p:childTnLst>
                                    <p:anim calcmode="lin" valueType="num">
                                      <p:cBhvr>
                                        <p:cTn id="950" dur="2000"/>
                                        <p:tgtEl>
                                          <p:spTgt spid="29"/>
                                        </p:tgtEl>
                                        <p:attrNameLst>
                                          <p:attrName>ppt_h</p:attrName>
                                        </p:attrNameLst>
                                      </p:cBhvr>
                                      <p:tavLst>
                                        <p:tav tm="0">
                                          <p:val>
                                            <p:strVal val="ppt_h"/>
                                          </p:val>
                                        </p:tav>
                                        <p:tav tm="100000">
                                          <p:val>
                                            <p:strVal val="ppt_h"/>
                                          </p:val>
                                        </p:tav>
                                      </p:tavLst>
                                    </p:anim>
                                    <p:anim calcmode="lin" valueType="num">
                                      <p:cBhvr>
                                        <p:cTn id="951" dur="2000"/>
                                        <p:tgtEl>
                                          <p:spTgt spid="2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52" dur="1" fill="hold">
                                          <p:stCondLst>
                                            <p:cond delay="1999"/>
                                          </p:stCondLst>
                                        </p:cTn>
                                        <p:tgtEl>
                                          <p:spTgt spid="29"/>
                                        </p:tgtEl>
                                        <p:attrNameLst>
                                          <p:attrName>style.visibility</p:attrName>
                                        </p:attrNameLst>
                                      </p:cBhvr>
                                      <p:to>
                                        <p:strVal val="hidden"/>
                                      </p:to>
                                    </p:set>
                                  </p:childTnLst>
                                </p:cTn>
                              </p:par>
                              <p:par>
                                <p:cTn id="953" presetID="19" presetClass="exit" presetSubtype="10" fill="hold" nodeType="withEffect">
                                  <p:stCondLst>
                                    <p:cond delay="0"/>
                                  </p:stCondLst>
                                  <p:childTnLst>
                                    <p:anim calcmode="lin" valueType="num">
                                      <p:cBhvr>
                                        <p:cTn id="954" dur="2000"/>
                                        <p:tgtEl>
                                          <p:spTgt spid="30"/>
                                        </p:tgtEl>
                                        <p:attrNameLst>
                                          <p:attrName>ppt_h</p:attrName>
                                        </p:attrNameLst>
                                      </p:cBhvr>
                                      <p:tavLst>
                                        <p:tav tm="0">
                                          <p:val>
                                            <p:strVal val="ppt_h"/>
                                          </p:val>
                                        </p:tav>
                                        <p:tav tm="100000">
                                          <p:val>
                                            <p:strVal val="ppt_h"/>
                                          </p:val>
                                        </p:tav>
                                      </p:tavLst>
                                    </p:anim>
                                    <p:anim calcmode="lin" valueType="num">
                                      <p:cBhvr>
                                        <p:cTn id="955" dur="2000"/>
                                        <p:tgtEl>
                                          <p:spTgt spid="3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56" dur="1" fill="hold">
                                          <p:stCondLst>
                                            <p:cond delay="1999"/>
                                          </p:stCondLst>
                                        </p:cTn>
                                        <p:tgtEl>
                                          <p:spTgt spid="30"/>
                                        </p:tgtEl>
                                        <p:attrNameLst>
                                          <p:attrName>style.visibility</p:attrName>
                                        </p:attrNameLst>
                                      </p:cBhvr>
                                      <p:to>
                                        <p:strVal val="hidden"/>
                                      </p:to>
                                    </p:set>
                                  </p:childTnLst>
                                </p:cTn>
                              </p:par>
                              <p:par>
                                <p:cTn id="957" presetID="19" presetClass="exit" presetSubtype="10" fill="hold" nodeType="withEffect">
                                  <p:stCondLst>
                                    <p:cond delay="0"/>
                                  </p:stCondLst>
                                  <p:childTnLst>
                                    <p:anim calcmode="lin" valueType="num">
                                      <p:cBhvr>
                                        <p:cTn id="958" dur="2000"/>
                                        <p:tgtEl>
                                          <p:spTgt spid="31"/>
                                        </p:tgtEl>
                                        <p:attrNameLst>
                                          <p:attrName>ppt_h</p:attrName>
                                        </p:attrNameLst>
                                      </p:cBhvr>
                                      <p:tavLst>
                                        <p:tav tm="0">
                                          <p:val>
                                            <p:strVal val="ppt_h"/>
                                          </p:val>
                                        </p:tav>
                                        <p:tav tm="100000">
                                          <p:val>
                                            <p:strVal val="ppt_h"/>
                                          </p:val>
                                        </p:tav>
                                      </p:tavLst>
                                    </p:anim>
                                    <p:anim calcmode="lin" valueType="num">
                                      <p:cBhvr>
                                        <p:cTn id="959" dur="2000"/>
                                        <p:tgtEl>
                                          <p:spTgt spid="3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0" dur="1" fill="hold">
                                          <p:stCondLst>
                                            <p:cond delay="1999"/>
                                          </p:stCondLst>
                                        </p:cTn>
                                        <p:tgtEl>
                                          <p:spTgt spid="31"/>
                                        </p:tgtEl>
                                        <p:attrNameLst>
                                          <p:attrName>style.visibility</p:attrName>
                                        </p:attrNameLst>
                                      </p:cBhvr>
                                      <p:to>
                                        <p:strVal val="hidden"/>
                                      </p:to>
                                    </p:set>
                                  </p:childTnLst>
                                </p:cTn>
                              </p:par>
                              <p:par>
                                <p:cTn id="961" presetID="19" presetClass="exit" presetSubtype="10" fill="hold" nodeType="withEffect">
                                  <p:stCondLst>
                                    <p:cond delay="0"/>
                                  </p:stCondLst>
                                  <p:childTnLst>
                                    <p:anim calcmode="lin" valueType="num">
                                      <p:cBhvr>
                                        <p:cTn id="962" dur="2000"/>
                                        <p:tgtEl>
                                          <p:spTgt spid="32"/>
                                        </p:tgtEl>
                                        <p:attrNameLst>
                                          <p:attrName>ppt_h</p:attrName>
                                        </p:attrNameLst>
                                      </p:cBhvr>
                                      <p:tavLst>
                                        <p:tav tm="0">
                                          <p:val>
                                            <p:strVal val="ppt_h"/>
                                          </p:val>
                                        </p:tav>
                                        <p:tav tm="100000">
                                          <p:val>
                                            <p:strVal val="ppt_h"/>
                                          </p:val>
                                        </p:tav>
                                      </p:tavLst>
                                    </p:anim>
                                    <p:anim calcmode="lin" valueType="num">
                                      <p:cBhvr>
                                        <p:cTn id="963" dur="2000"/>
                                        <p:tgtEl>
                                          <p:spTgt spid="3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4" dur="1" fill="hold">
                                          <p:stCondLst>
                                            <p:cond delay="1999"/>
                                          </p:stCondLst>
                                        </p:cTn>
                                        <p:tgtEl>
                                          <p:spTgt spid="32"/>
                                        </p:tgtEl>
                                        <p:attrNameLst>
                                          <p:attrName>style.visibility</p:attrName>
                                        </p:attrNameLst>
                                      </p:cBhvr>
                                      <p:to>
                                        <p:strVal val="hidden"/>
                                      </p:to>
                                    </p:set>
                                  </p:childTnLst>
                                </p:cTn>
                              </p:par>
                              <p:par>
                                <p:cTn id="965" presetID="19" presetClass="exit" presetSubtype="10" fill="hold" nodeType="withEffect">
                                  <p:stCondLst>
                                    <p:cond delay="0"/>
                                  </p:stCondLst>
                                  <p:childTnLst>
                                    <p:anim calcmode="lin" valueType="num">
                                      <p:cBhvr>
                                        <p:cTn id="966" dur="2000"/>
                                        <p:tgtEl>
                                          <p:spTgt spid="33"/>
                                        </p:tgtEl>
                                        <p:attrNameLst>
                                          <p:attrName>ppt_h</p:attrName>
                                        </p:attrNameLst>
                                      </p:cBhvr>
                                      <p:tavLst>
                                        <p:tav tm="0">
                                          <p:val>
                                            <p:strVal val="ppt_h"/>
                                          </p:val>
                                        </p:tav>
                                        <p:tav tm="100000">
                                          <p:val>
                                            <p:strVal val="ppt_h"/>
                                          </p:val>
                                        </p:tav>
                                      </p:tavLst>
                                    </p:anim>
                                    <p:anim calcmode="lin" valueType="num">
                                      <p:cBhvr>
                                        <p:cTn id="967" dur="200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8" dur="1" fill="hold">
                                          <p:stCondLst>
                                            <p:cond delay="1999"/>
                                          </p:stCondLst>
                                        </p:cTn>
                                        <p:tgtEl>
                                          <p:spTgt spid="33"/>
                                        </p:tgtEl>
                                        <p:attrNameLst>
                                          <p:attrName>style.visibility</p:attrName>
                                        </p:attrNameLst>
                                      </p:cBhvr>
                                      <p:to>
                                        <p:strVal val="hidden"/>
                                      </p:to>
                                    </p:set>
                                  </p:childTnLst>
                                </p:cTn>
                              </p:par>
                              <p:par>
                                <p:cTn id="969" presetID="19" presetClass="exit" presetSubtype="10" fill="hold" nodeType="withEffect">
                                  <p:stCondLst>
                                    <p:cond delay="0"/>
                                  </p:stCondLst>
                                  <p:childTnLst>
                                    <p:anim calcmode="lin" valueType="num">
                                      <p:cBhvr>
                                        <p:cTn id="970" dur="2000"/>
                                        <p:tgtEl>
                                          <p:spTgt spid="34"/>
                                        </p:tgtEl>
                                        <p:attrNameLst>
                                          <p:attrName>ppt_h</p:attrName>
                                        </p:attrNameLst>
                                      </p:cBhvr>
                                      <p:tavLst>
                                        <p:tav tm="0">
                                          <p:val>
                                            <p:strVal val="ppt_h"/>
                                          </p:val>
                                        </p:tav>
                                        <p:tav tm="100000">
                                          <p:val>
                                            <p:strVal val="ppt_h"/>
                                          </p:val>
                                        </p:tav>
                                      </p:tavLst>
                                    </p:anim>
                                    <p:anim calcmode="lin" valueType="num">
                                      <p:cBhvr>
                                        <p:cTn id="971" dur="2000"/>
                                        <p:tgtEl>
                                          <p:spTgt spid="3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72" dur="1" fill="hold">
                                          <p:stCondLst>
                                            <p:cond delay="1999"/>
                                          </p:stCondLst>
                                        </p:cTn>
                                        <p:tgtEl>
                                          <p:spTgt spid="34"/>
                                        </p:tgtEl>
                                        <p:attrNameLst>
                                          <p:attrName>style.visibility</p:attrName>
                                        </p:attrNameLst>
                                      </p:cBhvr>
                                      <p:to>
                                        <p:strVal val="hidden"/>
                                      </p:to>
                                    </p:set>
                                  </p:childTnLst>
                                </p:cTn>
                              </p:par>
                              <p:par>
                                <p:cTn id="973" presetID="19" presetClass="exit" presetSubtype="10" fill="hold" nodeType="withEffect">
                                  <p:stCondLst>
                                    <p:cond delay="0"/>
                                  </p:stCondLst>
                                  <p:childTnLst>
                                    <p:anim calcmode="lin" valueType="num">
                                      <p:cBhvr>
                                        <p:cTn id="974" dur="2000"/>
                                        <p:tgtEl>
                                          <p:spTgt spid="35"/>
                                        </p:tgtEl>
                                        <p:attrNameLst>
                                          <p:attrName>ppt_h</p:attrName>
                                        </p:attrNameLst>
                                      </p:cBhvr>
                                      <p:tavLst>
                                        <p:tav tm="0">
                                          <p:val>
                                            <p:strVal val="ppt_h"/>
                                          </p:val>
                                        </p:tav>
                                        <p:tav tm="100000">
                                          <p:val>
                                            <p:strVal val="ppt_h"/>
                                          </p:val>
                                        </p:tav>
                                      </p:tavLst>
                                    </p:anim>
                                    <p:anim calcmode="lin" valueType="num">
                                      <p:cBhvr>
                                        <p:cTn id="975" dur="2000"/>
                                        <p:tgtEl>
                                          <p:spTgt spid="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76" dur="1" fill="hold">
                                          <p:stCondLst>
                                            <p:cond delay="1999"/>
                                          </p:stCondLst>
                                        </p:cTn>
                                        <p:tgtEl>
                                          <p:spTgt spid="35"/>
                                        </p:tgtEl>
                                        <p:attrNameLst>
                                          <p:attrName>style.visibility</p:attrName>
                                        </p:attrNameLst>
                                      </p:cBhvr>
                                      <p:to>
                                        <p:strVal val="hidden"/>
                                      </p:to>
                                    </p:set>
                                  </p:childTnLst>
                                </p:cTn>
                              </p:par>
                              <p:par>
                                <p:cTn id="977" presetID="19" presetClass="exit" presetSubtype="10" fill="hold" nodeType="withEffect">
                                  <p:stCondLst>
                                    <p:cond delay="0"/>
                                  </p:stCondLst>
                                  <p:childTnLst>
                                    <p:anim calcmode="lin" valueType="num">
                                      <p:cBhvr>
                                        <p:cTn id="978" dur="2000"/>
                                        <p:tgtEl>
                                          <p:spTgt spid="36"/>
                                        </p:tgtEl>
                                        <p:attrNameLst>
                                          <p:attrName>ppt_h</p:attrName>
                                        </p:attrNameLst>
                                      </p:cBhvr>
                                      <p:tavLst>
                                        <p:tav tm="0">
                                          <p:val>
                                            <p:strVal val="ppt_h"/>
                                          </p:val>
                                        </p:tav>
                                        <p:tav tm="100000">
                                          <p:val>
                                            <p:strVal val="ppt_h"/>
                                          </p:val>
                                        </p:tav>
                                      </p:tavLst>
                                    </p:anim>
                                    <p:anim calcmode="lin" valueType="num">
                                      <p:cBhvr>
                                        <p:cTn id="979" dur="2000"/>
                                        <p:tgtEl>
                                          <p:spTgt spid="3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0" dur="1" fill="hold">
                                          <p:stCondLst>
                                            <p:cond delay="1999"/>
                                          </p:stCondLst>
                                        </p:cTn>
                                        <p:tgtEl>
                                          <p:spTgt spid="36"/>
                                        </p:tgtEl>
                                        <p:attrNameLst>
                                          <p:attrName>style.visibility</p:attrName>
                                        </p:attrNameLst>
                                      </p:cBhvr>
                                      <p:to>
                                        <p:strVal val="hidden"/>
                                      </p:to>
                                    </p:set>
                                  </p:childTnLst>
                                </p:cTn>
                              </p:par>
                              <p:par>
                                <p:cTn id="981" presetID="19" presetClass="exit" presetSubtype="10" fill="hold" nodeType="withEffect">
                                  <p:stCondLst>
                                    <p:cond delay="0"/>
                                  </p:stCondLst>
                                  <p:childTnLst>
                                    <p:anim calcmode="lin" valueType="num">
                                      <p:cBhvr>
                                        <p:cTn id="982" dur="2000"/>
                                        <p:tgtEl>
                                          <p:spTgt spid="37"/>
                                        </p:tgtEl>
                                        <p:attrNameLst>
                                          <p:attrName>ppt_h</p:attrName>
                                        </p:attrNameLst>
                                      </p:cBhvr>
                                      <p:tavLst>
                                        <p:tav tm="0">
                                          <p:val>
                                            <p:strVal val="ppt_h"/>
                                          </p:val>
                                        </p:tav>
                                        <p:tav tm="100000">
                                          <p:val>
                                            <p:strVal val="ppt_h"/>
                                          </p:val>
                                        </p:tav>
                                      </p:tavLst>
                                    </p:anim>
                                    <p:anim calcmode="lin" valueType="num">
                                      <p:cBhvr>
                                        <p:cTn id="983" dur="200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4" dur="1" fill="hold">
                                          <p:stCondLst>
                                            <p:cond delay="1999"/>
                                          </p:stCondLst>
                                        </p:cTn>
                                        <p:tgtEl>
                                          <p:spTgt spid="37"/>
                                        </p:tgtEl>
                                        <p:attrNameLst>
                                          <p:attrName>style.visibility</p:attrName>
                                        </p:attrNameLst>
                                      </p:cBhvr>
                                      <p:to>
                                        <p:strVal val="hidden"/>
                                      </p:to>
                                    </p:set>
                                  </p:childTnLst>
                                </p:cTn>
                              </p:par>
                              <p:par>
                                <p:cTn id="985" presetID="19" presetClass="exit" presetSubtype="10" fill="hold" nodeType="withEffect">
                                  <p:stCondLst>
                                    <p:cond delay="0"/>
                                  </p:stCondLst>
                                  <p:childTnLst>
                                    <p:anim calcmode="lin" valueType="num">
                                      <p:cBhvr>
                                        <p:cTn id="986" dur="2000"/>
                                        <p:tgtEl>
                                          <p:spTgt spid="38"/>
                                        </p:tgtEl>
                                        <p:attrNameLst>
                                          <p:attrName>ppt_h</p:attrName>
                                        </p:attrNameLst>
                                      </p:cBhvr>
                                      <p:tavLst>
                                        <p:tav tm="0">
                                          <p:val>
                                            <p:strVal val="ppt_h"/>
                                          </p:val>
                                        </p:tav>
                                        <p:tav tm="100000">
                                          <p:val>
                                            <p:strVal val="ppt_h"/>
                                          </p:val>
                                        </p:tav>
                                      </p:tavLst>
                                    </p:anim>
                                    <p:anim calcmode="lin" valueType="num">
                                      <p:cBhvr>
                                        <p:cTn id="987" dur="2000"/>
                                        <p:tgtEl>
                                          <p:spTgt spid="3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8" dur="1" fill="hold">
                                          <p:stCondLst>
                                            <p:cond delay="1999"/>
                                          </p:stCondLst>
                                        </p:cTn>
                                        <p:tgtEl>
                                          <p:spTgt spid="38"/>
                                        </p:tgtEl>
                                        <p:attrNameLst>
                                          <p:attrName>style.visibility</p:attrName>
                                        </p:attrNameLst>
                                      </p:cBhvr>
                                      <p:to>
                                        <p:strVal val="hidden"/>
                                      </p:to>
                                    </p:set>
                                  </p:childTnLst>
                                </p:cTn>
                              </p:par>
                              <p:par>
                                <p:cTn id="989" presetID="19" presetClass="exit" presetSubtype="10" fill="hold" nodeType="withEffect">
                                  <p:stCondLst>
                                    <p:cond delay="0"/>
                                  </p:stCondLst>
                                  <p:childTnLst>
                                    <p:anim calcmode="lin" valueType="num">
                                      <p:cBhvr>
                                        <p:cTn id="990" dur="2000"/>
                                        <p:tgtEl>
                                          <p:spTgt spid="39"/>
                                        </p:tgtEl>
                                        <p:attrNameLst>
                                          <p:attrName>ppt_h</p:attrName>
                                        </p:attrNameLst>
                                      </p:cBhvr>
                                      <p:tavLst>
                                        <p:tav tm="0">
                                          <p:val>
                                            <p:strVal val="ppt_h"/>
                                          </p:val>
                                        </p:tav>
                                        <p:tav tm="100000">
                                          <p:val>
                                            <p:strVal val="ppt_h"/>
                                          </p:val>
                                        </p:tav>
                                      </p:tavLst>
                                    </p:anim>
                                    <p:anim calcmode="lin" valueType="num">
                                      <p:cBhvr>
                                        <p:cTn id="991" dur="2000"/>
                                        <p:tgtEl>
                                          <p:spTgt spid="3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92" dur="1" fill="hold">
                                          <p:stCondLst>
                                            <p:cond delay="1999"/>
                                          </p:stCondLst>
                                        </p:cTn>
                                        <p:tgtEl>
                                          <p:spTgt spid="39"/>
                                        </p:tgtEl>
                                        <p:attrNameLst>
                                          <p:attrName>style.visibility</p:attrName>
                                        </p:attrNameLst>
                                      </p:cBhvr>
                                      <p:to>
                                        <p:strVal val="hidden"/>
                                      </p:to>
                                    </p:set>
                                  </p:childTnLst>
                                </p:cTn>
                              </p:par>
                              <p:par>
                                <p:cTn id="993" presetID="19" presetClass="exit" presetSubtype="10" fill="hold" nodeType="withEffect">
                                  <p:stCondLst>
                                    <p:cond delay="0"/>
                                  </p:stCondLst>
                                  <p:childTnLst>
                                    <p:anim calcmode="lin" valueType="num">
                                      <p:cBhvr>
                                        <p:cTn id="994" dur="2000"/>
                                        <p:tgtEl>
                                          <p:spTgt spid="40"/>
                                        </p:tgtEl>
                                        <p:attrNameLst>
                                          <p:attrName>ppt_h</p:attrName>
                                        </p:attrNameLst>
                                      </p:cBhvr>
                                      <p:tavLst>
                                        <p:tav tm="0">
                                          <p:val>
                                            <p:strVal val="ppt_h"/>
                                          </p:val>
                                        </p:tav>
                                        <p:tav tm="100000">
                                          <p:val>
                                            <p:strVal val="ppt_h"/>
                                          </p:val>
                                        </p:tav>
                                      </p:tavLst>
                                    </p:anim>
                                    <p:anim calcmode="lin" valueType="num">
                                      <p:cBhvr>
                                        <p:cTn id="995" dur="2000"/>
                                        <p:tgtEl>
                                          <p:spTgt spid="4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96" dur="1" fill="hold">
                                          <p:stCondLst>
                                            <p:cond delay="1999"/>
                                          </p:stCondLst>
                                        </p:cTn>
                                        <p:tgtEl>
                                          <p:spTgt spid="40"/>
                                        </p:tgtEl>
                                        <p:attrNameLst>
                                          <p:attrName>style.visibility</p:attrName>
                                        </p:attrNameLst>
                                      </p:cBhvr>
                                      <p:to>
                                        <p:strVal val="hidden"/>
                                      </p:to>
                                    </p:set>
                                  </p:childTnLst>
                                </p:cTn>
                              </p:par>
                              <p:par>
                                <p:cTn id="997" presetID="19" presetClass="exit" presetSubtype="10" fill="hold" nodeType="withEffect">
                                  <p:stCondLst>
                                    <p:cond delay="0"/>
                                  </p:stCondLst>
                                  <p:childTnLst>
                                    <p:anim calcmode="lin" valueType="num">
                                      <p:cBhvr>
                                        <p:cTn id="998" dur="2000"/>
                                        <p:tgtEl>
                                          <p:spTgt spid="41"/>
                                        </p:tgtEl>
                                        <p:attrNameLst>
                                          <p:attrName>ppt_h</p:attrName>
                                        </p:attrNameLst>
                                      </p:cBhvr>
                                      <p:tavLst>
                                        <p:tav tm="0">
                                          <p:val>
                                            <p:strVal val="ppt_h"/>
                                          </p:val>
                                        </p:tav>
                                        <p:tav tm="100000">
                                          <p:val>
                                            <p:strVal val="ppt_h"/>
                                          </p:val>
                                        </p:tav>
                                      </p:tavLst>
                                    </p:anim>
                                    <p:anim calcmode="lin" valueType="num">
                                      <p:cBhvr>
                                        <p:cTn id="999" dur="2000"/>
                                        <p:tgtEl>
                                          <p:spTgt spid="4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0" dur="1" fill="hold">
                                          <p:stCondLst>
                                            <p:cond delay="1999"/>
                                          </p:stCondLst>
                                        </p:cTn>
                                        <p:tgtEl>
                                          <p:spTgt spid="41"/>
                                        </p:tgtEl>
                                        <p:attrNameLst>
                                          <p:attrName>style.visibility</p:attrName>
                                        </p:attrNameLst>
                                      </p:cBhvr>
                                      <p:to>
                                        <p:strVal val="hidden"/>
                                      </p:to>
                                    </p:set>
                                  </p:childTnLst>
                                </p:cTn>
                              </p:par>
                              <p:par>
                                <p:cTn id="1001" presetID="19" presetClass="exit" presetSubtype="10" fill="hold" nodeType="withEffect">
                                  <p:stCondLst>
                                    <p:cond delay="0"/>
                                  </p:stCondLst>
                                  <p:childTnLst>
                                    <p:anim calcmode="lin" valueType="num">
                                      <p:cBhvr>
                                        <p:cTn id="1002" dur="2000"/>
                                        <p:tgtEl>
                                          <p:spTgt spid="42"/>
                                        </p:tgtEl>
                                        <p:attrNameLst>
                                          <p:attrName>ppt_h</p:attrName>
                                        </p:attrNameLst>
                                      </p:cBhvr>
                                      <p:tavLst>
                                        <p:tav tm="0">
                                          <p:val>
                                            <p:strVal val="ppt_h"/>
                                          </p:val>
                                        </p:tav>
                                        <p:tav tm="100000">
                                          <p:val>
                                            <p:strVal val="ppt_h"/>
                                          </p:val>
                                        </p:tav>
                                      </p:tavLst>
                                    </p:anim>
                                    <p:anim calcmode="lin" valueType="num">
                                      <p:cBhvr>
                                        <p:cTn id="1003" dur="2000"/>
                                        <p:tgtEl>
                                          <p:spTgt spid="4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4" dur="1" fill="hold">
                                          <p:stCondLst>
                                            <p:cond delay="1999"/>
                                          </p:stCondLst>
                                        </p:cTn>
                                        <p:tgtEl>
                                          <p:spTgt spid="42"/>
                                        </p:tgtEl>
                                        <p:attrNameLst>
                                          <p:attrName>style.visibility</p:attrName>
                                        </p:attrNameLst>
                                      </p:cBhvr>
                                      <p:to>
                                        <p:strVal val="hidden"/>
                                      </p:to>
                                    </p:set>
                                  </p:childTnLst>
                                </p:cTn>
                              </p:par>
                              <p:par>
                                <p:cTn id="1005" presetID="19" presetClass="exit" presetSubtype="10" fill="hold" nodeType="withEffect">
                                  <p:stCondLst>
                                    <p:cond delay="0"/>
                                  </p:stCondLst>
                                  <p:childTnLst>
                                    <p:anim calcmode="lin" valueType="num">
                                      <p:cBhvr>
                                        <p:cTn id="1006" dur="2000"/>
                                        <p:tgtEl>
                                          <p:spTgt spid="43"/>
                                        </p:tgtEl>
                                        <p:attrNameLst>
                                          <p:attrName>ppt_h</p:attrName>
                                        </p:attrNameLst>
                                      </p:cBhvr>
                                      <p:tavLst>
                                        <p:tav tm="0">
                                          <p:val>
                                            <p:strVal val="ppt_h"/>
                                          </p:val>
                                        </p:tav>
                                        <p:tav tm="100000">
                                          <p:val>
                                            <p:strVal val="ppt_h"/>
                                          </p:val>
                                        </p:tav>
                                      </p:tavLst>
                                    </p:anim>
                                    <p:anim calcmode="lin" valueType="num">
                                      <p:cBhvr>
                                        <p:cTn id="1007" dur="2000"/>
                                        <p:tgtEl>
                                          <p:spTgt spid="4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8" dur="1" fill="hold">
                                          <p:stCondLst>
                                            <p:cond delay="1999"/>
                                          </p:stCondLst>
                                        </p:cTn>
                                        <p:tgtEl>
                                          <p:spTgt spid="43"/>
                                        </p:tgtEl>
                                        <p:attrNameLst>
                                          <p:attrName>style.visibility</p:attrName>
                                        </p:attrNameLst>
                                      </p:cBhvr>
                                      <p:to>
                                        <p:strVal val="hidden"/>
                                      </p:to>
                                    </p:set>
                                  </p:childTnLst>
                                </p:cTn>
                              </p:par>
                              <p:par>
                                <p:cTn id="1009" presetID="19" presetClass="exit" presetSubtype="10" fill="hold" nodeType="withEffect">
                                  <p:stCondLst>
                                    <p:cond delay="0"/>
                                  </p:stCondLst>
                                  <p:childTnLst>
                                    <p:anim calcmode="lin" valueType="num">
                                      <p:cBhvr>
                                        <p:cTn id="1010" dur="2000"/>
                                        <p:tgtEl>
                                          <p:spTgt spid="44"/>
                                        </p:tgtEl>
                                        <p:attrNameLst>
                                          <p:attrName>ppt_h</p:attrName>
                                        </p:attrNameLst>
                                      </p:cBhvr>
                                      <p:tavLst>
                                        <p:tav tm="0">
                                          <p:val>
                                            <p:strVal val="ppt_h"/>
                                          </p:val>
                                        </p:tav>
                                        <p:tav tm="100000">
                                          <p:val>
                                            <p:strVal val="ppt_h"/>
                                          </p:val>
                                        </p:tav>
                                      </p:tavLst>
                                    </p:anim>
                                    <p:anim calcmode="lin" valueType="num">
                                      <p:cBhvr>
                                        <p:cTn id="1011" dur="2000"/>
                                        <p:tgtEl>
                                          <p:spTgt spid="4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12" dur="1" fill="hold">
                                          <p:stCondLst>
                                            <p:cond delay="1999"/>
                                          </p:stCondLst>
                                        </p:cTn>
                                        <p:tgtEl>
                                          <p:spTgt spid="44"/>
                                        </p:tgtEl>
                                        <p:attrNameLst>
                                          <p:attrName>style.visibility</p:attrName>
                                        </p:attrNameLst>
                                      </p:cBhvr>
                                      <p:to>
                                        <p:strVal val="hidden"/>
                                      </p:to>
                                    </p:set>
                                  </p:childTnLst>
                                </p:cTn>
                              </p:par>
                              <p:par>
                                <p:cTn id="1013" presetID="19" presetClass="exit" presetSubtype="10" fill="hold" nodeType="withEffect">
                                  <p:stCondLst>
                                    <p:cond delay="0"/>
                                  </p:stCondLst>
                                  <p:childTnLst>
                                    <p:anim calcmode="lin" valueType="num">
                                      <p:cBhvr>
                                        <p:cTn id="1014" dur="2000"/>
                                        <p:tgtEl>
                                          <p:spTgt spid="45"/>
                                        </p:tgtEl>
                                        <p:attrNameLst>
                                          <p:attrName>ppt_h</p:attrName>
                                        </p:attrNameLst>
                                      </p:cBhvr>
                                      <p:tavLst>
                                        <p:tav tm="0">
                                          <p:val>
                                            <p:strVal val="ppt_h"/>
                                          </p:val>
                                        </p:tav>
                                        <p:tav tm="100000">
                                          <p:val>
                                            <p:strVal val="ppt_h"/>
                                          </p:val>
                                        </p:tav>
                                      </p:tavLst>
                                    </p:anim>
                                    <p:anim calcmode="lin" valueType="num">
                                      <p:cBhvr>
                                        <p:cTn id="1015" dur="2000"/>
                                        <p:tgtEl>
                                          <p:spTgt spid="4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16" dur="1" fill="hold">
                                          <p:stCondLst>
                                            <p:cond delay="1999"/>
                                          </p:stCondLst>
                                        </p:cTn>
                                        <p:tgtEl>
                                          <p:spTgt spid="45"/>
                                        </p:tgtEl>
                                        <p:attrNameLst>
                                          <p:attrName>style.visibility</p:attrName>
                                        </p:attrNameLst>
                                      </p:cBhvr>
                                      <p:to>
                                        <p:strVal val="hidden"/>
                                      </p:to>
                                    </p:set>
                                  </p:childTnLst>
                                </p:cTn>
                              </p:par>
                              <p:par>
                                <p:cTn id="1017" presetID="19" presetClass="exit" presetSubtype="10" fill="hold" nodeType="withEffect">
                                  <p:stCondLst>
                                    <p:cond delay="0"/>
                                  </p:stCondLst>
                                  <p:childTnLst>
                                    <p:anim calcmode="lin" valueType="num">
                                      <p:cBhvr>
                                        <p:cTn id="1018" dur="2000"/>
                                        <p:tgtEl>
                                          <p:spTgt spid="46"/>
                                        </p:tgtEl>
                                        <p:attrNameLst>
                                          <p:attrName>ppt_h</p:attrName>
                                        </p:attrNameLst>
                                      </p:cBhvr>
                                      <p:tavLst>
                                        <p:tav tm="0">
                                          <p:val>
                                            <p:strVal val="ppt_h"/>
                                          </p:val>
                                        </p:tav>
                                        <p:tav tm="100000">
                                          <p:val>
                                            <p:strVal val="ppt_h"/>
                                          </p:val>
                                        </p:tav>
                                      </p:tavLst>
                                    </p:anim>
                                    <p:anim calcmode="lin" valueType="num">
                                      <p:cBhvr>
                                        <p:cTn id="1019" dur="2000"/>
                                        <p:tgtEl>
                                          <p:spTgt spid="4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0" dur="1" fill="hold">
                                          <p:stCondLst>
                                            <p:cond delay="1999"/>
                                          </p:stCondLst>
                                        </p:cTn>
                                        <p:tgtEl>
                                          <p:spTgt spid="46"/>
                                        </p:tgtEl>
                                        <p:attrNameLst>
                                          <p:attrName>style.visibility</p:attrName>
                                        </p:attrNameLst>
                                      </p:cBhvr>
                                      <p:to>
                                        <p:strVal val="hidden"/>
                                      </p:to>
                                    </p:set>
                                  </p:childTnLst>
                                </p:cTn>
                              </p:par>
                              <p:par>
                                <p:cTn id="1021" presetID="19" presetClass="exit" presetSubtype="10" fill="hold" nodeType="withEffect">
                                  <p:stCondLst>
                                    <p:cond delay="0"/>
                                  </p:stCondLst>
                                  <p:childTnLst>
                                    <p:anim calcmode="lin" valueType="num">
                                      <p:cBhvr>
                                        <p:cTn id="1022" dur="2000"/>
                                        <p:tgtEl>
                                          <p:spTgt spid="47"/>
                                        </p:tgtEl>
                                        <p:attrNameLst>
                                          <p:attrName>ppt_h</p:attrName>
                                        </p:attrNameLst>
                                      </p:cBhvr>
                                      <p:tavLst>
                                        <p:tav tm="0">
                                          <p:val>
                                            <p:strVal val="ppt_h"/>
                                          </p:val>
                                        </p:tav>
                                        <p:tav tm="100000">
                                          <p:val>
                                            <p:strVal val="ppt_h"/>
                                          </p:val>
                                        </p:tav>
                                      </p:tavLst>
                                    </p:anim>
                                    <p:anim calcmode="lin" valueType="num">
                                      <p:cBhvr>
                                        <p:cTn id="1023" dur="2000"/>
                                        <p:tgtEl>
                                          <p:spTgt spid="4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4" dur="1" fill="hold">
                                          <p:stCondLst>
                                            <p:cond delay="1999"/>
                                          </p:stCondLst>
                                        </p:cTn>
                                        <p:tgtEl>
                                          <p:spTgt spid="47"/>
                                        </p:tgtEl>
                                        <p:attrNameLst>
                                          <p:attrName>style.visibility</p:attrName>
                                        </p:attrNameLst>
                                      </p:cBhvr>
                                      <p:to>
                                        <p:strVal val="hidden"/>
                                      </p:to>
                                    </p:set>
                                  </p:childTnLst>
                                </p:cTn>
                              </p:par>
                              <p:par>
                                <p:cTn id="1025" presetID="19" presetClass="exit" presetSubtype="10" fill="hold" nodeType="withEffect">
                                  <p:stCondLst>
                                    <p:cond delay="0"/>
                                  </p:stCondLst>
                                  <p:childTnLst>
                                    <p:anim calcmode="lin" valueType="num">
                                      <p:cBhvr>
                                        <p:cTn id="1026" dur="2000"/>
                                        <p:tgtEl>
                                          <p:spTgt spid="48"/>
                                        </p:tgtEl>
                                        <p:attrNameLst>
                                          <p:attrName>ppt_h</p:attrName>
                                        </p:attrNameLst>
                                      </p:cBhvr>
                                      <p:tavLst>
                                        <p:tav tm="0">
                                          <p:val>
                                            <p:strVal val="ppt_h"/>
                                          </p:val>
                                        </p:tav>
                                        <p:tav tm="100000">
                                          <p:val>
                                            <p:strVal val="ppt_h"/>
                                          </p:val>
                                        </p:tav>
                                      </p:tavLst>
                                    </p:anim>
                                    <p:anim calcmode="lin" valueType="num">
                                      <p:cBhvr>
                                        <p:cTn id="1027" dur="2000"/>
                                        <p:tgtEl>
                                          <p:spTgt spid="4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8" dur="1" fill="hold">
                                          <p:stCondLst>
                                            <p:cond delay="1999"/>
                                          </p:stCondLst>
                                        </p:cTn>
                                        <p:tgtEl>
                                          <p:spTgt spid="48"/>
                                        </p:tgtEl>
                                        <p:attrNameLst>
                                          <p:attrName>style.visibility</p:attrName>
                                        </p:attrNameLst>
                                      </p:cBhvr>
                                      <p:to>
                                        <p:strVal val="hidden"/>
                                      </p:to>
                                    </p:set>
                                  </p:childTnLst>
                                </p:cTn>
                              </p:par>
                              <p:par>
                                <p:cTn id="1029" presetID="19" presetClass="exit" presetSubtype="10" fill="hold" nodeType="withEffect">
                                  <p:stCondLst>
                                    <p:cond delay="0"/>
                                  </p:stCondLst>
                                  <p:childTnLst>
                                    <p:anim calcmode="lin" valueType="num">
                                      <p:cBhvr>
                                        <p:cTn id="1030" dur="2000"/>
                                        <p:tgtEl>
                                          <p:spTgt spid="49"/>
                                        </p:tgtEl>
                                        <p:attrNameLst>
                                          <p:attrName>ppt_h</p:attrName>
                                        </p:attrNameLst>
                                      </p:cBhvr>
                                      <p:tavLst>
                                        <p:tav tm="0">
                                          <p:val>
                                            <p:strVal val="ppt_h"/>
                                          </p:val>
                                        </p:tav>
                                        <p:tav tm="100000">
                                          <p:val>
                                            <p:strVal val="ppt_h"/>
                                          </p:val>
                                        </p:tav>
                                      </p:tavLst>
                                    </p:anim>
                                    <p:anim calcmode="lin" valueType="num">
                                      <p:cBhvr>
                                        <p:cTn id="1031" dur="2000"/>
                                        <p:tgtEl>
                                          <p:spTgt spid="4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2" dur="1" fill="hold">
                                          <p:stCondLst>
                                            <p:cond delay="1999"/>
                                          </p:stCondLst>
                                        </p:cTn>
                                        <p:tgtEl>
                                          <p:spTgt spid="49"/>
                                        </p:tgtEl>
                                        <p:attrNameLst>
                                          <p:attrName>style.visibility</p:attrName>
                                        </p:attrNameLst>
                                      </p:cBhvr>
                                      <p:to>
                                        <p:strVal val="hidden"/>
                                      </p:to>
                                    </p:set>
                                  </p:childTnLst>
                                </p:cTn>
                              </p:par>
                              <p:par>
                                <p:cTn id="1033" presetID="19" presetClass="exit" presetSubtype="10" fill="hold" nodeType="withEffect">
                                  <p:stCondLst>
                                    <p:cond delay="0"/>
                                  </p:stCondLst>
                                  <p:childTnLst>
                                    <p:anim calcmode="lin" valueType="num">
                                      <p:cBhvr>
                                        <p:cTn id="1034" dur="2000"/>
                                        <p:tgtEl>
                                          <p:spTgt spid="50"/>
                                        </p:tgtEl>
                                        <p:attrNameLst>
                                          <p:attrName>ppt_h</p:attrName>
                                        </p:attrNameLst>
                                      </p:cBhvr>
                                      <p:tavLst>
                                        <p:tav tm="0">
                                          <p:val>
                                            <p:strVal val="ppt_h"/>
                                          </p:val>
                                        </p:tav>
                                        <p:tav tm="100000">
                                          <p:val>
                                            <p:strVal val="ppt_h"/>
                                          </p:val>
                                        </p:tav>
                                      </p:tavLst>
                                    </p:anim>
                                    <p:anim calcmode="lin" valueType="num">
                                      <p:cBhvr>
                                        <p:cTn id="1035" dur="2000"/>
                                        <p:tgtEl>
                                          <p:spTgt spid="5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6" dur="1" fill="hold">
                                          <p:stCondLst>
                                            <p:cond delay="1999"/>
                                          </p:stCondLst>
                                        </p:cTn>
                                        <p:tgtEl>
                                          <p:spTgt spid="50"/>
                                        </p:tgtEl>
                                        <p:attrNameLst>
                                          <p:attrName>style.visibility</p:attrName>
                                        </p:attrNameLst>
                                      </p:cBhvr>
                                      <p:to>
                                        <p:strVal val="hidden"/>
                                      </p:to>
                                    </p:set>
                                  </p:childTnLst>
                                </p:cTn>
                              </p:par>
                              <p:par>
                                <p:cTn id="1037" presetID="19" presetClass="exit" presetSubtype="10" fill="hold" nodeType="withEffect">
                                  <p:stCondLst>
                                    <p:cond delay="0"/>
                                  </p:stCondLst>
                                  <p:childTnLst>
                                    <p:anim calcmode="lin" valueType="num">
                                      <p:cBhvr>
                                        <p:cTn id="1038" dur="2000"/>
                                        <p:tgtEl>
                                          <p:spTgt spid="51"/>
                                        </p:tgtEl>
                                        <p:attrNameLst>
                                          <p:attrName>ppt_h</p:attrName>
                                        </p:attrNameLst>
                                      </p:cBhvr>
                                      <p:tavLst>
                                        <p:tav tm="0">
                                          <p:val>
                                            <p:strVal val="ppt_h"/>
                                          </p:val>
                                        </p:tav>
                                        <p:tav tm="100000">
                                          <p:val>
                                            <p:strVal val="ppt_h"/>
                                          </p:val>
                                        </p:tav>
                                      </p:tavLst>
                                    </p:anim>
                                    <p:anim calcmode="lin" valueType="num">
                                      <p:cBhvr>
                                        <p:cTn id="1039" dur="2000"/>
                                        <p:tgtEl>
                                          <p:spTgt spid="5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0" dur="1" fill="hold">
                                          <p:stCondLst>
                                            <p:cond delay="1999"/>
                                          </p:stCondLst>
                                        </p:cTn>
                                        <p:tgtEl>
                                          <p:spTgt spid="51"/>
                                        </p:tgtEl>
                                        <p:attrNameLst>
                                          <p:attrName>style.visibility</p:attrName>
                                        </p:attrNameLst>
                                      </p:cBhvr>
                                      <p:to>
                                        <p:strVal val="hidden"/>
                                      </p:to>
                                    </p:set>
                                  </p:childTnLst>
                                </p:cTn>
                              </p:par>
                              <p:par>
                                <p:cTn id="1041" presetID="19" presetClass="exit" presetSubtype="10" fill="hold" nodeType="withEffect">
                                  <p:stCondLst>
                                    <p:cond delay="0"/>
                                  </p:stCondLst>
                                  <p:childTnLst>
                                    <p:anim calcmode="lin" valueType="num">
                                      <p:cBhvr>
                                        <p:cTn id="1042" dur="2000"/>
                                        <p:tgtEl>
                                          <p:spTgt spid="52"/>
                                        </p:tgtEl>
                                        <p:attrNameLst>
                                          <p:attrName>ppt_h</p:attrName>
                                        </p:attrNameLst>
                                      </p:cBhvr>
                                      <p:tavLst>
                                        <p:tav tm="0">
                                          <p:val>
                                            <p:strVal val="ppt_h"/>
                                          </p:val>
                                        </p:tav>
                                        <p:tav tm="100000">
                                          <p:val>
                                            <p:strVal val="ppt_h"/>
                                          </p:val>
                                        </p:tav>
                                      </p:tavLst>
                                    </p:anim>
                                    <p:anim calcmode="lin" valueType="num">
                                      <p:cBhvr>
                                        <p:cTn id="1043" dur="2000"/>
                                        <p:tgtEl>
                                          <p:spTgt spid="5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4" dur="1" fill="hold">
                                          <p:stCondLst>
                                            <p:cond delay="1999"/>
                                          </p:stCondLst>
                                        </p:cTn>
                                        <p:tgtEl>
                                          <p:spTgt spid="52"/>
                                        </p:tgtEl>
                                        <p:attrNameLst>
                                          <p:attrName>style.visibility</p:attrName>
                                        </p:attrNameLst>
                                      </p:cBhvr>
                                      <p:to>
                                        <p:strVal val="hidden"/>
                                      </p:to>
                                    </p:set>
                                  </p:childTnLst>
                                </p:cTn>
                              </p:par>
                              <p:par>
                                <p:cTn id="1045" presetID="19" presetClass="exit" presetSubtype="10" fill="hold" nodeType="withEffect">
                                  <p:stCondLst>
                                    <p:cond delay="0"/>
                                  </p:stCondLst>
                                  <p:childTnLst>
                                    <p:anim calcmode="lin" valueType="num">
                                      <p:cBhvr>
                                        <p:cTn id="1046" dur="2000"/>
                                        <p:tgtEl>
                                          <p:spTgt spid="53"/>
                                        </p:tgtEl>
                                        <p:attrNameLst>
                                          <p:attrName>ppt_h</p:attrName>
                                        </p:attrNameLst>
                                      </p:cBhvr>
                                      <p:tavLst>
                                        <p:tav tm="0">
                                          <p:val>
                                            <p:strVal val="ppt_h"/>
                                          </p:val>
                                        </p:tav>
                                        <p:tav tm="100000">
                                          <p:val>
                                            <p:strVal val="ppt_h"/>
                                          </p:val>
                                        </p:tav>
                                      </p:tavLst>
                                    </p:anim>
                                    <p:anim calcmode="lin" valueType="num">
                                      <p:cBhvr>
                                        <p:cTn id="1047" dur="2000"/>
                                        <p:tgtEl>
                                          <p:spTgt spid="5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8" dur="1" fill="hold">
                                          <p:stCondLst>
                                            <p:cond delay="1999"/>
                                          </p:stCondLst>
                                        </p:cTn>
                                        <p:tgtEl>
                                          <p:spTgt spid="53"/>
                                        </p:tgtEl>
                                        <p:attrNameLst>
                                          <p:attrName>style.visibility</p:attrName>
                                        </p:attrNameLst>
                                      </p:cBhvr>
                                      <p:to>
                                        <p:strVal val="hidden"/>
                                      </p:to>
                                    </p:set>
                                  </p:childTnLst>
                                </p:cTn>
                              </p:par>
                              <p:par>
                                <p:cTn id="1049" presetID="19" presetClass="exit" presetSubtype="10" fill="hold" nodeType="withEffect">
                                  <p:stCondLst>
                                    <p:cond delay="0"/>
                                  </p:stCondLst>
                                  <p:childTnLst>
                                    <p:anim calcmode="lin" valueType="num">
                                      <p:cBhvr>
                                        <p:cTn id="1050" dur="2000"/>
                                        <p:tgtEl>
                                          <p:spTgt spid="54"/>
                                        </p:tgtEl>
                                        <p:attrNameLst>
                                          <p:attrName>ppt_h</p:attrName>
                                        </p:attrNameLst>
                                      </p:cBhvr>
                                      <p:tavLst>
                                        <p:tav tm="0">
                                          <p:val>
                                            <p:strVal val="ppt_h"/>
                                          </p:val>
                                        </p:tav>
                                        <p:tav tm="100000">
                                          <p:val>
                                            <p:strVal val="ppt_h"/>
                                          </p:val>
                                        </p:tav>
                                      </p:tavLst>
                                    </p:anim>
                                    <p:anim calcmode="lin" valueType="num">
                                      <p:cBhvr>
                                        <p:cTn id="1051" dur="2000"/>
                                        <p:tgtEl>
                                          <p:spTgt spid="5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2" dur="1" fill="hold">
                                          <p:stCondLst>
                                            <p:cond delay="1999"/>
                                          </p:stCondLst>
                                        </p:cTn>
                                        <p:tgtEl>
                                          <p:spTgt spid="54"/>
                                        </p:tgtEl>
                                        <p:attrNameLst>
                                          <p:attrName>style.visibility</p:attrName>
                                        </p:attrNameLst>
                                      </p:cBhvr>
                                      <p:to>
                                        <p:strVal val="hidden"/>
                                      </p:to>
                                    </p:set>
                                  </p:childTnLst>
                                </p:cTn>
                              </p:par>
                              <p:par>
                                <p:cTn id="1053" presetID="19" presetClass="exit" presetSubtype="10" fill="hold" nodeType="withEffect">
                                  <p:stCondLst>
                                    <p:cond delay="0"/>
                                  </p:stCondLst>
                                  <p:childTnLst>
                                    <p:anim calcmode="lin" valueType="num">
                                      <p:cBhvr>
                                        <p:cTn id="1054" dur="2000"/>
                                        <p:tgtEl>
                                          <p:spTgt spid="55"/>
                                        </p:tgtEl>
                                        <p:attrNameLst>
                                          <p:attrName>ppt_h</p:attrName>
                                        </p:attrNameLst>
                                      </p:cBhvr>
                                      <p:tavLst>
                                        <p:tav tm="0">
                                          <p:val>
                                            <p:strVal val="ppt_h"/>
                                          </p:val>
                                        </p:tav>
                                        <p:tav tm="100000">
                                          <p:val>
                                            <p:strVal val="ppt_h"/>
                                          </p:val>
                                        </p:tav>
                                      </p:tavLst>
                                    </p:anim>
                                    <p:anim calcmode="lin" valueType="num">
                                      <p:cBhvr>
                                        <p:cTn id="1055" dur="2000"/>
                                        <p:tgtEl>
                                          <p:spTgt spid="5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6" dur="1" fill="hold">
                                          <p:stCondLst>
                                            <p:cond delay="1999"/>
                                          </p:stCondLst>
                                        </p:cTn>
                                        <p:tgtEl>
                                          <p:spTgt spid="55"/>
                                        </p:tgtEl>
                                        <p:attrNameLst>
                                          <p:attrName>style.visibility</p:attrName>
                                        </p:attrNameLst>
                                      </p:cBhvr>
                                      <p:to>
                                        <p:strVal val="hidden"/>
                                      </p:to>
                                    </p:set>
                                  </p:childTnLst>
                                </p:cTn>
                              </p:par>
                              <p:par>
                                <p:cTn id="1057" presetID="19" presetClass="exit" presetSubtype="10" fill="hold" nodeType="withEffect">
                                  <p:stCondLst>
                                    <p:cond delay="0"/>
                                  </p:stCondLst>
                                  <p:childTnLst>
                                    <p:anim calcmode="lin" valueType="num">
                                      <p:cBhvr>
                                        <p:cTn id="1058" dur="2000"/>
                                        <p:tgtEl>
                                          <p:spTgt spid="56"/>
                                        </p:tgtEl>
                                        <p:attrNameLst>
                                          <p:attrName>ppt_h</p:attrName>
                                        </p:attrNameLst>
                                      </p:cBhvr>
                                      <p:tavLst>
                                        <p:tav tm="0">
                                          <p:val>
                                            <p:strVal val="ppt_h"/>
                                          </p:val>
                                        </p:tav>
                                        <p:tav tm="100000">
                                          <p:val>
                                            <p:strVal val="ppt_h"/>
                                          </p:val>
                                        </p:tav>
                                      </p:tavLst>
                                    </p:anim>
                                    <p:anim calcmode="lin" valueType="num">
                                      <p:cBhvr>
                                        <p:cTn id="1059" dur="2000"/>
                                        <p:tgtEl>
                                          <p:spTgt spid="5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0" dur="1" fill="hold">
                                          <p:stCondLst>
                                            <p:cond delay="1999"/>
                                          </p:stCondLst>
                                        </p:cTn>
                                        <p:tgtEl>
                                          <p:spTgt spid="56"/>
                                        </p:tgtEl>
                                        <p:attrNameLst>
                                          <p:attrName>style.visibility</p:attrName>
                                        </p:attrNameLst>
                                      </p:cBhvr>
                                      <p:to>
                                        <p:strVal val="hidden"/>
                                      </p:to>
                                    </p:set>
                                  </p:childTnLst>
                                </p:cTn>
                              </p:par>
                              <p:par>
                                <p:cTn id="1061" presetID="19" presetClass="exit" presetSubtype="10" fill="hold" nodeType="withEffect">
                                  <p:stCondLst>
                                    <p:cond delay="0"/>
                                  </p:stCondLst>
                                  <p:childTnLst>
                                    <p:anim calcmode="lin" valueType="num">
                                      <p:cBhvr>
                                        <p:cTn id="1062" dur="2000"/>
                                        <p:tgtEl>
                                          <p:spTgt spid="57"/>
                                        </p:tgtEl>
                                        <p:attrNameLst>
                                          <p:attrName>ppt_h</p:attrName>
                                        </p:attrNameLst>
                                      </p:cBhvr>
                                      <p:tavLst>
                                        <p:tav tm="0">
                                          <p:val>
                                            <p:strVal val="ppt_h"/>
                                          </p:val>
                                        </p:tav>
                                        <p:tav tm="100000">
                                          <p:val>
                                            <p:strVal val="ppt_h"/>
                                          </p:val>
                                        </p:tav>
                                      </p:tavLst>
                                    </p:anim>
                                    <p:anim calcmode="lin" valueType="num">
                                      <p:cBhvr>
                                        <p:cTn id="1063" dur="2000"/>
                                        <p:tgtEl>
                                          <p:spTgt spid="5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4" dur="1" fill="hold">
                                          <p:stCondLst>
                                            <p:cond delay="1999"/>
                                          </p:stCondLst>
                                        </p:cTn>
                                        <p:tgtEl>
                                          <p:spTgt spid="57"/>
                                        </p:tgtEl>
                                        <p:attrNameLst>
                                          <p:attrName>style.visibility</p:attrName>
                                        </p:attrNameLst>
                                      </p:cBhvr>
                                      <p:to>
                                        <p:strVal val="hidden"/>
                                      </p:to>
                                    </p:set>
                                  </p:childTnLst>
                                </p:cTn>
                              </p:par>
                              <p:par>
                                <p:cTn id="1065" presetID="19" presetClass="exit" presetSubtype="10" fill="hold" nodeType="withEffect">
                                  <p:stCondLst>
                                    <p:cond delay="0"/>
                                  </p:stCondLst>
                                  <p:childTnLst>
                                    <p:anim calcmode="lin" valueType="num">
                                      <p:cBhvr>
                                        <p:cTn id="1066" dur="2000"/>
                                        <p:tgtEl>
                                          <p:spTgt spid="58"/>
                                        </p:tgtEl>
                                        <p:attrNameLst>
                                          <p:attrName>ppt_h</p:attrName>
                                        </p:attrNameLst>
                                      </p:cBhvr>
                                      <p:tavLst>
                                        <p:tav tm="0">
                                          <p:val>
                                            <p:strVal val="ppt_h"/>
                                          </p:val>
                                        </p:tav>
                                        <p:tav tm="100000">
                                          <p:val>
                                            <p:strVal val="ppt_h"/>
                                          </p:val>
                                        </p:tav>
                                      </p:tavLst>
                                    </p:anim>
                                    <p:anim calcmode="lin" valueType="num">
                                      <p:cBhvr>
                                        <p:cTn id="1067" dur="2000"/>
                                        <p:tgtEl>
                                          <p:spTgt spid="5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8" dur="1" fill="hold">
                                          <p:stCondLst>
                                            <p:cond delay="1999"/>
                                          </p:stCondLst>
                                        </p:cTn>
                                        <p:tgtEl>
                                          <p:spTgt spid="58"/>
                                        </p:tgtEl>
                                        <p:attrNameLst>
                                          <p:attrName>style.visibility</p:attrName>
                                        </p:attrNameLst>
                                      </p:cBhvr>
                                      <p:to>
                                        <p:strVal val="hidden"/>
                                      </p:to>
                                    </p:set>
                                  </p:childTnLst>
                                </p:cTn>
                              </p:par>
                              <p:par>
                                <p:cTn id="1069" presetID="19" presetClass="exit" presetSubtype="10" fill="hold" nodeType="withEffect">
                                  <p:stCondLst>
                                    <p:cond delay="0"/>
                                  </p:stCondLst>
                                  <p:childTnLst>
                                    <p:anim calcmode="lin" valueType="num">
                                      <p:cBhvr>
                                        <p:cTn id="1070" dur="2000"/>
                                        <p:tgtEl>
                                          <p:spTgt spid="59"/>
                                        </p:tgtEl>
                                        <p:attrNameLst>
                                          <p:attrName>ppt_h</p:attrName>
                                        </p:attrNameLst>
                                      </p:cBhvr>
                                      <p:tavLst>
                                        <p:tav tm="0">
                                          <p:val>
                                            <p:strVal val="ppt_h"/>
                                          </p:val>
                                        </p:tav>
                                        <p:tav tm="100000">
                                          <p:val>
                                            <p:strVal val="ppt_h"/>
                                          </p:val>
                                        </p:tav>
                                      </p:tavLst>
                                    </p:anim>
                                    <p:anim calcmode="lin" valueType="num">
                                      <p:cBhvr>
                                        <p:cTn id="1071" dur="2000"/>
                                        <p:tgtEl>
                                          <p:spTgt spid="5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2" dur="1" fill="hold">
                                          <p:stCondLst>
                                            <p:cond delay="1999"/>
                                          </p:stCondLst>
                                        </p:cTn>
                                        <p:tgtEl>
                                          <p:spTgt spid="59"/>
                                        </p:tgtEl>
                                        <p:attrNameLst>
                                          <p:attrName>style.visibility</p:attrName>
                                        </p:attrNameLst>
                                      </p:cBhvr>
                                      <p:to>
                                        <p:strVal val="hidden"/>
                                      </p:to>
                                    </p:set>
                                  </p:childTnLst>
                                </p:cTn>
                              </p:par>
                              <p:par>
                                <p:cTn id="1073" presetID="19" presetClass="exit" presetSubtype="10" fill="hold" nodeType="withEffect">
                                  <p:stCondLst>
                                    <p:cond delay="0"/>
                                  </p:stCondLst>
                                  <p:childTnLst>
                                    <p:anim calcmode="lin" valueType="num">
                                      <p:cBhvr>
                                        <p:cTn id="1074" dur="2000"/>
                                        <p:tgtEl>
                                          <p:spTgt spid="60"/>
                                        </p:tgtEl>
                                        <p:attrNameLst>
                                          <p:attrName>ppt_h</p:attrName>
                                        </p:attrNameLst>
                                      </p:cBhvr>
                                      <p:tavLst>
                                        <p:tav tm="0">
                                          <p:val>
                                            <p:strVal val="ppt_h"/>
                                          </p:val>
                                        </p:tav>
                                        <p:tav tm="100000">
                                          <p:val>
                                            <p:strVal val="ppt_h"/>
                                          </p:val>
                                        </p:tav>
                                      </p:tavLst>
                                    </p:anim>
                                    <p:anim calcmode="lin" valueType="num">
                                      <p:cBhvr>
                                        <p:cTn id="1075" dur="2000"/>
                                        <p:tgtEl>
                                          <p:spTgt spid="6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6" dur="1" fill="hold">
                                          <p:stCondLst>
                                            <p:cond delay="1999"/>
                                          </p:stCondLst>
                                        </p:cTn>
                                        <p:tgtEl>
                                          <p:spTgt spid="60"/>
                                        </p:tgtEl>
                                        <p:attrNameLst>
                                          <p:attrName>style.visibility</p:attrName>
                                        </p:attrNameLst>
                                      </p:cBhvr>
                                      <p:to>
                                        <p:strVal val="hidden"/>
                                      </p:to>
                                    </p:set>
                                  </p:childTnLst>
                                </p:cTn>
                              </p:par>
                              <p:par>
                                <p:cTn id="1077" presetID="19" presetClass="exit" presetSubtype="10" fill="hold" nodeType="withEffect">
                                  <p:stCondLst>
                                    <p:cond delay="0"/>
                                  </p:stCondLst>
                                  <p:childTnLst>
                                    <p:anim calcmode="lin" valueType="num">
                                      <p:cBhvr>
                                        <p:cTn id="1078" dur="2000"/>
                                        <p:tgtEl>
                                          <p:spTgt spid="61"/>
                                        </p:tgtEl>
                                        <p:attrNameLst>
                                          <p:attrName>ppt_h</p:attrName>
                                        </p:attrNameLst>
                                      </p:cBhvr>
                                      <p:tavLst>
                                        <p:tav tm="0">
                                          <p:val>
                                            <p:strVal val="ppt_h"/>
                                          </p:val>
                                        </p:tav>
                                        <p:tav tm="100000">
                                          <p:val>
                                            <p:strVal val="ppt_h"/>
                                          </p:val>
                                        </p:tav>
                                      </p:tavLst>
                                    </p:anim>
                                    <p:anim calcmode="lin" valueType="num">
                                      <p:cBhvr>
                                        <p:cTn id="1079" dur="2000"/>
                                        <p:tgtEl>
                                          <p:spTgt spid="6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0" dur="1" fill="hold">
                                          <p:stCondLst>
                                            <p:cond delay="1999"/>
                                          </p:stCondLst>
                                        </p:cTn>
                                        <p:tgtEl>
                                          <p:spTgt spid="61"/>
                                        </p:tgtEl>
                                        <p:attrNameLst>
                                          <p:attrName>style.visibility</p:attrName>
                                        </p:attrNameLst>
                                      </p:cBhvr>
                                      <p:to>
                                        <p:strVal val="hidden"/>
                                      </p:to>
                                    </p:set>
                                  </p:childTnLst>
                                </p:cTn>
                              </p:par>
                              <p:par>
                                <p:cTn id="1081" presetID="19" presetClass="exit" presetSubtype="10" fill="hold" nodeType="withEffect">
                                  <p:stCondLst>
                                    <p:cond delay="0"/>
                                  </p:stCondLst>
                                  <p:childTnLst>
                                    <p:anim calcmode="lin" valueType="num">
                                      <p:cBhvr>
                                        <p:cTn id="1082" dur="2000"/>
                                        <p:tgtEl>
                                          <p:spTgt spid="62"/>
                                        </p:tgtEl>
                                        <p:attrNameLst>
                                          <p:attrName>ppt_h</p:attrName>
                                        </p:attrNameLst>
                                      </p:cBhvr>
                                      <p:tavLst>
                                        <p:tav tm="0">
                                          <p:val>
                                            <p:strVal val="ppt_h"/>
                                          </p:val>
                                        </p:tav>
                                        <p:tav tm="100000">
                                          <p:val>
                                            <p:strVal val="ppt_h"/>
                                          </p:val>
                                        </p:tav>
                                      </p:tavLst>
                                    </p:anim>
                                    <p:anim calcmode="lin" valueType="num">
                                      <p:cBhvr>
                                        <p:cTn id="1083" dur="2000"/>
                                        <p:tgtEl>
                                          <p:spTgt spid="6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4" dur="1" fill="hold">
                                          <p:stCondLst>
                                            <p:cond delay="1999"/>
                                          </p:stCondLst>
                                        </p:cTn>
                                        <p:tgtEl>
                                          <p:spTgt spid="62"/>
                                        </p:tgtEl>
                                        <p:attrNameLst>
                                          <p:attrName>style.visibility</p:attrName>
                                        </p:attrNameLst>
                                      </p:cBhvr>
                                      <p:to>
                                        <p:strVal val="hidden"/>
                                      </p:to>
                                    </p:set>
                                  </p:childTnLst>
                                </p:cTn>
                              </p:par>
                              <p:par>
                                <p:cTn id="1085" presetID="19" presetClass="exit" presetSubtype="10" fill="hold" nodeType="withEffect">
                                  <p:stCondLst>
                                    <p:cond delay="0"/>
                                  </p:stCondLst>
                                  <p:childTnLst>
                                    <p:anim calcmode="lin" valueType="num">
                                      <p:cBhvr>
                                        <p:cTn id="1086" dur="2000"/>
                                        <p:tgtEl>
                                          <p:spTgt spid="63"/>
                                        </p:tgtEl>
                                        <p:attrNameLst>
                                          <p:attrName>ppt_h</p:attrName>
                                        </p:attrNameLst>
                                      </p:cBhvr>
                                      <p:tavLst>
                                        <p:tav tm="0">
                                          <p:val>
                                            <p:strVal val="ppt_h"/>
                                          </p:val>
                                        </p:tav>
                                        <p:tav tm="100000">
                                          <p:val>
                                            <p:strVal val="ppt_h"/>
                                          </p:val>
                                        </p:tav>
                                      </p:tavLst>
                                    </p:anim>
                                    <p:anim calcmode="lin" valueType="num">
                                      <p:cBhvr>
                                        <p:cTn id="1087" dur="2000"/>
                                        <p:tgtEl>
                                          <p:spTgt spid="6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8" dur="1" fill="hold">
                                          <p:stCondLst>
                                            <p:cond delay="1999"/>
                                          </p:stCondLst>
                                        </p:cTn>
                                        <p:tgtEl>
                                          <p:spTgt spid="63"/>
                                        </p:tgtEl>
                                        <p:attrNameLst>
                                          <p:attrName>style.visibility</p:attrName>
                                        </p:attrNameLst>
                                      </p:cBhvr>
                                      <p:to>
                                        <p:strVal val="hidden"/>
                                      </p:to>
                                    </p:set>
                                  </p:childTnLst>
                                </p:cTn>
                              </p:par>
                              <p:par>
                                <p:cTn id="1089" presetID="19" presetClass="exit" presetSubtype="10" fill="hold" nodeType="withEffect">
                                  <p:stCondLst>
                                    <p:cond delay="0"/>
                                  </p:stCondLst>
                                  <p:childTnLst>
                                    <p:anim calcmode="lin" valueType="num">
                                      <p:cBhvr>
                                        <p:cTn id="1090" dur="2000"/>
                                        <p:tgtEl>
                                          <p:spTgt spid="64"/>
                                        </p:tgtEl>
                                        <p:attrNameLst>
                                          <p:attrName>ppt_h</p:attrName>
                                        </p:attrNameLst>
                                      </p:cBhvr>
                                      <p:tavLst>
                                        <p:tav tm="0">
                                          <p:val>
                                            <p:strVal val="ppt_h"/>
                                          </p:val>
                                        </p:tav>
                                        <p:tav tm="100000">
                                          <p:val>
                                            <p:strVal val="ppt_h"/>
                                          </p:val>
                                        </p:tav>
                                      </p:tavLst>
                                    </p:anim>
                                    <p:anim calcmode="lin" valueType="num">
                                      <p:cBhvr>
                                        <p:cTn id="1091" dur="2000"/>
                                        <p:tgtEl>
                                          <p:spTgt spid="6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2" dur="1" fill="hold">
                                          <p:stCondLst>
                                            <p:cond delay="1999"/>
                                          </p:stCondLst>
                                        </p:cTn>
                                        <p:tgtEl>
                                          <p:spTgt spid="64"/>
                                        </p:tgtEl>
                                        <p:attrNameLst>
                                          <p:attrName>style.visibility</p:attrName>
                                        </p:attrNameLst>
                                      </p:cBhvr>
                                      <p:to>
                                        <p:strVal val="hidden"/>
                                      </p:to>
                                    </p:set>
                                  </p:childTnLst>
                                </p:cTn>
                              </p:par>
                              <p:par>
                                <p:cTn id="1093" presetID="19" presetClass="exit" presetSubtype="10" fill="hold" nodeType="withEffect">
                                  <p:stCondLst>
                                    <p:cond delay="0"/>
                                  </p:stCondLst>
                                  <p:childTnLst>
                                    <p:anim calcmode="lin" valueType="num">
                                      <p:cBhvr>
                                        <p:cTn id="1094" dur="2000"/>
                                        <p:tgtEl>
                                          <p:spTgt spid="65"/>
                                        </p:tgtEl>
                                        <p:attrNameLst>
                                          <p:attrName>ppt_h</p:attrName>
                                        </p:attrNameLst>
                                      </p:cBhvr>
                                      <p:tavLst>
                                        <p:tav tm="0">
                                          <p:val>
                                            <p:strVal val="ppt_h"/>
                                          </p:val>
                                        </p:tav>
                                        <p:tav tm="100000">
                                          <p:val>
                                            <p:strVal val="ppt_h"/>
                                          </p:val>
                                        </p:tav>
                                      </p:tavLst>
                                    </p:anim>
                                    <p:anim calcmode="lin" valueType="num">
                                      <p:cBhvr>
                                        <p:cTn id="1095" dur="2000"/>
                                        <p:tgtEl>
                                          <p:spTgt spid="6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6" dur="1" fill="hold">
                                          <p:stCondLst>
                                            <p:cond delay="1999"/>
                                          </p:stCondLst>
                                        </p:cTn>
                                        <p:tgtEl>
                                          <p:spTgt spid="65"/>
                                        </p:tgtEl>
                                        <p:attrNameLst>
                                          <p:attrName>style.visibility</p:attrName>
                                        </p:attrNameLst>
                                      </p:cBhvr>
                                      <p:to>
                                        <p:strVal val="hidden"/>
                                      </p:to>
                                    </p:set>
                                  </p:childTnLst>
                                </p:cTn>
                              </p:par>
                              <p:par>
                                <p:cTn id="1097" presetID="19" presetClass="exit" presetSubtype="10" fill="hold" nodeType="withEffect">
                                  <p:stCondLst>
                                    <p:cond delay="0"/>
                                  </p:stCondLst>
                                  <p:childTnLst>
                                    <p:anim calcmode="lin" valueType="num">
                                      <p:cBhvr>
                                        <p:cTn id="1098" dur="2000"/>
                                        <p:tgtEl>
                                          <p:spTgt spid="66"/>
                                        </p:tgtEl>
                                        <p:attrNameLst>
                                          <p:attrName>ppt_h</p:attrName>
                                        </p:attrNameLst>
                                      </p:cBhvr>
                                      <p:tavLst>
                                        <p:tav tm="0">
                                          <p:val>
                                            <p:strVal val="ppt_h"/>
                                          </p:val>
                                        </p:tav>
                                        <p:tav tm="100000">
                                          <p:val>
                                            <p:strVal val="ppt_h"/>
                                          </p:val>
                                        </p:tav>
                                      </p:tavLst>
                                    </p:anim>
                                    <p:anim calcmode="lin" valueType="num">
                                      <p:cBhvr>
                                        <p:cTn id="1099" dur="2000"/>
                                        <p:tgtEl>
                                          <p:spTgt spid="6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0" dur="1" fill="hold">
                                          <p:stCondLst>
                                            <p:cond delay="1999"/>
                                          </p:stCondLst>
                                        </p:cTn>
                                        <p:tgtEl>
                                          <p:spTgt spid="66"/>
                                        </p:tgtEl>
                                        <p:attrNameLst>
                                          <p:attrName>style.visibility</p:attrName>
                                        </p:attrNameLst>
                                      </p:cBhvr>
                                      <p:to>
                                        <p:strVal val="hidden"/>
                                      </p:to>
                                    </p:set>
                                  </p:childTnLst>
                                </p:cTn>
                              </p:par>
                              <p:par>
                                <p:cTn id="1101" presetID="19" presetClass="exit" presetSubtype="10" fill="hold" nodeType="withEffect">
                                  <p:stCondLst>
                                    <p:cond delay="0"/>
                                  </p:stCondLst>
                                  <p:childTnLst>
                                    <p:anim calcmode="lin" valueType="num">
                                      <p:cBhvr>
                                        <p:cTn id="1102" dur="2000"/>
                                        <p:tgtEl>
                                          <p:spTgt spid="67"/>
                                        </p:tgtEl>
                                        <p:attrNameLst>
                                          <p:attrName>ppt_h</p:attrName>
                                        </p:attrNameLst>
                                      </p:cBhvr>
                                      <p:tavLst>
                                        <p:tav tm="0">
                                          <p:val>
                                            <p:strVal val="ppt_h"/>
                                          </p:val>
                                        </p:tav>
                                        <p:tav tm="100000">
                                          <p:val>
                                            <p:strVal val="ppt_h"/>
                                          </p:val>
                                        </p:tav>
                                      </p:tavLst>
                                    </p:anim>
                                    <p:anim calcmode="lin" valueType="num">
                                      <p:cBhvr>
                                        <p:cTn id="1103" dur="2000"/>
                                        <p:tgtEl>
                                          <p:spTgt spid="6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4" dur="1" fill="hold">
                                          <p:stCondLst>
                                            <p:cond delay="1999"/>
                                          </p:stCondLst>
                                        </p:cTn>
                                        <p:tgtEl>
                                          <p:spTgt spid="67"/>
                                        </p:tgtEl>
                                        <p:attrNameLst>
                                          <p:attrName>style.visibility</p:attrName>
                                        </p:attrNameLst>
                                      </p:cBhvr>
                                      <p:to>
                                        <p:strVal val="hidden"/>
                                      </p:to>
                                    </p:set>
                                  </p:childTnLst>
                                </p:cTn>
                              </p:par>
                              <p:par>
                                <p:cTn id="1105" presetID="19" presetClass="exit" presetSubtype="10" fill="hold" nodeType="withEffect">
                                  <p:stCondLst>
                                    <p:cond delay="0"/>
                                  </p:stCondLst>
                                  <p:childTnLst>
                                    <p:anim calcmode="lin" valueType="num">
                                      <p:cBhvr>
                                        <p:cTn id="1106" dur="2000"/>
                                        <p:tgtEl>
                                          <p:spTgt spid="68"/>
                                        </p:tgtEl>
                                        <p:attrNameLst>
                                          <p:attrName>ppt_h</p:attrName>
                                        </p:attrNameLst>
                                      </p:cBhvr>
                                      <p:tavLst>
                                        <p:tav tm="0">
                                          <p:val>
                                            <p:strVal val="ppt_h"/>
                                          </p:val>
                                        </p:tav>
                                        <p:tav tm="100000">
                                          <p:val>
                                            <p:strVal val="ppt_h"/>
                                          </p:val>
                                        </p:tav>
                                      </p:tavLst>
                                    </p:anim>
                                    <p:anim calcmode="lin" valueType="num">
                                      <p:cBhvr>
                                        <p:cTn id="1107" dur="2000"/>
                                        <p:tgtEl>
                                          <p:spTgt spid="6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8" dur="1" fill="hold">
                                          <p:stCondLst>
                                            <p:cond delay="1999"/>
                                          </p:stCondLst>
                                        </p:cTn>
                                        <p:tgtEl>
                                          <p:spTgt spid="68"/>
                                        </p:tgtEl>
                                        <p:attrNameLst>
                                          <p:attrName>style.visibility</p:attrName>
                                        </p:attrNameLst>
                                      </p:cBhvr>
                                      <p:to>
                                        <p:strVal val="hidden"/>
                                      </p:to>
                                    </p:set>
                                  </p:childTnLst>
                                </p:cTn>
                              </p:par>
                              <p:par>
                                <p:cTn id="1109" presetID="19" presetClass="exit" presetSubtype="10" fill="hold" nodeType="withEffect">
                                  <p:stCondLst>
                                    <p:cond delay="0"/>
                                  </p:stCondLst>
                                  <p:childTnLst>
                                    <p:anim calcmode="lin" valueType="num">
                                      <p:cBhvr>
                                        <p:cTn id="1110" dur="2000"/>
                                        <p:tgtEl>
                                          <p:spTgt spid="69"/>
                                        </p:tgtEl>
                                        <p:attrNameLst>
                                          <p:attrName>ppt_h</p:attrName>
                                        </p:attrNameLst>
                                      </p:cBhvr>
                                      <p:tavLst>
                                        <p:tav tm="0">
                                          <p:val>
                                            <p:strVal val="ppt_h"/>
                                          </p:val>
                                        </p:tav>
                                        <p:tav tm="100000">
                                          <p:val>
                                            <p:strVal val="ppt_h"/>
                                          </p:val>
                                        </p:tav>
                                      </p:tavLst>
                                    </p:anim>
                                    <p:anim calcmode="lin" valueType="num">
                                      <p:cBhvr>
                                        <p:cTn id="1111" dur="2000"/>
                                        <p:tgtEl>
                                          <p:spTgt spid="6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2" dur="1" fill="hold">
                                          <p:stCondLst>
                                            <p:cond delay="1999"/>
                                          </p:stCondLst>
                                        </p:cTn>
                                        <p:tgtEl>
                                          <p:spTgt spid="69"/>
                                        </p:tgtEl>
                                        <p:attrNameLst>
                                          <p:attrName>style.visibility</p:attrName>
                                        </p:attrNameLst>
                                      </p:cBhvr>
                                      <p:to>
                                        <p:strVal val="hidden"/>
                                      </p:to>
                                    </p:set>
                                  </p:childTnLst>
                                </p:cTn>
                              </p:par>
                              <p:par>
                                <p:cTn id="1113" presetID="17" presetClass="entr" presetSubtype="1" fill="hold" nodeType="withEffect">
                                  <p:stCondLst>
                                    <p:cond delay="0"/>
                                  </p:stCondLst>
                                  <p:childTnLst>
                                    <p:set>
                                      <p:cBhvr>
                                        <p:cTn id="1114" dur="1" fill="hold">
                                          <p:stCondLst>
                                            <p:cond delay="0"/>
                                          </p:stCondLst>
                                        </p:cTn>
                                        <p:tgtEl>
                                          <p:spTgt spid="4"/>
                                        </p:tgtEl>
                                        <p:attrNameLst>
                                          <p:attrName>style.visibility</p:attrName>
                                        </p:attrNameLst>
                                      </p:cBhvr>
                                      <p:to>
                                        <p:strVal val="visible"/>
                                      </p:to>
                                    </p:set>
                                    <p:anim calcmode="lin" valueType="num">
                                      <p:cBhvr>
                                        <p:cTn id="1115" dur="2000" fill="hold"/>
                                        <p:tgtEl>
                                          <p:spTgt spid="4"/>
                                        </p:tgtEl>
                                        <p:attrNameLst>
                                          <p:attrName>ppt_x</p:attrName>
                                        </p:attrNameLst>
                                      </p:cBhvr>
                                      <p:tavLst>
                                        <p:tav tm="0">
                                          <p:val>
                                            <p:strVal val="#ppt_x"/>
                                          </p:val>
                                        </p:tav>
                                        <p:tav tm="100000">
                                          <p:val>
                                            <p:strVal val="#ppt_x"/>
                                          </p:val>
                                        </p:tav>
                                      </p:tavLst>
                                    </p:anim>
                                    <p:anim calcmode="lin" valueType="num">
                                      <p:cBhvr>
                                        <p:cTn id="1116" dur="2000" fill="hold"/>
                                        <p:tgtEl>
                                          <p:spTgt spid="4"/>
                                        </p:tgtEl>
                                        <p:attrNameLst>
                                          <p:attrName>ppt_y</p:attrName>
                                        </p:attrNameLst>
                                      </p:cBhvr>
                                      <p:tavLst>
                                        <p:tav tm="0">
                                          <p:val>
                                            <p:strVal val="#ppt_y-#ppt_h/2"/>
                                          </p:val>
                                        </p:tav>
                                        <p:tav tm="100000">
                                          <p:val>
                                            <p:strVal val="#ppt_y"/>
                                          </p:val>
                                        </p:tav>
                                      </p:tavLst>
                                    </p:anim>
                                    <p:anim calcmode="lin" valueType="num">
                                      <p:cBhvr>
                                        <p:cTn id="1117" dur="2000" fill="hold"/>
                                        <p:tgtEl>
                                          <p:spTgt spid="4"/>
                                        </p:tgtEl>
                                        <p:attrNameLst>
                                          <p:attrName>ppt_w</p:attrName>
                                        </p:attrNameLst>
                                      </p:cBhvr>
                                      <p:tavLst>
                                        <p:tav tm="0">
                                          <p:val>
                                            <p:strVal val="#ppt_w"/>
                                          </p:val>
                                        </p:tav>
                                        <p:tav tm="100000">
                                          <p:val>
                                            <p:strVal val="#ppt_w"/>
                                          </p:val>
                                        </p:tav>
                                      </p:tavLst>
                                    </p:anim>
                                    <p:anim calcmode="lin" valueType="num">
                                      <p:cBhvr>
                                        <p:cTn id="1118" dur="2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P spid="62" grpId="1" animBg="1"/>
      <p:bldP spid="62" grpId="2" animBg="1"/>
      <p:bldP spid="63" grpId="0" animBg="1"/>
      <p:bldP spid="63" grpId="1" animBg="1"/>
      <p:bldP spid="63" grpId="2" animBg="1"/>
      <p:bldP spid="64" grpId="0" animBg="1"/>
      <p:bldP spid="64" grpId="1" animBg="1"/>
      <p:bldP spid="64" grpId="2" animBg="1"/>
      <p:bldP spid="65" grpId="0" animBg="1"/>
      <p:bldP spid="65" grpId="1" animBg="1"/>
      <p:bldP spid="65" grpId="2" animBg="1"/>
      <p:bldP spid="66" grpId="0" animBg="1"/>
      <p:bldP spid="66" grpId="1" animBg="1"/>
      <p:bldP spid="66" grpId="2" animBg="1"/>
      <p:bldP spid="67" grpId="0" animBg="1"/>
      <p:bldP spid="67" grpId="1" animBg="1"/>
      <p:bldP spid="67" grpId="2" animBg="1"/>
      <p:bldP spid="68" grpId="0" animBg="1"/>
      <p:bldP spid="68" grpId="1" animBg="1"/>
      <p:bldP spid="68" grpId="2" animBg="1"/>
      <p:bldP spid="69" grpId="0" animBg="1"/>
      <p:bldP spid="69" grpId="1" animBg="1"/>
      <p:bldP spid="69" grpId="2" animBg="1"/>
      <p:bldP spid="7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3" name="2 Imagen" descr="cadre_pour_video_1_by_kidpaddleetcie-d97hc1z.pn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a:off x="4286248" y="857238"/>
            <a:ext cx="4357717" cy="3416320"/>
          </a:xfrm>
          <a:prstGeom prst="rect">
            <a:avLst/>
          </a:prstGeom>
          <a:noFill/>
        </p:spPr>
        <p:txBody>
          <a:bodyPr wrap="square" rtlCol="0">
            <a:spAutoFit/>
          </a:bodyPr>
          <a:lstStyle/>
          <a:p>
            <a:pPr algn="ctr"/>
            <a:r>
              <a:rPr lang="es-PE" b="1" dirty="0" smtClean="0">
                <a:ln w="900" cmpd="sng">
                  <a:solidFill>
                    <a:sysClr val="windowText" lastClr="000000">
                      <a:alpha val="55000"/>
                    </a:sysClr>
                  </a:solidFill>
                  <a:prstDash val="solid"/>
                </a:ln>
                <a:solidFill>
                  <a:schemeClr val="accent1">
                    <a:satMod val="200000"/>
                    <a:tint val="3000"/>
                  </a:schemeClr>
                </a:solidFill>
                <a:effectLst>
                  <a:outerShdw blurRad="38100" dist="38100" dir="2700000" algn="tl">
                    <a:srgbClr val="000000">
                      <a:alpha val="43137"/>
                    </a:srgbClr>
                  </a:outerShdw>
                </a:effectLst>
              </a:rPr>
              <a:t>La sonrisa en sus rostros es también una de sus marcas, con dificultad se les borra de sus caras y cuando ocurre, tienen la capacidad para rápidamente reencontrarse con lo que realmente vale la pena tener en mente, soltando los enojos, las tristezas, las decepciones, la envidia, los celos… soltando cualquier cosa que les robe energía y retomando la atención a lo maravilloso, a la vida representada en cualquiera de sus milagros.</a:t>
            </a:r>
          </a:p>
          <a:p>
            <a:pPr algn="ctr"/>
            <a:endParaRPr lang="es-PE" b="1" dirty="0">
              <a:ln w="900" cmpd="sng">
                <a:solidFill>
                  <a:sysClr val="windowText" lastClr="000000">
                    <a:alpha val="55000"/>
                  </a:sysClr>
                </a:solidFill>
                <a:prstDash val="solid"/>
              </a:ln>
              <a:solidFill>
                <a:schemeClr val="accent1">
                  <a:satMod val="200000"/>
                  <a:tint val="3000"/>
                </a:schemeClr>
              </a:solidFill>
              <a:effectLst>
                <a:outerShdw blurRad="38100" dist="38100" dir="2700000" algn="tl">
                  <a:srgbClr val="000000">
                    <a:alpha val="43137"/>
                  </a:srgbClr>
                </a:outerShdw>
              </a:effectLst>
            </a:endParaRPr>
          </a:p>
        </p:txBody>
      </p:sp>
      <p:pic>
        <p:nvPicPr>
          <p:cNvPr id="5" name="4 Imagen" descr="e6a57f71.png"/>
          <p:cNvPicPr>
            <a:picLocks noChangeAspect="1"/>
          </p:cNvPicPr>
          <p:nvPr/>
        </p:nvPicPr>
        <p:blipFill>
          <a:blip r:embed="rId3">
            <a:lum contrast="30000"/>
          </a:blip>
          <a:stretch>
            <a:fillRect/>
          </a:stretch>
        </p:blipFill>
        <p:spPr>
          <a:xfrm rot="20748440">
            <a:off x="-107571" y="1408286"/>
            <a:ext cx="4714908" cy="3206137"/>
          </a:xfrm>
          <a:prstGeom prst="rect">
            <a:avLst/>
          </a:prstGeom>
        </p:spPr>
      </p:pic>
      <p:sp>
        <p:nvSpPr>
          <p:cNvPr id="6" name="5 Rectángulo"/>
          <p:cNvSpPr/>
          <p:nvPr/>
        </p:nvSpPr>
        <p:spPr>
          <a:xfrm>
            <a:off x="-357222" y="-142894"/>
            <a:ext cx="9787006" cy="5500726"/>
          </a:xfrm>
          <a:prstGeom prst="rect">
            <a:avLst/>
          </a:prstGeom>
          <a:gradFill>
            <a:gsLst>
              <a:gs pos="0">
                <a:srgbClr val="002060"/>
              </a:gs>
              <a:gs pos="39999">
                <a:srgbClr val="85C2FF"/>
              </a:gs>
              <a:gs pos="70000">
                <a:srgbClr val="C4D6EB"/>
              </a:gs>
              <a:gs pos="100000">
                <a:srgbClr val="FFEBFA"/>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0"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Effect transition="in" filter="fade">
                                      <p:cBhvr>
                                        <p:cTn id="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02604"/>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s-PE"/>
          </a:p>
        </p:txBody>
      </p:sp>
      <p:sp>
        <p:nvSpPr>
          <p:cNvPr id="3" name="2 Subtítulo"/>
          <p:cNvSpPr>
            <a:spLocks noGrp="1"/>
          </p:cNvSpPr>
          <p:nvPr>
            <p:ph type="subTitle" idx="1"/>
          </p:nvPr>
        </p:nvSpPr>
        <p:spPr/>
        <p:txBody>
          <a:bodyPr/>
          <a:lstStyle/>
          <a:p>
            <a:endParaRPr lang="es-PE"/>
          </a:p>
        </p:txBody>
      </p:sp>
      <p:pic>
        <p:nvPicPr>
          <p:cNvPr id="4" name="3 Imagen" descr="hhhh.jpg"/>
          <p:cNvPicPr>
            <a:picLocks noChangeAspect="1"/>
          </p:cNvPicPr>
          <p:nvPr/>
        </p:nvPicPr>
        <p:blipFill>
          <a:blip r:embed="rId2"/>
          <a:stretch>
            <a:fillRect/>
          </a:stretch>
        </p:blipFill>
        <p:spPr>
          <a:xfrm>
            <a:off x="0" y="0"/>
            <a:ext cx="9141768" cy="5143500"/>
          </a:xfrm>
          <a:prstGeom prst="rect">
            <a:avLst/>
          </a:prstGeom>
        </p:spPr>
      </p:pic>
      <p:sp>
        <p:nvSpPr>
          <p:cNvPr id="5" name="4 Rectángulo"/>
          <p:cNvSpPr/>
          <p:nvPr/>
        </p:nvSpPr>
        <p:spPr>
          <a:xfrm rot="958054">
            <a:off x="-3592" y="2261472"/>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637084">
            <a:off x="-3749" y="2762460"/>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958054">
            <a:off x="639318" y="2261472"/>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637084">
            <a:off x="639161" y="2762460"/>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958054">
            <a:off x="1353731" y="2261470"/>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637084">
            <a:off x="1353574" y="2762458"/>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958054">
            <a:off x="1996641" y="2261470"/>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637084">
            <a:off x="1996484" y="2762458"/>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958054">
            <a:off x="2639613" y="2261474"/>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637084">
            <a:off x="2639456" y="2762462"/>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958054">
            <a:off x="3282523" y="2261474"/>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637084">
            <a:off x="3282366" y="2762462"/>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637084">
            <a:off x="7744004" y="2262390"/>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958054">
            <a:off x="7743846" y="2761536"/>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637084">
            <a:off x="7283212" y="2262390"/>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958054">
            <a:off x="7283054" y="2761536"/>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637084">
            <a:off x="6672435" y="2262390"/>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958054">
            <a:off x="6672277" y="2761536"/>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637084">
            <a:off x="5997326" y="2262390"/>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958054">
            <a:off x="5997168" y="2761536"/>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637084">
            <a:off x="5347279" y="2262389"/>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958054">
            <a:off x="5347121" y="2761535"/>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20637084">
            <a:off x="4672170" y="2262389"/>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958054">
            <a:off x="4672012" y="2761535"/>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357222" y="-142894"/>
            <a:ext cx="9787006" cy="5500726"/>
          </a:xfrm>
          <a:prstGeom prst="rect">
            <a:avLst/>
          </a:prstGeom>
          <a:gradFill>
            <a:gsLst>
              <a:gs pos="0">
                <a:srgbClr val="002060"/>
              </a:gs>
              <a:gs pos="39999">
                <a:srgbClr val="85C2FF"/>
              </a:gs>
              <a:gs pos="70000">
                <a:srgbClr val="C4D6EB"/>
              </a:gs>
              <a:gs pos="100000">
                <a:srgbClr val="FFEBFA"/>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0-#ppt_w/2"/>
                                          </p:val>
                                        </p:tav>
                                        <p:tav tm="100000">
                                          <p:val>
                                            <p:strVal val="#ppt_x"/>
                                          </p:val>
                                        </p:tav>
                                      </p:tavLst>
                                    </p:anim>
                                    <p:anim calcmode="lin" valueType="num">
                                      <p:cBhvr additive="base">
                                        <p:cTn id="22" dur="2000" fill="hold"/>
                                        <p:tgtEl>
                                          <p:spTgt spid="11"/>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0-#ppt_w/2"/>
                                          </p:val>
                                        </p:tav>
                                        <p:tav tm="100000">
                                          <p:val>
                                            <p:strVal val="#ppt_x"/>
                                          </p:val>
                                        </p:tav>
                                      </p:tavLst>
                                    </p:anim>
                                    <p:anim calcmode="lin" valueType="num">
                                      <p:cBhvr additive="base">
                                        <p:cTn id="26" dur="2000" fill="hold"/>
                                        <p:tgtEl>
                                          <p:spTgt spid="13"/>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0-#ppt_w/2"/>
                                          </p:val>
                                        </p:tav>
                                        <p:tav tm="100000">
                                          <p:val>
                                            <p:strVal val="#ppt_x"/>
                                          </p:val>
                                        </p:tav>
                                      </p:tavLst>
                                    </p:anim>
                                    <p:anim calcmode="lin" valueType="num">
                                      <p:cBhvr additive="base">
                                        <p:cTn id="30" dur="2000" fill="hold"/>
                                        <p:tgtEl>
                                          <p:spTgt spid="15"/>
                                        </p:tgtEl>
                                        <p:attrNameLst>
                                          <p:attrName>ppt_y</p:attrName>
                                        </p:attrNameLst>
                                      </p:cBhvr>
                                      <p:tavLst>
                                        <p:tav tm="0">
                                          <p:val>
                                            <p:strVal val="0-#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0-#ppt_w/2"/>
                                          </p:val>
                                        </p:tav>
                                        <p:tav tm="100000">
                                          <p:val>
                                            <p:strVal val="#ppt_x"/>
                                          </p:val>
                                        </p:tav>
                                      </p:tavLst>
                                    </p:anim>
                                    <p:anim calcmode="lin" valueType="num">
                                      <p:cBhvr additive="base">
                                        <p:cTn id="34" dur="20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0-#ppt_w/2"/>
                                          </p:val>
                                        </p:tav>
                                        <p:tav tm="100000">
                                          <p:val>
                                            <p:strVal val="#ppt_x"/>
                                          </p:val>
                                        </p:tav>
                                      </p:tavLst>
                                    </p:anim>
                                    <p:anim calcmode="lin" valueType="num">
                                      <p:cBhvr additive="base">
                                        <p:cTn id="38" dur="2000" fill="hold"/>
                                        <p:tgtEl>
                                          <p:spTgt spid="8"/>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0-#ppt_w/2"/>
                                          </p:val>
                                        </p:tav>
                                        <p:tav tm="100000">
                                          <p:val>
                                            <p:strVal val="#ppt_x"/>
                                          </p:val>
                                        </p:tav>
                                      </p:tavLst>
                                    </p:anim>
                                    <p:anim calcmode="lin" valueType="num">
                                      <p:cBhvr additive="base">
                                        <p:cTn id="42" dur="2000" fill="hold"/>
                                        <p:tgtEl>
                                          <p:spTgt spid="10"/>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0-#ppt_w/2"/>
                                          </p:val>
                                        </p:tav>
                                        <p:tav tm="100000">
                                          <p:val>
                                            <p:strVal val="#ppt_x"/>
                                          </p:val>
                                        </p:tav>
                                      </p:tavLst>
                                    </p:anim>
                                    <p:anim calcmode="lin" valueType="num">
                                      <p:cBhvr additive="base">
                                        <p:cTn id="54" dur="2000" fill="hold"/>
                                        <p:tgtEl>
                                          <p:spTgt spid="16"/>
                                        </p:tgtEl>
                                        <p:attrNameLst>
                                          <p:attrName>ppt_y</p:attrName>
                                        </p:attrNameLst>
                                      </p:cBhvr>
                                      <p:tavLst>
                                        <p:tav tm="0">
                                          <p:val>
                                            <p:strVal val="1+#ppt_h/2"/>
                                          </p:val>
                                        </p:tav>
                                        <p:tav tm="100000">
                                          <p:val>
                                            <p:strVal val="#ppt_y"/>
                                          </p:val>
                                        </p:tav>
                                      </p:tavLst>
                                    </p:anim>
                                  </p:childTnLst>
                                </p:cTn>
                              </p:par>
                              <p:par>
                                <p:cTn id="55" presetID="3" presetClass="entr" presetSubtype="5" fill="hold" grpId="1" nodeType="withEffect">
                                  <p:stCondLst>
                                    <p:cond delay="0"/>
                                  </p:stCondLst>
                                  <p:childTnLst>
                                    <p:set>
                                      <p:cBhvr>
                                        <p:cTn id="56" dur="1" fill="hold">
                                          <p:stCondLst>
                                            <p:cond delay="0"/>
                                          </p:stCondLst>
                                        </p:cTn>
                                        <p:tgtEl>
                                          <p:spTgt spid="5"/>
                                        </p:tgtEl>
                                        <p:attrNameLst>
                                          <p:attrName>style.visibility</p:attrName>
                                        </p:attrNameLst>
                                      </p:cBhvr>
                                      <p:to>
                                        <p:strVal val="visible"/>
                                      </p:to>
                                    </p:set>
                                    <p:animEffect transition="in" filter="blinds(vertical)">
                                      <p:cBhvr>
                                        <p:cTn id="57" dur="2000"/>
                                        <p:tgtEl>
                                          <p:spTgt spid="5"/>
                                        </p:tgtEl>
                                      </p:cBhvr>
                                    </p:animEffect>
                                  </p:childTnLst>
                                </p:cTn>
                              </p:par>
                              <p:par>
                                <p:cTn id="58" presetID="3" presetClass="entr" presetSubtype="5" fill="hold" grpId="1" nodeType="withEffect">
                                  <p:stCondLst>
                                    <p:cond delay="0"/>
                                  </p:stCondLst>
                                  <p:childTnLst>
                                    <p:set>
                                      <p:cBhvr>
                                        <p:cTn id="59" dur="1" fill="hold">
                                          <p:stCondLst>
                                            <p:cond delay="0"/>
                                          </p:stCondLst>
                                        </p:cTn>
                                        <p:tgtEl>
                                          <p:spTgt spid="6"/>
                                        </p:tgtEl>
                                        <p:attrNameLst>
                                          <p:attrName>style.visibility</p:attrName>
                                        </p:attrNameLst>
                                      </p:cBhvr>
                                      <p:to>
                                        <p:strVal val="visible"/>
                                      </p:to>
                                    </p:set>
                                    <p:animEffect transition="in" filter="blinds(vertical)">
                                      <p:cBhvr>
                                        <p:cTn id="60" dur="2000"/>
                                        <p:tgtEl>
                                          <p:spTgt spid="6"/>
                                        </p:tgtEl>
                                      </p:cBhvr>
                                    </p:animEffect>
                                  </p:childTnLst>
                                </p:cTn>
                              </p:par>
                              <p:par>
                                <p:cTn id="61" presetID="3" presetClass="entr" presetSubtype="5" fill="hold" grpId="1" nodeType="withEffect">
                                  <p:stCondLst>
                                    <p:cond delay="0"/>
                                  </p:stCondLst>
                                  <p:childTnLst>
                                    <p:set>
                                      <p:cBhvr>
                                        <p:cTn id="62" dur="1" fill="hold">
                                          <p:stCondLst>
                                            <p:cond delay="0"/>
                                          </p:stCondLst>
                                        </p:cTn>
                                        <p:tgtEl>
                                          <p:spTgt spid="7"/>
                                        </p:tgtEl>
                                        <p:attrNameLst>
                                          <p:attrName>style.visibility</p:attrName>
                                        </p:attrNameLst>
                                      </p:cBhvr>
                                      <p:to>
                                        <p:strVal val="visible"/>
                                      </p:to>
                                    </p:set>
                                    <p:animEffect transition="in" filter="blinds(vertical)">
                                      <p:cBhvr>
                                        <p:cTn id="63" dur="2000"/>
                                        <p:tgtEl>
                                          <p:spTgt spid="7"/>
                                        </p:tgtEl>
                                      </p:cBhvr>
                                    </p:animEffect>
                                  </p:childTnLst>
                                </p:cTn>
                              </p:par>
                              <p:par>
                                <p:cTn id="64" presetID="3" presetClass="entr" presetSubtype="5" fill="hold" grpId="1" nodeType="withEffect">
                                  <p:stCondLst>
                                    <p:cond delay="0"/>
                                  </p:stCondLst>
                                  <p:childTnLst>
                                    <p:set>
                                      <p:cBhvr>
                                        <p:cTn id="65" dur="1" fill="hold">
                                          <p:stCondLst>
                                            <p:cond delay="0"/>
                                          </p:stCondLst>
                                        </p:cTn>
                                        <p:tgtEl>
                                          <p:spTgt spid="8"/>
                                        </p:tgtEl>
                                        <p:attrNameLst>
                                          <p:attrName>style.visibility</p:attrName>
                                        </p:attrNameLst>
                                      </p:cBhvr>
                                      <p:to>
                                        <p:strVal val="visible"/>
                                      </p:to>
                                    </p:set>
                                    <p:animEffect transition="in" filter="blinds(vertical)">
                                      <p:cBhvr>
                                        <p:cTn id="66" dur="2000"/>
                                        <p:tgtEl>
                                          <p:spTgt spid="8"/>
                                        </p:tgtEl>
                                      </p:cBhvr>
                                    </p:animEffect>
                                  </p:childTnLst>
                                </p:cTn>
                              </p:par>
                              <p:par>
                                <p:cTn id="67" presetID="3" presetClass="entr" presetSubtype="5" fill="hold" grpId="1" nodeType="withEffect">
                                  <p:stCondLst>
                                    <p:cond delay="0"/>
                                  </p:stCondLst>
                                  <p:childTnLst>
                                    <p:set>
                                      <p:cBhvr>
                                        <p:cTn id="68" dur="1" fill="hold">
                                          <p:stCondLst>
                                            <p:cond delay="0"/>
                                          </p:stCondLst>
                                        </p:cTn>
                                        <p:tgtEl>
                                          <p:spTgt spid="9"/>
                                        </p:tgtEl>
                                        <p:attrNameLst>
                                          <p:attrName>style.visibility</p:attrName>
                                        </p:attrNameLst>
                                      </p:cBhvr>
                                      <p:to>
                                        <p:strVal val="visible"/>
                                      </p:to>
                                    </p:set>
                                    <p:animEffect transition="in" filter="blinds(vertical)">
                                      <p:cBhvr>
                                        <p:cTn id="69" dur="2000"/>
                                        <p:tgtEl>
                                          <p:spTgt spid="9"/>
                                        </p:tgtEl>
                                      </p:cBhvr>
                                    </p:animEffect>
                                  </p:childTnLst>
                                </p:cTn>
                              </p:par>
                              <p:par>
                                <p:cTn id="70" presetID="3" presetClass="entr" presetSubtype="5" fill="hold" grpId="1" nodeType="withEffect">
                                  <p:stCondLst>
                                    <p:cond delay="0"/>
                                  </p:stCondLst>
                                  <p:childTnLst>
                                    <p:set>
                                      <p:cBhvr>
                                        <p:cTn id="71" dur="1" fill="hold">
                                          <p:stCondLst>
                                            <p:cond delay="0"/>
                                          </p:stCondLst>
                                        </p:cTn>
                                        <p:tgtEl>
                                          <p:spTgt spid="10"/>
                                        </p:tgtEl>
                                        <p:attrNameLst>
                                          <p:attrName>style.visibility</p:attrName>
                                        </p:attrNameLst>
                                      </p:cBhvr>
                                      <p:to>
                                        <p:strVal val="visible"/>
                                      </p:to>
                                    </p:set>
                                    <p:animEffect transition="in" filter="blinds(vertical)">
                                      <p:cBhvr>
                                        <p:cTn id="72" dur="2000"/>
                                        <p:tgtEl>
                                          <p:spTgt spid="10"/>
                                        </p:tgtEl>
                                      </p:cBhvr>
                                    </p:animEffect>
                                  </p:childTnLst>
                                </p:cTn>
                              </p:par>
                              <p:par>
                                <p:cTn id="73" presetID="3" presetClass="entr" presetSubtype="5" fill="hold" grpId="1" nodeType="with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blinds(vertical)">
                                      <p:cBhvr>
                                        <p:cTn id="75" dur="2000"/>
                                        <p:tgtEl>
                                          <p:spTgt spid="11"/>
                                        </p:tgtEl>
                                      </p:cBhvr>
                                    </p:animEffect>
                                  </p:childTnLst>
                                </p:cTn>
                              </p:par>
                              <p:par>
                                <p:cTn id="76" presetID="3" presetClass="entr" presetSubtype="5" fill="hold" grpId="1" nodeType="withEffect">
                                  <p:stCondLst>
                                    <p:cond delay="0"/>
                                  </p:stCondLst>
                                  <p:childTnLst>
                                    <p:set>
                                      <p:cBhvr>
                                        <p:cTn id="77" dur="1" fill="hold">
                                          <p:stCondLst>
                                            <p:cond delay="0"/>
                                          </p:stCondLst>
                                        </p:cTn>
                                        <p:tgtEl>
                                          <p:spTgt spid="12"/>
                                        </p:tgtEl>
                                        <p:attrNameLst>
                                          <p:attrName>style.visibility</p:attrName>
                                        </p:attrNameLst>
                                      </p:cBhvr>
                                      <p:to>
                                        <p:strVal val="visible"/>
                                      </p:to>
                                    </p:set>
                                    <p:animEffect transition="in" filter="blinds(vertical)">
                                      <p:cBhvr>
                                        <p:cTn id="78" dur="2000"/>
                                        <p:tgtEl>
                                          <p:spTgt spid="12"/>
                                        </p:tgtEl>
                                      </p:cBhvr>
                                    </p:animEffect>
                                  </p:childTnLst>
                                </p:cTn>
                              </p:par>
                              <p:par>
                                <p:cTn id="79" presetID="3" presetClass="entr" presetSubtype="5"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blinds(vertical)">
                                      <p:cBhvr>
                                        <p:cTn id="81" dur="2000"/>
                                        <p:tgtEl>
                                          <p:spTgt spid="13"/>
                                        </p:tgtEl>
                                      </p:cBhvr>
                                    </p:animEffect>
                                  </p:childTnLst>
                                </p:cTn>
                              </p:par>
                              <p:par>
                                <p:cTn id="82" presetID="3" presetClass="entr" presetSubtype="5" fill="hold" grpId="1" nodeType="withEffect">
                                  <p:stCondLst>
                                    <p:cond delay="0"/>
                                  </p:stCondLst>
                                  <p:childTnLst>
                                    <p:set>
                                      <p:cBhvr>
                                        <p:cTn id="83" dur="1" fill="hold">
                                          <p:stCondLst>
                                            <p:cond delay="0"/>
                                          </p:stCondLst>
                                        </p:cTn>
                                        <p:tgtEl>
                                          <p:spTgt spid="14"/>
                                        </p:tgtEl>
                                        <p:attrNameLst>
                                          <p:attrName>style.visibility</p:attrName>
                                        </p:attrNameLst>
                                      </p:cBhvr>
                                      <p:to>
                                        <p:strVal val="visible"/>
                                      </p:to>
                                    </p:set>
                                    <p:animEffect transition="in" filter="blinds(vertical)">
                                      <p:cBhvr>
                                        <p:cTn id="84" dur="2000"/>
                                        <p:tgtEl>
                                          <p:spTgt spid="14"/>
                                        </p:tgtEl>
                                      </p:cBhvr>
                                    </p:animEffect>
                                  </p:childTnLst>
                                </p:cTn>
                              </p:par>
                              <p:par>
                                <p:cTn id="85" presetID="3" presetClass="entr" presetSubtype="5" fill="hold" grpId="1" nodeType="withEffect">
                                  <p:stCondLst>
                                    <p:cond delay="0"/>
                                  </p:stCondLst>
                                  <p:childTnLst>
                                    <p:set>
                                      <p:cBhvr>
                                        <p:cTn id="86" dur="1" fill="hold">
                                          <p:stCondLst>
                                            <p:cond delay="0"/>
                                          </p:stCondLst>
                                        </p:cTn>
                                        <p:tgtEl>
                                          <p:spTgt spid="15"/>
                                        </p:tgtEl>
                                        <p:attrNameLst>
                                          <p:attrName>style.visibility</p:attrName>
                                        </p:attrNameLst>
                                      </p:cBhvr>
                                      <p:to>
                                        <p:strVal val="visible"/>
                                      </p:to>
                                    </p:set>
                                    <p:animEffect transition="in" filter="blinds(vertical)">
                                      <p:cBhvr>
                                        <p:cTn id="87" dur="2000"/>
                                        <p:tgtEl>
                                          <p:spTgt spid="15"/>
                                        </p:tgtEl>
                                      </p:cBhvr>
                                    </p:animEffect>
                                  </p:childTnLst>
                                </p:cTn>
                              </p:par>
                              <p:par>
                                <p:cTn id="88" presetID="3" presetClass="entr" presetSubtype="5"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Effect transition="in" filter="blinds(vertical)">
                                      <p:cBhvr>
                                        <p:cTn id="90" dur="2000"/>
                                        <p:tgtEl>
                                          <p:spTgt spid="16"/>
                                        </p:tgtEl>
                                      </p:cBhvr>
                                    </p:animEffect>
                                  </p:childTnLst>
                                </p:cTn>
                              </p:par>
                              <p:par>
                                <p:cTn id="91" presetID="2" presetClass="entr" presetSubtype="3" fill="hold" grpId="0"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additive="base">
                                        <p:cTn id="93" dur="2000" fill="hold"/>
                                        <p:tgtEl>
                                          <p:spTgt spid="17"/>
                                        </p:tgtEl>
                                        <p:attrNameLst>
                                          <p:attrName>ppt_x</p:attrName>
                                        </p:attrNameLst>
                                      </p:cBhvr>
                                      <p:tavLst>
                                        <p:tav tm="0">
                                          <p:val>
                                            <p:strVal val="1+#ppt_w/2"/>
                                          </p:val>
                                        </p:tav>
                                        <p:tav tm="100000">
                                          <p:val>
                                            <p:strVal val="#ppt_x"/>
                                          </p:val>
                                        </p:tav>
                                      </p:tavLst>
                                    </p:anim>
                                    <p:anim calcmode="lin" valueType="num">
                                      <p:cBhvr additive="base">
                                        <p:cTn id="94" dur="2000" fill="hold"/>
                                        <p:tgtEl>
                                          <p:spTgt spid="17"/>
                                        </p:tgtEl>
                                        <p:attrNameLst>
                                          <p:attrName>ppt_y</p:attrName>
                                        </p:attrNameLst>
                                      </p:cBhvr>
                                      <p:tavLst>
                                        <p:tav tm="0">
                                          <p:val>
                                            <p:strVal val="0-#ppt_h/2"/>
                                          </p:val>
                                        </p:tav>
                                        <p:tav tm="100000">
                                          <p:val>
                                            <p:strVal val="#ppt_y"/>
                                          </p:val>
                                        </p:tav>
                                      </p:tavLst>
                                    </p:anim>
                                  </p:childTnLst>
                                </p:cTn>
                              </p:par>
                              <p:par>
                                <p:cTn id="95" presetID="2" presetClass="entr" presetSubtype="6" fill="hold" grpId="0" nodeType="withEffect">
                                  <p:stCondLst>
                                    <p:cond delay="0"/>
                                  </p:stCondLst>
                                  <p:childTnLst>
                                    <p:set>
                                      <p:cBhvr>
                                        <p:cTn id="96" dur="1" fill="hold">
                                          <p:stCondLst>
                                            <p:cond delay="0"/>
                                          </p:stCondLst>
                                        </p:cTn>
                                        <p:tgtEl>
                                          <p:spTgt spid="18"/>
                                        </p:tgtEl>
                                        <p:attrNameLst>
                                          <p:attrName>style.visibility</p:attrName>
                                        </p:attrNameLst>
                                      </p:cBhvr>
                                      <p:to>
                                        <p:strVal val="visible"/>
                                      </p:to>
                                    </p:set>
                                    <p:anim calcmode="lin" valueType="num">
                                      <p:cBhvr additive="base">
                                        <p:cTn id="97" dur="2000" fill="hold"/>
                                        <p:tgtEl>
                                          <p:spTgt spid="18"/>
                                        </p:tgtEl>
                                        <p:attrNameLst>
                                          <p:attrName>ppt_x</p:attrName>
                                        </p:attrNameLst>
                                      </p:cBhvr>
                                      <p:tavLst>
                                        <p:tav tm="0">
                                          <p:val>
                                            <p:strVal val="1+#ppt_w/2"/>
                                          </p:val>
                                        </p:tav>
                                        <p:tav tm="100000">
                                          <p:val>
                                            <p:strVal val="#ppt_x"/>
                                          </p:val>
                                        </p:tav>
                                      </p:tavLst>
                                    </p:anim>
                                    <p:anim calcmode="lin" valueType="num">
                                      <p:cBhvr additive="base">
                                        <p:cTn id="98" dur="2000" fill="hold"/>
                                        <p:tgtEl>
                                          <p:spTgt spid="18"/>
                                        </p:tgtEl>
                                        <p:attrNameLst>
                                          <p:attrName>ppt_y</p:attrName>
                                        </p:attrNameLst>
                                      </p:cBhvr>
                                      <p:tavLst>
                                        <p:tav tm="0">
                                          <p:val>
                                            <p:strVal val="1+#ppt_h/2"/>
                                          </p:val>
                                        </p:tav>
                                        <p:tav tm="100000">
                                          <p:val>
                                            <p:strVal val="#ppt_y"/>
                                          </p:val>
                                        </p:tav>
                                      </p:tavLst>
                                    </p:anim>
                                  </p:childTnLst>
                                </p:cTn>
                              </p:par>
                              <p:par>
                                <p:cTn id="99" presetID="2" presetClass="entr" presetSubtype="3" fill="hold" grpId="0" nodeType="withEffect">
                                  <p:stCondLst>
                                    <p:cond delay="0"/>
                                  </p:stCondLst>
                                  <p:childTnLst>
                                    <p:set>
                                      <p:cBhvr>
                                        <p:cTn id="100" dur="1" fill="hold">
                                          <p:stCondLst>
                                            <p:cond delay="0"/>
                                          </p:stCondLst>
                                        </p:cTn>
                                        <p:tgtEl>
                                          <p:spTgt spid="19"/>
                                        </p:tgtEl>
                                        <p:attrNameLst>
                                          <p:attrName>style.visibility</p:attrName>
                                        </p:attrNameLst>
                                      </p:cBhvr>
                                      <p:to>
                                        <p:strVal val="visible"/>
                                      </p:to>
                                    </p:set>
                                    <p:anim calcmode="lin" valueType="num">
                                      <p:cBhvr additive="base">
                                        <p:cTn id="101" dur="2000" fill="hold"/>
                                        <p:tgtEl>
                                          <p:spTgt spid="19"/>
                                        </p:tgtEl>
                                        <p:attrNameLst>
                                          <p:attrName>ppt_x</p:attrName>
                                        </p:attrNameLst>
                                      </p:cBhvr>
                                      <p:tavLst>
                                        <p:tav tm="0">
                                          <p:val>
                                            <p:strVal val="1+#ppt_w/2"/>
                                          </p:val>
                                        </p:tav>
                                        <p:tav tm="100000">
                                          <p:val>
                                            <p:strVal val="#ppt_x"/>
                                          </p:val>
                                        </p:tav>
                                      </p:tavLst>
                                    </p:anim>
                                    <p:anim calcmode="lin" valueType="num">
                                      <p:cBhvr additive="base">
                                        <p:cTn id="102" dur="2000" fill="hold"/>
                                        <p:tgtEl>
                                          <p:spTgt spid="19"/>
                                        </p:tgtEl>
                                        <p:attrNameLst>
                                          <p:attrName>ppt_y</p:attrName>
                                        </p:attrNameLst>
                                      </p:cBhvr>
                                      <p:tavLst>
                                        <p:tav tm="0">
                                          <p:val>
                                            <p:strVal val="0-#ppt_h/2"/>
                                          </p:val>
                                        </p:tav>
                                        <p:tav tm="100000">
                                          <p:val>
                                            <p:strVal val="#ppt_y"/>
                                          </p:val>
                                        </p:tav>
                                      </p:tavLst>
                                    </p:anim>
                                  </p:childTnLst>
                                </p:cTn>
                              </p:par>
                              <p:par>
                                <p:cTn id="103" presetID="2" presetClass="entr" presetSubtype="6" fill="hold" grpId="0" nodeType="withEffect">
                                  <p:stCondLst>
                                    <p:cond delay="0"/>
                                  </p:stCondLst>
                                  <p:childTnLst>
                                    <p:set>
                                      <p:cBhvr>
                                        <p:cTn id="104" dur="1" fill="hold">
                                          <p:stCondLst>
                                            <p:cond delay="0"/>
                                          </p:stCondLst>
                                        </p:cTn>
                                        <p:tgtEl>
                                          <p:spTgt spid="20"/>
                                        </p:tgtEl>
                                        <p:attrNameLst>
                                          <p:attrName>style.visibility</p:attrName>
                                        </p:attrNameLst>
                                      </p:cBhvr>
                                      <p:to>
                                        <p:strVal val="visible"/>
                                      </p:to>
                                    </p:set>
                                    <p:anim calcmode="lin" valueType="num">
                                      <p:cBhvr additive="base">
                                        <p:cTn id="105" dur="2000" fill="hold"/>
                                        <p:tgtEl>
                                          <p:spTgt spid="20"/>
                                        </p:tgtEl>
                                        <p:attrNameLst>
                                          <p:attrName>ppt_x</p:attrName>
                                        </p:attrNameLst>
                                      </p:cBhvr>
                                      <p:tavLst>
                                        <p:tav tm="0">
                                          <p:val>
                                            <p:strVal val="1+#ppt_w/2"/>
                                          </p:val>
                                        </p:tav>
                                        <p:tav tm="100000">
                                          <p:val>
                                            <p:strVal val="#ppt_x"/>
                                          </p:val>
                                        </p:tav>
                                      </p:tavLst>
                                    </p:anim>
                                    <p:anim calcmode="lin" valueType="num">
                                      <p:cBhvr additive="base">
                                        <p:cTn id="106" dur="2000" fill="hold"/>
                                        <p:tgtEl>
                                          <p:spTgt spid="20"/>
                                        </p:tgtEl>
                                        <p:attrNameLst>
                                          <p:attrName>ppt_y</p:attrName>
                                        </p:attrNameLst>
                                      </p:cBhvr>
                                      <p:tavLst>
                                        <p:tav tm="0">
                                          <p:val>
                                            <p:strVal val="1+#ppt_h/2"/>
                                          </p:val>
                                        </p:tav>
                                        <p:tav tm="100000">
                                          <p:val>
                                            <p:strVal val="#ppt_y"/>
                                          </p:val>
                                        </p:tav>
                                      </p:tavLst>
                                    </p:anim>
                                  </p:childTnLst>
                                </p:cTn>
                              </p:par>
                              <p:par>
                                <p:cTn id="107" presetID="2" presetClass="entr" presetSubtype="3" fill="hold" grpId="0" nodeType="withEffect">
                                  <p:stCondLst>
                                    <p:cond delay="0"/>
                                  </p:stCondLst>
                                  <p:childTnLst>
                                    <p:set>
                                      <p:cBhvr>
                                        <p:cTn id="108" dur="1" fill="hold">
                                          <p:stCondLst>
                                            <p:cond delay="0"/>
                                          </p:stCondLst>
                                        </p:cTn>
                                        <p:tgtEl>
                                          <p:spTgt spid="21"/>
                                        </p:tgtEl>
                                        <p:attrNameLst>
                                          <p:attrName>style.visibility</p:attrName>
                                        </p:attrNameLst>
                                      </p:cBhvr>
                                      <p:to>
                                        <p:strVal val="visible"/>
                                      </p:to>
                                    </p:set>
                                    <p:anim calcmode="lin" valueType="num">
                                      <p:cBhvr additive="base">
                                        <p:cTn id="109" dur="2000" fill="hold"/>
                                        <p:tgtEl>
                                          <p:spTgt spid="21"/>
                                        </p:tgtEl>
                                        <p:attrNameLst>
                                          <p:attrName>ppt_x</p:attrName>
                                        </p:attrNameLst>
                                      </p:cBhvr>
                                      <p:tavLst>
                                        <p:tav tm="0">
                                          <p:val>
                                            <p:strVal val="1+#ppt_w/2"/>
                                          </p:val>
                                        </p:tav>
                                        <p:tav tm="100000">
                                          <p:val>
                                            <p:strVal val="#ppt_x"/>
                                          </p:val>
                                        </p:tav>
                                      </p:tavLst>
                                    </p:anim>
                                    <p:anim calcmode="lin" valueType="num">
                                      <p:cBhvr additive="base">
                                        <p:cTn id="110" dur="2000" fill="hold"/>
                                        <p:tgtEl>
                                          <p:spTgt spid="21"/>
                                        </p:tgtEl>
                                        <p:attrNameLst>
                                          <p:attrName>ppt_y</p:attrName>
                                        </p:attrNameLst>
                                      </p:cBhvr>
                                      <p:tavLst>
                                        <p:tav tm="0">
                                          <p:val>
                                            <p:strVal val="0-#ppt_h/2"/>
                                          </p:val>
                                        </p:tav>
                                        <p:tav tm="100000">
                                          <p:val>
                                            <p:strVal val="#ppt_y"/>
                                          </p:val>
                                        </p:tav>
                                      </p:tavLst>
                                    </p:anim>
                                  </p:childTnLst>
                                </p:cTn>
                              </p:par>
                              <p:par>
                                <p:cTn id="111" presetID="2" presetClass="entr" presetSubtype="6" fill="hold" grpId="0" nodeType="withEffect">
                                  <p:stCondLst>
                                    <p:cond delay="0"/>
                                  </p:stCondLst>
                                  <p:childTnLst>
                                    <p:set>
                                      <p:cBhvr>
                                        <p:cTn id="112" dur="1" fill="hold">
                                          <p:stCondLst>
                                            <p:cond delay="0"/>
                                          </p:stCondLst>
                                        </p:cTn>
                                        <p:tgtEl>
                                          <p:spTgt spid="22"/>
                                        </p:tgtEl>
                                        <p:attrNameLst>
                                          <p:attrName>style.visibility</p:attrName>
                                        </p:attrNameLst>
                                      </p:cBhvr>
                                      <p:to>
                                        <p:strVal val="visible"/>
                                      </p:to>
                                    </p:set>
                                    <p:anim calcmode="lin" valueType="num">
                                      <p:cBhvr additive="base">
                                        <p:cTn id="113" dur="2000" fill="hold"/>
                                        <p:tgtEl>
                                          <p:spTgt spid="22"/>
                                        </p:tgtEl>
                                        <p:attrNameLst>
                                          <p:attrName>ppt_x</p:attrName>
                                        </p:attrNameLst>
                                      </p:cBhvr>
                                      <p:tavLst>
                                        <p:tav tm="0">
                                          <p:val>
                                            <p:strVal val="1+#ppt_w/2"/>
                                          </p:val>
                                        </p:tav>
                                        <p:tav tm="100000">
                                          <p:val>
                                            <p:strVal val="#ppt_x"/>
                                          </p:val>
                                        </p:tav>
                                      </p:tavLst>
                                    </p:anim>
                                    <p:anim calcmode="lin" valueType="num">
                                      <p:cBhvr additive="base">
                                        <p:cTn id="114" dur="2000" fill="hold"/>
                                        <p:tgtEl>
                                          <p:spTgt spid="22"/>
                                        </p:tgtEl>
                                        <p:attrNameLst>
                                          <p:attrName>ppt_y</p:attrName>
                                        </p:attrNameLst>
                                      </p:cBhvr>
                                      <p:tavLst>
                                        <p:tav tm="0">
                                          <p:val>
                                            <p:strVal val="1+#ppt_h/2"/>
                                          </p:val>
                                        </p:tav>
                                        <p:tav tm="100000">
                                          <p:val>
                                            <p:strVal val="#ppt_y"/>
                                          </p:val>
                                        </p:tav>
                                      </p:tavLst>
                                    </p:anim>
                                  </p:childTnLst>
                                </p:cTn>
                              </p:par>
                              <p:par>
                                <p:cTn id="115" presetID="2" presetClass="entr" presetSubtype="3" fill="hold" grpId="0" nodeType="withEffect">
                                  <p:stCondLst>
                                    <p:cond delay="0"/>
                                  </p:stCondLst>
                                  <p:childTnLst>
                                    <p:set>
                                      <p:cBhvr>
                                        <p:cTn id="116" dur="1" fill="hold">
                                          <p:stCondLst>
                                            <p:cond delay="0"/>
                                          </p:stCondLst>
                                        </p:cTn>
                                        <p:tgtEl>
                                          <p:spTgt spid="23"/>
                                        </p:tgtEl>
                                        <p:attrNameLst>
                                          <p:attrName>style.visibility</p:attrName>
                                        </p:attrNameLst>
                                      </p:cBhvr>
                                      <p:to>
                                        <p:strVal val="visible"/>
                                      </p:to>
                                    </p:set>
                                    <p:anim calcmode="lin" valueType="num">
                                      <p:cBhvr additive="base">
                                        <p:cTn id="117" dur="2000" fill="hold"/>
                                        <p:tgtEl>
                                          <p:spTgt spid="23"/>
                                        </p:tgtEl>
                                        <p:attrNameLst>
                                          <p:attrName>ppt_x</p:attrName>
                                        </p:attrNameLst>
                                      </p:cBhvr>
                                      <p:tavLst>
                                        <p:tav tm="0">
                                          <p:val>
                                            <p:strVal val="1+#ppt_w/2"/>
                                          </p:val>
                                        </p:tav>
                                        <p:tav tm="100000">
                                          <p:val>
                                            <p:strVal val="#ppt_x"/>
                                          </p:val>
                                        </p:tav>
                                      </p:tavLst>
                                    </p:anim>
                                    <p:anim calcmode="lin" valueType="num">
                                      <p:cBhvr additive="base">
                                        <p:cTn id="118" dur="2000" fill="hold"/>
                                        <p:tgtEl>
                                          <p:spTgt spid="23"/>
                                        </p:tgtEl>
                                        <p:attrNameLst>
                                          <p:attrName>ppt_y</p:attrName>
                                        </p:attrNameLst>
                                      </p:cBhvr>
                                      <p:tavLst>
                                        <p:tav tm="0">
                                          <p:val>
                                            <p:strVal val="0-#ppt_h/2"/>
                                          </p:val>
                                        </p:tav>
                                        <p:tav tm="100000">
                                          <p:val>
                                            <p:strVal val="#ppt_y"/>
                                          </p:val>
                                        </p:tav>
                                      </p:tavLst>
                                    </p:anim>
                                  </p:childTnLst>
                                </p:cTn>
                              </p:par>
                              <p:par>
                                <p:cTn id="119" presetID="2" presetClass="entr" presetSubtype="6" fill="hold" grpId="0" nodeType="with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additive="base">
                                        <p:cTn id="121" dur="2000" fill="hold"/>
                                        <p:tgtEl>
                                          <p:spTgt spid="24"/>
                                        </p:tgtEl>
                                        <p:attrNameLst>
                                          <p:attrName>ppt_x</p:attrName>
                                        </p:attrNameLst>
                                      </p:cBhvr>
                                      <p:tavLst>
                                        <p:tav tm="0">
                                          <p:val>
                                            <p:strVal val="1+#ppt_w/2"/>
                                          </p:val>
                                        </p:tav>
                                        <p:tav tm="100000">
                                          <p:val>
                                            <p:strVal val="#ppt_x"/>
                                          </p:val>
                                        </p:tav>
                                      </p:tavLst>
                                    </p:anim>
                                    <p:anim calcmode="lin" valueType="num">
                                      <p:cBhvr additive="base">
                                        <p:cTn id="122" dur="2000" fill="hold"/>
                                        <p:tgtEl>
                                          <p:spTgt spid="24"/>
                                        </p:tgtEl>
                                        <p:attrNameLst>
                                          <p:attrName>ppt_y</p:attrName>
                                        </p:attrNameLst>
                                      </p:cBhvr>
                                      <p:tavLst>
                                        <p:tav tm="0">
                                          <p:val>
                                            <p:strVal val="1+#ppt_h/2"/>
                                          </p:val>
                                        </p:tav>
                                        <p:tav tm="100000">
                                          <p:val>
                                            <p:strVal val="#ppt_y"/>
                                          </p:val>
                                        </p:tav>
                                      </p:tavLst>
                                    </p:anim>
                                  </p:childTnLst>
                                </p:cTn>
                              </p:par>
                              <p:par>
                                <p:cTn id="123" presetID="2" presetClass="entr" presetSubtype="3" fill="hold" grpId="0" nodeType="withEffect">
                                  <p:stCondLst>
                                    <p:cond delay="0"/>
                                  </p:stCondLst>
                                  <p:childTnLst>
                                    <p:set>
                                      <p:cBhvr>
                                        <p:cTn id="124" dur="1" fill="hold">
                                          <p:stCondLst>
                                            <p:cond delay="0"/>
                                          </p:stCondLst>
                                        </p:cTn>
                                        <p:tgtEl>
                                          <p:spTgt spid="25"/>
                                        </p:tgtEl>
                                        <p:attrNameLst>
                                          <p:attrName>style.visibility</p:attrName>
                                        </p:attrNameLst>
                                      </p:cBhvr>
                                      <p:to>
                                        <p:strVal val="visible"/>
                                      </p:to>
                                    </p:set>
                                    <p:anim calcmode="lin" valueType="num">
                                      <p:cBhvr additive="base">
                                        <p:cTn id="125" dur="2000" fill="hold"/>
                                        <p:tgtEl>
                                          <p:spTgt spid="25"/>
                                        </p:tgtEl>
                                        <p:attrNameLst>
                                          <p:attrName>ppt_x</p:attrName>
                                        </p:attrNameLst>
                                      </p:cBhvr>
                                      <p:tavLst>
                                        <p:tav tm="0">
                                          <p:val>
                                            <p:strVal val="1+#ppt_w/2"/>
                                          </p:val>
                                        </p:tav>
                                        <p:tav tm="100000">
                                          <p:val>
                                            <p:strVal val="#ppt_x"/>
                                          </p:val>
                                        </p:tav>
                                      </p:tavLst>
                                    </p:anim>
                                    <p:anim calcmode="lin" valueType="num">
                                      <p:cBhvr additive="base">
                                        <p:cTn id="126" dur="2000" fill="hold"/>
                                        <p:tgtEl>
                                          <p:spTgt spid="25"/>
                                        </p:tgtEl>
                                        <p:attrNameLst>
                                          <p:attrName>ppt_y</p:attrName>
                                        </p:attrNameLst>
                                      </p:cBhvr>
                                      <p:tavLst>
                                        <p:tav tm="0">
                                          <p:val>
                                            <p:strVal val="0-#ppt_h/2"/>
                                          </p:val>
                                        </p:tav>
                                        <p:tav tm="100000">
                                          <p:val>
                                            <p:strVal val="#ppt_y"/>
                                          </p:val>
                                        </p:tav>
                                      </p:tavLst>
                                    </p:anim>
                                  </p:childTnLst>
                                </p:cTn>
                              </p:par>
                              <p:par>
                                <p:cTn id="127" presetID="2" presetClass="entr" presetSubtype="6" fill="hold" grpId="0" nodeType="withEffect">
                                  <p:stCondLst>
                                    <p:cond delay="0"/>
                                  </p:stCondLst>
                                  <p:childTnLst>
                                    <p:set>
                                      <p:cBhvr>
                                        <p:cTn id="128" dur="1" fill="hold">
                                          <p:stCondLst>
                                            <p:cond delay="0"/>
                                          </p:stCondLst>
                                        </p:cTn>
                                        <p:tgtEl>
                                          <p:spTgt spid="26"/>
                                        </p:tgtEl>
                                        <p:attrNameLst>
                                          <p:attrName>style.visibility</p:attrName>
                                        </p:attrNameLst>
                                      </p:cBhvr>
                                      <p:to>
                                        <p:strVal val="visible"/>
                                      </p:to>
                                    </p:set>
                                    <p:anim calcmode="lin" valueType="num">
                                      <p:cBhvr additive="base">
                                        <p:cTn id="129" dur="2000" fill="hold"/>
                                        <p:tgtEl>
                                          <p:spTgt spid="26"/>
                                        </p:tgtEl>
                                        <p:attrNameLst>
                                          <p:attrName>ppt_x</p:attrName>
                                        </p:attrNameLst>
                                      </p:cBhvr>
                                      <p:tavLst>
                                        <p:tav tm="0">
                                          <p:val>
                                            <p:strVal val="1+#ppt_w/2"/>
                                          </p:val>
                                        </p:tav>
                                        <p:tav tm="100000">
                                          <p:val>
                                            <p:strVal val="#ppt_x"/>
                                          </p:val>
                                        </p:tav>
                                      </p:tavLst>
                                    </p:anim>
                                    <p:anim calcmode="lin" valueType="num">
                                      <p:cBhvr additive="base">
                                        <p:cTn id="130" dur="2000" fill="hold"/>
                                        <p:tgtEl>
                                          <p:spTgt spid="26"/>
                                        </p:tgtEl>
                                        <p:attrNameLst>
                                          <p:attrName>ppt_y</p:attrName>
                                        </p:attrNameLst>
                                      </p:cBhvr>
                                      <p:tavLst>
                                        <p:tav tm="0">
                                          <p:val>
                                            <p:strVal val="1+#ppt_h/2"/>
                                          </p:val>
                                        </p:tav>
                                        <p:tav tm="100000">
                                          <p:val>
                                            <p:strVal val="#ppt_y"/>
                                          </p:val>
                                        </p:tav>
                                      </p:tavLst>
                                    </p:anim>
                                  </p:childTnLst>
                                </p:cTn>
                              </p:par>
                              <p:par>
                                <p:cTn id="131" presetID="2" presetClass="entr" presetSubtype="3" fill="hold" grpId="0" nodeType="withEffect">
                                  <p:stCondLst>
                                    <p:cond delay="0"/>
                                  </p:stCondLst>
                                  <p:childTnLst>
                                    <p:set>
                                      <p:cBhvr>
                                        <p:cTn id="132" dur="1" fill="hold">
                                          <p:stCondLst>
                                            <p:cond delay="0"/>
                                          </p:stCondLst>
                                        </p:cTn>
                                        <p:tgtEl>
                                          <p:spTgt spid="27"/>
                                        </p:tgtEl>
                                        <p:attrNameLst>
                                          <p:attrName>style.visibility</p:attrName>
                                        </p:attrNameLst>
                                      </p:cBhvr>
                                      <p:to>
                                        <p:strVal val="visible"/>
                                      </p:to>
                                    </p:set>
                                    <p:anim calcmode="lin" valueType="num">
                                      <p:cBhvr additive="base">
                                        <p:cTn id="133" dur="2000" fill="hold"/>
                                        <p:tgtEl>
                                          <p:spTgt spid="27"/>
                                        </p:tgtEl>
                                        <p:attrNameLst>
                                          <p:attrName>ppt_x</p:attrName>
                                        </p:attrNameLst>
                                      </p:cBhvr>
                                      <p:tavLst>
                                        <p:tav tm="0">
                                          <p:val>
                                            <p:strVal val="1+#ppt_w/2"/>
                                          </p:val>
                                        </p:tav>
                                        <p:tav tm="100000">
                                          <p:val>
                                            <p:strVal val="#ppt_x"/>
                                          </p:val>
                                        </p:tav>
                                      </p:tavLst>
                                    </p:anim>
                                    <p:anim calcmode="lin" valueType="num">
                                      <p:cBhvr additive="base">
                                        <p:cTn id="134" dur="2000" fill="hold"/>
                                        <p:tgtEl>
                                          <p:spTgt spid="27"/>
                                        </p:tgtEl>
                                        <p:attrNameLst>
                                          <p:attrName>ppt_y</p:attrName>
                                        </p:attrNameLst>
                                      </p:cBhvr>
                                      <p:tavLst>
                                        <p:tav tm="0">
                                          <p:val>
                                            <p:strVal val="0-#ppt_h/2"/>
                                          </p:val>
                                        </p:tav>
                                        <p:tav tm="100000">
                                          <p:val>
                                            <p:strVal val="#ppt_y"/>
                                          </p:val>
                                        </p:tav>
                                      </p:tavLst>
                                    </p:anim>
                                  </p:childTnLst>
                                </p:cTn>
                              </p:par>
                              <p:par>
                                <p:cTn id="135" presetID="2" presetClass="entr" presetSubtype="6" fill="hold" grpId="0" nodeType="withEffect">
                                  <p:stCondLst>
                                    <p:cond delay="0"/>
                                  </p:stCondLst>
                                  <p:childTnLst>
                                    <p:set>
                                      <p:cBhvr>
                                        <p:cTn id="136" dur="1" fill="hold">
                                          <p:stCondLst>
                                            <p:cond delay="0"/>
                                          </p:stCondLst>
                                        </p:cTn>
                                        <p:tgtEl>
                                          <p:spTgt spid="28"/>
                                        </p:tgtEl>
                                        <p:attrNameLst>
                                          <p:attrName>style.visibility</p:attrName>
                                        </p:attrNameLst>
                                      </p:cBhvr>
                                      <p:to>
                                        <p:strVal val="visible"/>
                                      </p:to>
                                    </p:set>
                                    <p:anim calcmode="lin" valueType="num">
                                      <p:cBhvr additive="base">
                                        <p:cTn id="137" dur="2000" fill="hold"/>
                                        <p:tgtEl>
                                          <p:spTgt spid="28"/>
                                        </p:tgtEl>
                                        <p:attrNameLst>
                                          <p:attrName>ppt_x</p:attrName>
                                        </p:attrNameLst>
                                      </p:cBhvr>
                                      <p:tavLst>
                                        <p:tav tm="0">
                                          <p:val>
                                            <p:strVal val="1+#ppt_w/2"/>
                                          </p:val>
                                        </p:tav>
                                        <p:tav tm="100000">
                                          <p:val>
                                            <p:strVal val="#ppt_x"/>
                                          </p:val>
                                        </p:tav>
                                      </p:tavLst>
                                    </p:anim>
                                    <p:anim calcmode="lin" valueType="num">
                                      <p:cBhvr additive="base">
                                        <p:cTn id="138" dur="2000" fill="hold"/>
                                        <p:tgtEl>
                                          <p:spTgt spid="28"/>
                                        </p:tgtEl>
                                        <p:attrNameLst>
                                          <p:attrName>ppt_y</p:attrName>
                                        </p:attrNameLst>
                                      </p:cBhvr>
                                      <p:tavLst>
                                        <p:tav tm="0">
                                          <p:val>
                                            <p:strVal val="1+#ppt_h/2"/>
                                          </p:val>
                                        </p:tav>
                                        <p:tav tm="100000">
                                          <p:val>
                                            <p:strVal val="#ppt_y"/>
                                          </p:val>
                                        </p:tav>
                                      </p:tavLst>
                                    </p:anim>
                                  </p:childTnLst>
                                </p:cTn>
                              </p:par>
                              <p:par>
                                <p:cTn id="139" presetID="3" presetClass="entr" presetSubtype="5" fill="hold" grpId="1" nodeType="withEffect">
                                  <p:stCondLst>
                                    <p:cond delay="0"/>
                                  </p:stCondLst>
                                  <p:childTnLst>
                                    <p:set>
                                      <p:cBhvr>
                                        <p:cTn id="140" dur="1" fill="hold">
                                          <p:stCondLst>
                                            <p:cond delay="0"/>
                                          </p:stCondLst>
                                        </p:cTn>
                                        <p:tgtEl>
                                          <p:spTgt spid="17"/>
                                        </p:tgtEl>
                                        <p:attrNameLst>
                                          <p:attrName>style.visibility</p:attrName>
                                        </p:attrNameLst>
                                      </p:cBhvr>
                                      <p:to>
                                        <p:strVal val="visible"/>
                                      </p:to>
                                    </p:set>
                                    <p:animEffect transition="in" filter="blinds(vertical)">
                                      <p:cBhvr>
                                        <p:cTn id="141" dur="2000"/>
                                        <p:tgtEl>
                                          <p:spTgt spid="17"/>
                                        </p:tgtEl>
                                      </p:cBhvr>
                                    </p:animEffect>
                                  </p:childTnLst>
                                </p:cTn>
                              </p:par>
                              <p:par>
                                <p:cTn id="142" presetID="3" presetClass="entr" presetSubtype="5" fill="hold" grpId="1" nodeType="withEffect">
                                  <p:stCondLst>
                                    <p:cond delay="0"/>
                                  </p:stCondLst>
                                  <p:childTnLst>
                                    <p:set>
                                      <p:cBhvr>
                                        <p:cTn id="143" dur="1" fill="hold">
                                          <p:stCondLst>
                                            <p:cond delay="0"/>
                                          </p:stCondLst>
                                        </p:cTn>
                                        <p:tgtEl>
                                          <p:spTgt spid="18"/>
                                        </p:tgtEl>
                                        <p:attrNameLst>
                                          <p:attrName>style.visibility</p:attrName>
                                        </p:attrNameLst>
                                      </p:cBhvr>
                                      <p:to>
                                        <p:strVal val="visible"/>
                                      </p:to>
                                    </p:set>
                                    <p:animEffect transition="in" filter="blinds(vertical)">
                                      <p:cBhvr>
                                        <p:cTn id="144" dur="2000"/>
                                        <p:tgtEl>
                                          <p:spTgt spid="18"/>
                                        </p:tgtEl>
                                      </p:cBhvr>
                                    </p:animEffect>
                                  </p:childTnLst>
                                </p:cTn>
                              </p:par>
                              <p:par>
                                <p:cTn id="145" presetID="3" presetClass="entr" presetSubtype="5" fill="hold" grpId="1" nodeType="withEffect">
                                  <p:stCondLst>
                                    <p:cond delay="0"/>
                                  </p:stCondLst>
                                  <p:childTnLst>
                                    <p:set>
                                      <p:cBhvr>
                                        <p:cTn id="146" dur="1" fill="hold">
                                          <p:stCondLst>
                                            <p:cond delay="0"/>
                                          </p:stCondLst>
                                        </p:cTn>
                                        <p:tgtEl>
                                          <p:spTgt spid="19"/>
                                        </p:tgtEl>
                                        <p:attrNameLst>
                                          <p:attrName>style.visibility</p:attrName>
                                        </p:attrNameLst>
                                      </p:cBhvr>
                                      <p:to>
                                        <p:strVal val="visible"/>
                                      </p:to>
                                    </p:set>
                                    <p:animEffect transition="in" filter="blinds(vertical)">
                                      <p:cBhvr>
                                        <p:cTn id="147" dur="2000"/>
                                        <p:tgtEl>
                                          <p:spTgt spid="19"/>
                                        </p:tgtEl>
                                      </p:cBhvr>
                                    </p:animEffect>
                                  </p:childTnLst>
                                </p:cTn>
                              </p:par>
                              <p:par>
                                <p:cTn id="148" presetID="3" presetClass="entr" presetSubtype="5" fill="hold" grpId="1" nodeType="withEffect">
                                  <p:stCondLst>
                                    <p:cond delay="0"/>
                                  </p:stCondLst>
                                  <p:childTnLst>
                                    <p:set>
                                      <p:cBhvr>
                                        <p:cTn id="149" dur="1" fill="hold">
                                          <p:stCondLst>
                                            <p:cond delay="0"/>
                                          </p:stCondLst>
                                        </p:cTn>
                                        <p:tgtEl>
                                          <p:spTgt spid="20"/>
                                        </p:tgtEl>
                                        <p:attrNameLst>
                                          <p:attrName>style.visibility</p:attrName>
                                        </p:attrNameLst>
                                      </p:cBhvr>
                                      <p:to>
                                        <p:strVal val="visible"/>
                                      </p:to>
                                    </p:set>
                                    <p:animEffect transition="in" filter="blinds(vertical)">
                                      <p:cBhvr>
                                        <p:cTn id="150" dur="2000"/>
                                        <p:tgtEl>
                                          <p:spTgt spid="20"/>
                                        </p:tgtEl>
                                      </p:cBhvr>
                                    </p:animEffect>
                                  </p:childTnLst>
                                </p:cTn>
                              </p:par>
                              <p:par>
                                <p:cTn id="151" presetID="3" presetClass="entr" presetSubtype="5" fill="hold" grpId="1" nodeType="withEffect">
                                  <p:stCondLst>
                                    <p:cond delay="0"/>
                                  </p:stCondLst>
                                  <p:childTnLst>
                                    <p:set>
                                      <p:cBhvr>
                                        <p:cTn id="152" dur="1" fill="hold">
                                          <p:stCondLst>
                                            <p:cond delay="0"/>
                                          </p:stCondLst>
                                        </p:cTn>
                                        <p:tgtEl>
                                          <p:spTgt spid="21"/>
                                        </p:tgtEl>
                                        <p:attrNameLst>
                                          <p:attrName>style.visibility</p:attrName>
                                        </p:attrNameLst>
                                      </p:cBhvr>
                                      <p:to>
                                        <p:strVal val="visible"/>
                                      </p:to>
                                    </p:set>
                                    <p:animEffect transition="in" filter="blinds(vertical)">
                                      <p:cBhvr>
                                        <p:cTn id="153" dur="2000"/>
                                        <p:tgtEl>
                                          <p:spTgt spid="21"/>
                                        </p:tgtEl>
                                      </p:cBhvr>
                                    </p:animEffect>
                                  </p:childTnLst>
                                </p:cTn>
                              </p:par>
                              <p:par>
                                <p:cTn id="154" presetID="3" presetClass="entr" presetSubtype="5" fill="hold" grpId="1" nodeType="withEffect">
                                  <p:stCondLst>
                                    <p:cond delay="0"/>
                                  </p:stCondLst>
                                  <p:childTnLst>
                                    <p:set>
                                      <p:cBhvr>
                                        <p:cTn id="155" dur="1" fill="hold">
                                          <p:stCondLst>
                                            <p:cond delay="0"/>
                                          </p:stCondLst>
                                        </p:cTn>
                                        <p:tgtEl>
                                          <p:spTgt spid="22"/>
                                        </p:tgtEl>
                                        <p:attrNameLst>
                                          <p:attrName>style.visibility</p:attrName>
                                        </p:attrNameLst>
                                      </p:cBhvr>
                                      <p:to>
                                        <p:strVal val="visible"/>
                                      </p:to>
                                    </p:set>
                                    <p:animEffect transition="in" filter="blinds(vertical)">
                                      <p:cBhvr>
                                        <p:cTn id="156" dur="2000"/>
                                        <p:tgtEl>
                                          <p:spTgt spid="22"/>
                                        </p:tgtEl>
                                      </p:cBhvr>
                                    </p:animEffect>
                                  </p:childTnLst>
                                </p:cTn>
                              </p:par>
                              <p:par>
                                <p:cTn id="157" presetID="3" presetClass="entr" presetSubtype="5" fill="hold" grpId="1" nodeType="withEffect">
                                  <p:stCondLst>
                                    <p:cond delay="0"/>
                                  </p:stCondLst>
                                  <p:childTnLst>
                                    <p:set>
                                      <p:cBhvr>
                                        <p:cTn id="158" dur="1" fill="hold">
                                          <p:stCondLst>
                                            <p:cond delay="0"/>
                                          </p:stCondLst>
                                        </p:cTn>
                                        <p:tgtEl>
                                          <p:spTgt spid="23"/>
                                        </p:tgtEl>
                                        <p:attrNameLst>
                                          <p:attrName>style.visibility</p:attrName>
                                        </p:attrNameLst>
                                      </p:cBhvr>
                                      <p:to>
                                        <p:strVal val="visible"/>
                                      </p:to>
                                    </p:set>
                                    <p:animEffect transition="in" filter="blinds(vertical)">
                                      <p:cBhvr>
                                        <p:cTn id="159" dur="2000"/>
                                        <p:tgtEl>
                                          <p:spTgt spid="23"/>
                                        </p:tgtEl>
                                      </p:cBhvr>
                                    </p:animEffect>
                                  </p:childTnLst>
                                </p:cTn>
                              </p:par>
                              <p:par>
                                <p:cTn id="160" presetID="3" presetClass="entr" presetSubtype="5" fill="hold" grpId="1" nodeType="withEffect">
                                  <p:stCondLst>
                                    <p:cond delay="0"/>
                                  </p:stCondLst>
                                  <p:childTnLst>
                                    <p:set>
                                      <p:cBhvr>
                                        <p:cTn id="161" dur="1" fill="hold">
                                          <p:stCondLst>
                                            <p:cond delay="0"/>
                                          </p:stCondLst>
                                        </p:cTn>
                                        <p:tgtEl>
                                          <p:spTgt spid="24"/>
                                        </p:tgtEl>
                                        <p:attrNameLst>
                                          <p:attrName>style.visibility</p:attrName>
                                        </p:attrNameLst>
                                      </p:cBhvr>
                                      <p:to>
                                        <p:strVal val="visible"/>
                                      </p:to>
                                    </p:set>
                                    <p:animEffect transition="in" filter="blinds(vertical)">
                                      <p:cBhvr>
                                        <p:cTn id="162" dur="2000"/>
                                        <p:tgtEl>
                                          <p:spTgt spid="24"/>
                                        </p:tgtEl>
                                      </p:cBhvr>
                                    </p:animEffect>
                                  </p:childTnLst>
                                </p:cTn>
                              </p:par>
                              <p:par>
                                <p:cTn id="163" presetID="3" presetClass="entr" presetSubtype="5" fill="hold" grpId="1" nodeType="withEffect">
                                  <p:stCondLst>
                                    <p:cond delay="0"/>
                                  </p:stCondLst>
                                  <p:childTnLst>
                                    <p:set>
                                      <p:cBhvr>
                                        <p:cTn id="164" dur="1" fill="hold">
                                          <p:stCondLst>
                                            <p:cond delay="0"/>
                                          </p:stCondLst>
                                        </p:cTn>
                                        <p:tgtEl>
                                          <p:spTgt spid="25"/>
                                        </p:tgtEl>
                                        <p:attrNameLst>
                                          <p:attrName>style.visibility</p:attrName>
                                        </p:attrNameLst>
                                      </p:cBhvr>
                                      <p:to>
                                        <p:strVal val="visible"/>
                                      </p:to>
                                    </p:set>
                                    <p:animEffect transition="in" filter="blinds(vertical)">
                                      <p:cBhvr>
                                        <p:cTn id="165" dur="2000"/>
                                        <p:tgtEl>
                                          <p:spTgt spid="25"/>
                                        </p:tgtEl>
                                      </p:cBhvr>
                                    </p:animEffect>
                                  </p:childTnLst>
                                </p:cTn>
                              </p:par>
                              <p:par>
                                <p:cTn id="166" presetID="3" presetClass="entr" presetSubtype="5" fill="hold" grpId="1" nodeType="withEffect">
                                  <p:stCondLst>
                                    <p:cond delay="0"/>
                                  </p:stCondLst>
                                  <p:childTnLst>
                                    <p:set>
                                      <p:cBhvr>
                                        <p:cTn id="167" dur="1" fill="hold">
                                          <p:stCondLst>
                                            <p:cond delay="0"/>
                                          </p:stCondLst>
                                        </p:cTn>
                                        <p:tgtEl>
                                          <p:spTgt spid="26"/>
                                        </p:tgtEl>
                                        <p:attrNameLst>
                                          <p:attrName>style.visibility</p:attrName>
                                        </p:attrNameLst>
                                      </p:cBhvr>
                                      <p:to>
                                        <p:strVal val="visible"/>
                                      </p:to>
                                    </p:set>
                                    <p:animEffect transition="in" filter="blinds(vertical)">
                                      <p:cBhvr>
                                        <p:cTn id="168" dur="2000"/>
                                        <p:tgtEl>
                                          <p:spTgt spid="26"/>
                                        </p:tgtEl>
                                      </p:cBhvr>
                                    </p:animEffect>
                                  </p:childTnLst>
                                </p:cTn>
                              </p:par>
                              <p:par>
                                <p:cTn id="169" presetID="3" presetClass="entr" presetSubtype="5" fill="hold" grpId="1" nodeType="withEffect">
                                  <p:stCondLst>
                                    <p:cond delay="0"/>
                                  </p:stCondLst>
                                  <p:childTnLst>
                                    <p:set>
                                      <p:cBhvr>
                                        <p:cTn id="170" dur="1" fill="hold">
                                          <p:stCondLst>
                                            <p:cond delay="0"/>
                                          </p:stCondLst>
                                        </p:cTn>
                                        <p:tgtEl>
                                          <p:spTgt spid="27"/>
                                        </p:tgtEl>
                                        <p:attrNameLst>
                                          <p:attrName>style.visibility</p:attrName>
                                        </p:attrNameLst>
                                      </p:cBhvr>
                                      <p:to>
                                        <p:strVal val="visible"/>
                                      </p:to>
                                    </p:set>
                                    <p:animEffect transition="in" filter="blinds(vertical)">
                                      <p:cBhvr>
                                        <p:cTn id="171" dur="2000"/>
                                        <p:tgtEl>
                                          <p:spTgt spid="27"/>
                                        </p:tgtEl>
                                      </p:cBhvr>
                                    </p:animEffect>
                                  </p:childTnLst>
                                </p:cTn>
                              </p:par>
                              <p:par>
                                <p:cTn id="172" presetID="3" presetClass="entr" presetSubtype="5" fill="hold" grpId="1" nodeType="withEffect">
                                  <p:stCondLst>
                                    <p:cond delay="0"/>
                                  </p:stCondLst>
                                  <p:childTnLst>
                                    <p:set>
                                      <p:cBhvr>
                                        <p:cTn id="173" dur="1" fill="hold">
                                          <p:stCondLst>
                                            <p:cond delay="0"/>
                                          </p:stCondLst>
                                        </p:cTn>
                                        <p:tgtEl>
                                          <p:spTgt spid="28"/>
                                        </p:tgtEl>
                                        <p:attrNameLst>
                                          <p:attrName>style.visibility</p:attrName>
                                        </p:attrNameLst>
                                      </p:cBhvr>
                                      <p:to>
                                        <p:strVal val="visible"/>
                                      </p:to>
                                    </p:set>
                                    <p:animEffect transition="in" filter="blinds(vertical)">
                                      <p:cBhvr>
                                        <p:cTn id="174" dur="2000"/>
                                        <p:tgtEl>
                                          <p:spTgt spid="28"/>
                                        </p:tgtEl>
                                      </p:cBhvr>
                                    </p:animEffect>
                                  </p:childTnLst>
                                </p:cTn>
                              </p:par>
                            </p:childTnLst>
                          </p:cTn>
                        </p:par>
                        <p:par>
                          <p:cTn id="175" fill="hold">
                            <p:stCondLst>
                              <p:cond delay="2000"/>
                            </p:stCondLst>
                            <p:childTnLst>
                              <p:par>
                                <p:cTn id="176" presetID="2" presetClass="exit" presetSubtype="6" fill="hold" grpId="2" nodeType="afterEffect">
                                  <p:stCondLst>
                                    <p:cond delay="0"/>
                                  </p:stCondLst>
                                  <p:childTnLst>
                                    <p:anim calcmode="lin" valueType="num">
                                      <p:cBhvr additive="base">
                                        <p:cTn id="177" dur="2000"/>
                                        <p:tgtEl>
                                          <p:spTgt spid="5"/>
                                        </p:tgtEl>
                                        <p:attrNameLst>
                                          <p:attrName>ppt_x</p:attrName>
                                        </p:attrNameLst>
                                      </p:cBhvr>
                                      <p:tavLst>
                                        <p:tav tm="0">
                                          <p:val>
                                            <p:strVal val="ppt_x"/>
                                          </p:val>
                                        </p:tav>
                                        <p:tav tm="100000">
                                          <p:val>
                                            <p:strVal val="1+ppt_w/2"/>
                                          </p:val>
                                        </p:tav>
                                      </p:tavLst>
                                    </p:anim>
                                    <p:anim calcmode="lin" valueType="num">
                                      <p:cBhvr additive="base">
                                        <p:cTn id="178" dur="2000"/>
                                        <p:tgtEl>
                                          <p:spTgt spid="5"/>
                                        </p:tgtEl>
                                        <p:attrNameLst>
                                          <p:attrName>ppt_y</p:attrName>
                                        </p:attrNameLst>
                                      </p:cBhvr>
                                      <p:tavLst>
                                        <p:tav tm="0">
                                          <p:val>
                                            <p:strVal val="ppt_y"/>
                                          </p:val>
                                        </p:tav>
                                        <p:tav tm="100000">
                                          <p:val>
                                            <p:strVal val="1+ppt_h/2"/>
                                          </p:val>
                                        </p:tav>
                                      </p:tavLst>
                                    </p:anim>
                                    <p:set>
                                      <p:cBhvr>
                                        <p:cTn id="179" dur="1" fill="hold">
                                          <p:stCondLst>
                                            <p:cond delay="1999"/>
                                          </p:stCondLst>
                                        </p:cTn>
                                        <p:tgtEl>
                                          <p:spTgt spid="5"/>
                                        </p:tgtEl>
                                        <p:attrNameLst>
                                          <p:attrName>style.visibility</p:attrName>
                                        </p:attrNameLst>
                                      </p:cBhvr>
                                      <p:to>
                                        <p:strVal val="hidden"/>
                                      </p:to>
                                    </p:set>
                                  </p:childTnLst>
                                </p:cTn>
                              </p:par>
                              <p:par>
                                <p:cTn id="180" presetID="2" presetClass="exit" presetSubtype="6" fill="hold" grpId="2" nodeType="withEffect">
                                  <p:stCondLst>
                                    <p:cond delay="0"/>
                                  </p:stCondLst>
                                  <p:childTnLst>
                                    <p:anim calcmode="lin" valueType="num">
                                      <p:cBhvr additive="base">
                                        <p:cTn id="181" dur="2000"/>
                                        <p:tgtEl>
                                          <p:spTgt spid="7"/>
                                        </p:tgtEl>
                                        <p:attrNameLst>
                                          <p:attrName>ppt_x</p:attrName>
                                        </p:attrNameLst>
                                      </p:cBhvr>
                                      <p:tavLst>
                                        <p:tav tm="0">
                                          <p:val>
                                            <p:strVal val="ppt_x"/>
                                          </p:val>
                                        </p:tav>
                                        <p:tav tm="100000">
                                          <p:val>
                                            <p:strVal val="1+ppt_w/2"/>
                                          </p:val>
                                        </p:tav>
                                      </p:tavLst>
                                    </p:anim>
                                    <p:anim calcmode="lin" valueType="num">
                                      <p:cBhvr additive="base">
                                        <p:cTn id="182" dur="2000"/>
                                        <p:tgtEl>
                                          <p:spTgt spid="7"/>
                                        </p:tgtEl>
                                        <p:attrNameLst>
                                          <p:attrName>ppt_y</p:attrName>
                                        </p:attrNameLst>
                                      </p:cBhvr>
                                      <p:tavLst>
                                        <p:tav tm="0">
                                          <p:val>
                                            <p:strVal val="ppt_y"/>
                                          </p:val>
                                        </p:tav>
                                        <p:tav tm="100000">
                                          <p:val>
                                            <p:strVal val="1+ppt_h/2"/>
                                          </p:val>
                                        </p:tav>
                                      </p:tavLst>
                                    </p:anim>
                                    <p:set>
                                      <p:cBhvr>
                                        <p:cTn id="183" dur="1" fill="hold">
                                          <p:stCondLst>
                                            <p:cond delay="1999"/>
                                          </p:stCondLst>
                                        </p:cTn>
                                        <p:tgtEl>
                                          <p:spTgt spid="7"/>
                                        </p:tgtEl>
                                        <p:attrNameLst>
                                          <p:attrName>style.visibility</p:attrName>
                                        </p:attrNameLst>
                                      </p:cBhvr>
                                      <p:to>
                                        <p:strVal val="hidden"/>
                                      </p:to>
                                    </p:set>
                                  </p:childTnLst>
                                </p:cTn>
                              </p:par>
                              <p:par>
                                <p:cTn id="184" presetID="2" presetClass="exit" presetSubtype="6" fill="hold" grpId="2" nodeType="withEffect">
                                  <p:stCondLst>
                                    <p:cond delay="0"/>
                                  </p:stCondLst>
                                  <p:childTnLst>
                                    <p:anim calcmode="lin" valueType="num">
                                      <p:cBhvr additive="base">
                                        <p:cTn id="185" dur="2000"/>
                                        <p:tgtEl>
                                          <p:spTgt spid="9"/>
                                        </p:tgtEl>
                                        <p:attrNameLst>
                                          <p:attrName>ppt_x</p:attrName>
                                        </p:attrNameLst>
                                      </p:cBhvr>
                                      <p:tavLst>
                                        <p:tav tm="0">
                                          <p:val>
                                            <p:strVal val="ppt_x"/>
                                          </p:val>
                                        </p:tav>
                                        <p:tav tm="100000">
                                          <p:val>
                                            <p:strVal val="1+ppt_w/2"/>
                                          </p:val>
                                        </p:tav>
                                      </p:tavLst>
                                    </p:anim>
                                    <p:anim calcmode="lin" valueType="num">
                                      <p:cBhvr additive="base">
                                        <p:cTn id="186" dur="2000"/>
                                        <p:tgtEl>
                                          <p:spTgt spid="9"/>
                                        </p:tgtEl>
                                        <p:attrNameLst>
                                          <p:attrName>ppt_y</p:attrName>
                                        </p:attrNameLst>
                                      </p:cBhvr>
                                      <p:tavLst>
                                        <p:tav tm="0">
                                          <p:val>
                                            <p:strVal val="ppt_y"/>
                                          </p:val>
                                        </p:tav>
                                        <p:tav tm="100000">
                                          <p:val>
                                            <p:strVal val="1+ppt_h/2"/>
                                          </p:val>
                                        </p:tav>
                                      </p:tavLst>
                                    </p:anim>
                                    <p:set>
                                      <p:cBhvr>
                                        <p:cTn id="187" dur="1" fill="hold">
                                          <p:stCondLst>
                                            <p:cond delay="1999"/>
                                          </p:stCondLst>
                                        </p:cTn>
                                        <p:tgtEl>
                                          <p:spTgt spid="9"/>
                                        </p:tgtEl>
                                        <p:attrNameLst>
                                          <p:attrName>style.visibility</p:attrName>
                                        </p:attrNameLst>
                                      </p:cBhvr>
                                      <p:to>
                                        <p:strVal val="hidden"/>
                                      </p:to>
                                    </p:set>
                                  </p:childTnLst>
                                </p:cTn>
                              </p:par>
                              <p:par>
                                <p:cTn id="188" presetID="2" presetClass="exit" presetSubtype="6" fill="hold" grpId="2" nodeType="withEffect">
                                  <p:stCondLst>
                                    <p:cond delay="0"/>
                                  </p:stCondLst>
                                  <p:childTnLst>
                                    <p:anim calcmode="lin" valueType="num">
                                      <p:cBhvr additive="base">
                                        <p:cTn id="189" dur="2000"/>
                                        <p:tgtEl>
                                          <p:spTgt spid="11"/>
                                        </p:tgtEl>
                                        <p:attrNameLst>
                                          <p:attrName>ppt_x</p:attrName>
                                        </p:attrNameLst>
                                      </p:cBhvr>
                                      <p:tavLst>
                                        <p:tav tm="0">
                                          <p:val>
                                            <p:strVal val="ppt_x"/>
                                          </p:val>
                                        </p:tav>
                                        <p:tav tm="100000">
                                          <p:val>
                                            <p:strVal val="1+ppt_w/2"/>
                                          </p:val>
                                        </p:tav>
                                      </p:tavLst>
                                    </p:anim>
                                    <p:anim calcmode="lin" valueType="num">
                                      <p:cBhvr additive="base">
                                        <p:cTn id="190" dur="2000"/>
                                        <p:tgtEl>
                                          <p:spTgt spid="11"/>
                                        </p:tgtEl>
                                        <p:attrNameLst>
                                          <p:attrName>ppt_y</p:attrName>
                                        </p:attrNameLst>
                                      </p:cBhvr>
                                      <p:tavLst>
                                        <p:tav tm="0">
                                          <p:val>
                                            <p:strVal val="ppt_y"/>
                                          </p:val>
                                        </p:tav>
                                        <p:tav tm="100000">
                                          <p:val>
                                            <p:strVal val="1+ppt_h/2"/>
                                          </p:val>
                                        </p:tav>
                                      </p:tavLst>
                                    </p:anim>
                                    <p:set>
                                      <p:cBhvr>
                                        <p:cTn id="191" dur="1" fill="hold">
                                          <p:stCondLst>
                                            <p:cond delay="1999"/>
                                          </p:stCondLst>
                                        </p:cTn>
                                        <p:tgtEl>
                                          <p:spTgt spid="11"/>
                                        </p:tgtEl>
                                        <p:attrNameLst>
                                          <p:attrName>style.visibility</p:attrName>
                                        </p:attrNameLst>
                                      </p:cBhvr>
                                      <p:to>
                                        <p:strVal val="hidden"/>
                                      </p:to>
                                    </p:set>
                                  </p:childTnLst>
                                </p:cTn>
                              </p:par>
                              <p:par>
                                <p:cTn id="192" presetID="2" presetClass="exit" presetSubtype="6" fill="hold" grpId="2" nodeType="withEffect">
                                  <p:stCondLst>
                                    <p:cond delay="0"/>
                                  </p:stCondLst>
                                  <p:childTnLst>
                                    <p:anim calcmode="lin" valueType="num">
                                      <p:cBhvr additive="base">
                                        <p:cTn id="193" dur="2000"/>
                                        <p:tgtEl>
                                          <p:spTgt spid="13"/>
                                        </p:tgtEl>
                                        <p:attrNameLst>
                                          <p:attrName>ppt_x</p:attrName>
                                        </p:attrNameLst>
                                      </p:cBhvr>
                                      <p:tavLst>
                                        <p:tav tm="0">
                                          <p:val>
                                            <p:strVal val="ppt_x"/>
                                          </p:val>
                                        </p:tav>
                                        <p:tav tm="100000">
                                          <p:val>
                                            <p:strVal val="1+ppt_w/2"/>
                                          </p:val>
                                        </p:tav>
                                      </p:tavLst>
                                    </p:anim>
                                    <p:anim calcmode="lin" valueType="num">
                                      <p:cBhvr additive="base">
                                        <p:cTn id="194" dur="2000"/>
                                        <p:tgtEl>
                                          <p:spTgt spid="13"/>
                                        </p:tgtEl>
                                        <p:attrNameLst>
                                          <p:attrName>ppt_y</p:attrName>
                                        </p:attrNameLst>
                                      </p:cBhvr>
                                      <p:tavLst>
                                        <p:tav tm="0">
                                          <p:val>
                                            <p:strVal val="ppt_y"/>
                                          </p:val>
                                        </p:tav>
                                        <p:tav tm="100000">
                                          <p:val>
                                            <p:strVal val="1+ppt_h/2"/>
                                          </p:val>
                                        </p:tav>
                                      </p:tavLst>
                                    </p:anim>
                                    <p:set>
                                      <p:cBhvr>
                                        <p:cTn id="195" dur="1" fill="hold">
                                          <p:stCondLst>
                                            <p:cond delay="1999"/>
                                          </p:stCondLst>
                                        </p:cTn>
                                        <p:tgtEl>
                                          <p:spTgt spid="13"/>
                                        </p:tgtEl>
                                        <p:attrNameLst>
                                          <p:attrName>style.visibility</p:attrName>
                                        </p:attrNameLst>
                                      </p:cBhvr>
                                      <p:to>
                                        <p:strVal val="hidden"/>
                                      </p:to>
                                    </p:set>
                                  </p:childTnLst>
                                </p:cTn>
                              </p:par>
                              <p:par>
                                <p:cTn id="196" presetID="2" presetClass="exit" presetSubtype="6" fill="hold" grpId="2" nodeType="withEffect">
                                  <p:stCondLst>
                                    <p:cond delay="0"/>
                                  </p:stCondLst>
                                  <p:childTnLst>
                                    <p:anim calcmode="lin" valueType="num">
                                      <p:cBhvr additive="base">
                                        <p:cTn id="197" dur="2000"/>
                                        <p:tgtEl>
                                          <p:spTgt spid="15"/>
                                        </p:tgtEl>
                                        <p:attrNameLst>
                                          <p:attrName>ppt_x</p:attrName>
                                        </p:attrNameLst>
                                      </p:cBhvr>
                                      <p:tavLst>
                                        <p:tav tm="0">
                                          <p:val>
                                            <p:strVal val="ppt_x"/>
                                          </p:val>
                                        </p:tav>
                                        <p:tav tm="100000">
                                          <p:val>
                                            <p:strVal val="1+ppt_w/2"/>
                                          </p:val>
                                        </p:tav>
                                      </p:tavLst>
                                    </p:anim>
                                    <p:anim calcmode="lin" valueType="num">
                                      <p:cBhvr additive="base">
                                        <p:cTn id="198" dur="2000"/>
                                        <p:tgtEl>
                                          <p:spTgt spid="15"/>
                                        </p:tgtEl>
                                        <p:attrNameLst>
                                          <p:attrName>ppt_y</p:attrName>
                                        </p:attrNameLst>
                                      </p:cBhvr>
                                      <p:tavLst>
                                        <p:tav tm="0">
                                          <p:val>
                                            <p:strVal val="ppt_y"/>
                                          </p:val>
                                        </p:tav>
                                        <p:tav tm="100000">
                                          <p:val>
                                            <p:strVal val="1+ppt_h/2"/>
                                          </p:val>
                                        </p:tav>
                                      </p:tavLst>
                                    </p:anim>
                                    <p:set>
                                      <p:cBhvr>
                                        <p:cTn id="199" dur="1" fill="hold">
                                          <p:stCondLst>
                                            <p:cond delay="1999"/>
                                          </p:stCondLst>
                                        </p:cTn>
                                        <p:tgtEl>
                                          <p:spTgt spid="15"/>
                                        </p:tgtEl>
                                        <p:attrNameLst>
                                          <p:attrName>style.visibility</p:attrName>
                                        </p:attrNameLst>
                                      </p:cBhvr>
                                      <p:to>
                                        <p:strVal val="hidden"/>
                                      </p:to>
                                    </p:set>
                                  </p:childTnLst>
                                </p:cTn>
                              </p:par>
                              <p:par>
                                <p:cTn id="200" presetID="2" presetClass="exit" presetSubtype="12" fill="hold" grpId="2" nodeType="withEffect">
                                  <p:stCondLst>
                                    <p:cond delay="0"/>
                                  </p:stCondLst>
                                  <p:childTnLst>
                                    <p:anim calcmode="lin" valueType="num">
                                      <p:cBhvr additive="base">
                                        <p:cTn id="201" dur="2000"/>
                                        <p:tgtEl>
                                          <p:spTgt spid="17"/>
                                        </p:tgtEl>
                                        <p:attrNameLst>
                                          <p:attrName>ppt_x</p:attrName>
                                        </p:attrNameLst>
                                      </p:cBhvr>
                                      <p:tavLst>
                                        <p:tav tm="0">
                                          <p:val>
                                            <p:strVal val="ppt_x"/>
                                          </p:val>
                                        </p:tav>
                                        <p:tav tm="100000">
                                          <p:val>
                                            <p:strVal val="0-ppt_w/2"/>
                                          </p:val>
                                        </p:tav>
                                      </p:tavLst>
                                    </p:anim>
                                    <p:anim calcmode="lin" valueType="num">
                                      <p:cBhvr additive="base">
                                        <p:cTn id="202" dur="2000"/>
                                        <p:tgtEl>
                                          <p:spTgt spid="17"/>
                                        </p:tgtEl>
                                        <p:attrNameLst>
                                          <p:attrName>ppt_y</p:attrName>
                                        </p:attrNameLst>
                                      </p:cBhvr>
                                      <p:tavLst>
                                        <p:tav tm="0">
                                          <p:val>
                                            <p:strVal val="ppt_y"/>
                                          </p:val>
                                        </p:tav>
                                        <p:tav tm="100000">
                                          <p:val>
                                            <p:strVal val="1+ppt_h/2"/>
                                          </p:val>
                                        </p:tav>
                                      </p:tavLst>
                                    </p:anim>
                                    <p:set>
                                      <p:cBhvr>
                                        <p:cTn id="203" dur="1" fill="hold">
                                          <p:stCondLst>
                                            <p:cond delay="1999"/>
                                          </p:stCondLst>
                                        </p:cTn>
                                        <p:tgtEl>
                                          <p:spTgt spid="17"/>
                                        </p:tgtEl>
                                        <p:attrNameLst>
                                          <p:attrName>style.visibility</p:attrName>
                                        </p:attrNameLst>
                                      </p:cBhvr>
                                      <p:to>
                                        <p:strVal val="hidden"/>
                                      </p:to>
                                    </p:set>
                                  </p:childTnLst>
                                </p:cTn>
                              </p:par>
                              <p:par>
                                <p:cTn id="204" presetID="2" presetClass="exit" presetSubtype="12" fill="hold" grpId="2" nodeType="withEffect">
                                  <p:stCondLst>
                                    <p:cond delay="0"/>
                                  </p:stCondLst>
                                  <p:childTnLst>
                                    <p:anim calcmode="lin" valueType="num">
                                      <p:cBhvr additive="base">
                                        <p:cTn id="205" dur="2000"/>
                                        <p:tgtEl>
                                          <p:spTgt spid="19"/>
                                        </p:tgtEl>
                                        <p:attrNameLst>
                                          <p:attrName>ppt_x</p:attrName>
                                        </p:attrNameLst>
                                      </p:cBhvr>
                                      <p:tavLst>
                                        <p:tav tm="0">
                                          <p:val>
                                            <p:strVal val="ppt_x"/>
                                          </p:val>
                                        </p:tav>
                                        <p:tav tm="100000">
                                          <p:val>
                                            <p:strVal val="0-ppt_w/2"/>
                                          </p:val>
                                        </p:tav>
                                      </p:tavLst>
                                    </p:anim>
                                    <p:anim calcmode="lin" valueType="num">
                                      <p:cBhvr additive="base">
                                        <p:cTn id="206" dur="2000"/>
                                        <p:tgtEl>
                                          <p:spTgt spid="19"/>
                                        </p:tgtEl>
                                        <p:attrNameLst>
                                          <p:attrName>ppt_y</p:attrName>
                                        </p:attrNameLst>
                                      </p:cBhvr>
                                      <p:tavLst>
                                        <p:tav tm="0">
                                          <p:val>
                                            <p:strVal val="ppt_y"/>
                                          </p:val>
                                        </p:tav>
                                        <p:tav tm="100000">
                                          <p:val>
                                            <p:strVal val="1+ppt_h/2"/>
                                          </p:val>
                                        </p:tav>
                                      </p:tavLst>
                                    </p:anim>
                                    <p:set>
                                      <p:cBhvr>
                                        <p:cTn id="207" dur="1" fill="hold">
                                          <p:stCondLst>
                                            <p:cond delay="1999"/>
                                          </p:stCondLst>
                                        </p:cTn>
                                        <p:tgtEl>
                                          <p:spTgt spid="19"/>
                                        </p:tgtEl>
                                        <p:attrNameLst>
                                          <p:attrName>style.visibility</p:attrName>
                                        </p:attrNameLst>
                                      </p:cBhvr>
                                      <p:to>
                                        <p:strVal val="hidden"/>
                                      </p:to>
                                    </p:set>
                                  </p:childTnLst>
                                </p:cTn>
                              </p:par>
                              <p:par>
                                <p:cTn id="208" presetID="2" presetClass="exit" presetSubtype="12" fill="hold" grpId="2" nodeType="withEffect">
                                  <p:stCondLst>
                                    <p:cond delay="0"/>
                                  </p:stCondLst>
                                  <p:childTnLst>
                                    <p:anim calcmode="lin" valueType="num">
                                      <p:cBhvr additive="base">
                                        <p:cTn id="209" dur="2000"/>
                                        <p:tgtEl>
                                          <p:spTgt spid="21"/>
                                        </p:tgtEl>
                                        <p:attrNameLst>
                                          <p:attrName>ppt_x</p:attrName>
                                        </p:attrNameLst>
                                      </p:cBhvr>
                                      <p:tavLst>
                                        <p:tav tm="0">
                                          <p:val>
                                            <p:strVal val="ppt_x"/>
                                          </p:val>
                                        </p:tav>
                                        <p:tav tm="100000">
                                          <p:val>
                                            <p:strVal val="0-ppt_w/2"/>
                                          </p:val>
                                        </p:tav>
                                      </p:tavLst>
                                    </p:anim>
                                    <p:anim calcmode="lin" valueType="num">
                                      <p:cBhvr additive="base">
                                        <p:cTn id="210" dur="2000"/>
                                        <p:tgtEl>
                                          <p:spTgt spid="21"/>
                                        </p:tgtEl>
                                        <p:attrNameLst>
                                          <p:attrName>ppt_y</p:attrName>
                                        </p:attrNameLst>
                                      </p:cBhvr>
                                      <p:tavLst>
                                        <p:tav tm="0">
                                          <p:val>
                                            <p:strVal val="ppt_y"/>
                                          </p:val>
                                        </p:tav>
                                        <p:tav tm="100000">
                                          <p:val>
                                            <p:strVal val="1+ppt_h/2"/>
                                          </p:val>
                                        </p:tav>
                                      </p:tavLst>
                                    </p:anim>
                                    <p:set>
                                      <p:cBhvr>
                                        <p:cTn id="211" dur="1" fill="hold">
                                          <p:stCondLst>
                                            <p:cond delay="1999"/>
                                          </p:stCondLst>
                                        </p:cTn>
                                        <p:tgtEl>
                                          <p:spTgt spid="21"/>
                                        </p:tgtEl>
                                        <p:attrNameLst>
                                          <p:attrName>style.visibility</p:attrName>
                                        </p:attrNameLst>
                                      </p:cBhvr>
                                      <p:to>
                                        <p:strVal val="hidden"/>
                                      </p:to>
                                    </p:set>
                                  </p:childTnLst>
                                </p:cTn>
                              </p:par>
                              <p:par>
                                <p:cTn id="212" presetID="2" presetClass="exit" presetSubtype="12" fill="hold" grpId="2" nodeType="withEffect">
                                  <p:stCondLst>
                                    <p:cond delay="0"/>
                                  </p:stCondLst>
                                  <p:childTnLst>
                                    <p:anim calcmode="lin" valueType="num">
                                      <p:cBhvr additive="base">
                                        <p:cTn id="213" dur="2000"/>
                                        <p:tgtEl>
                                          <p:spTgt spid="23"/>
                                        </p:tgtEl>
                                        <p:attrNameLst>
                                          <p:attrName>ppt_x</p:attrName>
                                        </p:attrNameLst>
                                      </p:cBhvr>
                                      <p:tavLst>
                                        <p:tav tm="0">
                                          <p:val>
                                            <p:strVal val="ppt_x"/>
                                          </p:val>
                                        </p:tav>
                                        <p:tav tm="100000">
                                          <p:val>
                                            <p:strVal val="0-ppt_w/2"/>
                                          </p:val>
                                        </p:tav>
                                      </p:tavLst>
                                    </p:anim>
                                    <p:anim calcmode="lin" valueType="num">
                                      <p:cBhvr additive="base">
                                        <p:cTn id="214" dur="2000"/>
                                        <p:tgtEl>
                                          <p:spTgt spid="23"/>
                                        </p:tgtEl>
                                        <p:attrNameLst>
                                          <p:attrName>ppt_y</p:attrName>
                                        </p:attrNameLst>
                                      </p:cBhvr>
                                      <p:tavLst>
                                        <p:tav tm="0">
                                          <p:val>
                                            <p:strVal val="ppt_y"/>
                                          </p:val>
                                        </p:tav>
                                        <p:tav tm="100000">
                                          <p:val>
                                            <p:strVal val="1+ppt_h/2"/>
                                          </p:val>
                                        </p:tav>
                                      </p:tavLst>
                                    </p:anim>
                                    <p:set>
                                      <p:cBhvr>
                                        <p:cTn id="215" dur="1" fill="hold">
                                          <p:stCondLst>
                                            <p:cond delay="1999"/>
                                          </p:stCondLst>
                                        </p:cTn>
                                        <p:tgtEl>
                                          <p:spTgt spid="23"/>
                                        </p:tgtEl>
                                        <p:attrNameLst>
                                          <p:attrName>style.visibility</p:attrName>
                                        </p:attrNameLst>
                                      </p:cBhvr>
                                      <p:to>
                                        <p:strVal val="hidden"/>
                                      </p:to>
                                    </p:set>
                                  </p:childTnLst>
                                </p:cTn>
                              </p:par>
                              <p:par>
                                <p:cTn id="216" presetID="2" presetClass="exit" presetSubtype="12" fill="hold" grpId="2" nodeType="withEffect">
                                  <p:stCondLst>
                                    <p:cond delay="0"/>
                                  </p:stCondLst>
                                  <p:childTnLst>
                                    <p:anim calcmode="lin" valueType="num">
                                      <p:cBhvr additive="base">
                                        <p:cTn id="217" dur="2000"/>
                                        <p:tgtEl>
                                          <p:spTgt spid="25"/>
                                        </p:tgtEl>
                                        <p:attrNameLst>
                                          <p:attrName>ppt_x</p:attrName>
                                        </p:attrNameLst>
                                      </p:cBhvr>
                                      <p:tavLst>
                                        <p:tav tm="0">
                                          <p:val>
                                            <p:strVal val="ppt_x"/>
                                          </p:val>
                                        </p:tav>
                                        <p:tav tm="100000">
                                          <p:val>
                                            <p:strVal val="0-ppt_w/2"/>
                                          </p:val>
                                        </p:tav>
                                      </p:tavLst>
                                    </p:anim>
                                    <p:anim calcmode="lin" valueType="num">
                                      <p:cBhvr additive="base">
                                        <p:cTn id="218" dur="2000"/>
                                        <p:tgtEl>
                                          <p:spTgt spid="25"/>
                                        </p:tgtEl>
                                        <p:attrNameLst>
                                          <p:attrName>ppt_y</p:attrName>
                                        </p:attrNameLst>
                                      </p:cBhvr>
                                      <p:tavLst>
                                        <p:tav tm="0">
                                          <p:val>
                                            <p:strVal val="ppt_y"/>
                                          </p:val>
                                        </p:tav>
                                        <p:tav tm="100000">
                                          <p:val>
                                            <p:strVal val="1+ppt_h/2"/>
                                          </p:val>
                                        </p:tav>
                                      </p:tavLst>
                                    </p:anim>
                                    <p:set>
                                      <p:cBhvr>
                                        <p:cTn id="219" dur="1" fill="hold">
                                          <p:stCondLst>
                                            <p:cond delay="1999"/>
                                          </p:stCondLst>
                                        </p:cTn>
                                        <p:tgtEl>
                                          <p:spTgt spid="25"/>
                                        </p:tgtEl>
                                        <p:attrNameLst>
                                          <p:attrName>style.visibility</p:attrName>
                                        </p:attrNameLst>
                                      </p:cBhvr>
                                      <p:to>
                                        <p:strVal val="hidden"/>
                                      </p:to>
                                    </p:set>
                                  </p:childTnLst>
                                </p:cTn>
                              </p:par>
                              <p:par>
                                <p:cTn id="220" presetID="2" presetClass="exit" presetSubtype="12" fill="hold" grpId="2" nodeType="withEffect">
                                  <p:stCondLst>
                                    <p:cond delay="0"/>
                                  </p:stCondLst>
                                  <p:childTnLst>
                                    <p:anim calcmode="lin" valueType="num">
                                      <p:cBhvr additive="base">
                                        <p:cTn id="221" dur="2000"/>
                                        <p:tgtEl>
                                          <p:spTgt spid="27"/>
                                        </p:tgtEl>
                                        <p:attrNameLst>
                                          <p:attrName>ppt_x</p:attrName>
                                        </p:attrNameLst>
                                      </p:cBhvr>
                                      <p:tavLst>
                                        <p:tav tm="0">
                                          <p:val>
                                            <p:strVal val="ppt_x"/>
                                          </p:val>
                                        </p:tav>
                                        <p:tav tm="100000">
                                          <p:val>
                                            <p:strVal val="0-ppt_w/2"/>
                                          </p:val>
                                        </p:tav>
                                      </p:tavLst>
                                    </p:anim>
                                    <p:anim calcmode="lin" valueType="num">
                                      <p:cBhvr additive="base">
                                        <p:cTn id="222" dur="2000"/>
                                        <p:tgtEl>
                                          <p:spTgt spid="27"/>
                                        </p:tgtEl>
                                        <p:attrNameLst>
                                          <p:attrName>ppt_y</p:attrName>
                                        </p:attrNameLst>
                                      </p:cBhvr>
                                      <p:tavLst>
                                        <p:tav tm="0">
                                          <p:val>
                                            <p:strVal val="ppt_y"/>
                                          </p:val>
                                        </p:tav>
                                        <p:tav tm="100000">
                                          <p:val>
                                            <p:strVal val="1+ppt_h/2"/>
                                          </p:val>
                                        </p:tav>
                                      </p:tavLst>
                                    </p:anim>
                                    <p:set>
                                      <p:cBhvr>
                                        <p:cTn id="223" dur="1" fill="hold">
                                          <p:stCondLst>
                                            <p:cond delay="1999"/>
                                          </p:stCondLst>
                                        </p:cTn>
                                        <p:tgtEl>
                                          <p:spTgt spid="27"/>
                                        </p:tgtEl>
                                        <p:attrNameLst>
                                          <p:attrName>style.visibility</p:attrName>
                                        </p:attrNameLst>
                                      </p:cBhvr>
                                      <p:to>
                                        <p:strVal val="hidden"/>
                                      </p:to>
                                    </p:set>
                                  </p:childTnLst>
                                </p:cTn>
                              </p:par>
                              <p:par>
                                <p:cTn id="224" presetID="2" presetClass="exit" presetSubtype="9" fill="hold" grpId="2" nodeType="withEffect">
                                  <p:stCondLst>
                                    <p:cond delay="0"/>
                                  </p:stCondLst>
                                  <p:childTnLst>
                                    <p:anim calcmode="lin" valueType="num">
                                      <p:cBhvr additive="base">
                                        <p:cTn id="225" dur="2000"/>
                                        <p:tgtEl>
                                          <p:spTgt spid="18"/>
                                        </p:tgtEl>
                                        <p:attrNameLst>
                                          <p:attrName>ppt_x</p:attrName>
                                        </p:attrNameLst>
                                      </p:cBhvr>
                                      <p:tavLst>
                                        <p:tav tm="0">
                                          <p:val>
                                            <p:strVal val="ppt_x"/>
                                          </p:val>
                                        </p:tav>
                                        <p:tav tm="100000">
                                          <p:val>
                                            <p:strVal val="0-ppt_w/2"/>
                                          </p:val>
                                        </p:tav>
                                      </p:tavLst>
                                    </p:anim>
                                    <p:anim calcmode="lin" valueType="num">
                                      <p:cBhvr additive="base">
                                        <p:cTn id="226" dur="2000"/>
                                        <p:tgtEl>
                                          <p:spTgt spid="18"/>
                                        </p:tgtEl>
                                        <p:attrNameLst>
                                          <p:attrName>ppt_y</p:attrName>
                                        </p:attrNameLst>
                                      </p:cBhvr>
                                      <p:tavLst>
                                        <p:tav tm="0">
                                          <p:val>
                                            <p:strVal val="ppt_y"/>
                                          </p:val>
                                        </p:tav>
                                        <p:tav tm="100000">
                                          <p:val>
                                            <p:strVal val="0-ppt_h/2"/>
                                          </p:val>
                                        </p:tav>
                                      </p:tavLst>
                                    </p:anim>
                                    <p:set>
                                      <p:cBhvr>
                                        <p:cTn id="227" dur="1" fill="hold">
                                          <p:stCondLst>
                                            <p:cond delay="1999"/>
                                          </p:stCondLst>
                                        </p:cTn>
                                        <p:tgtEl>
                                          <p:spTgt spid="18"/>
                                        </p:tgtEl>
                                        <p:attrNameLst>
                                          <p:attrName>style.visibility</p:attrName>
                                        </p:attrNameLst>
                                      </p:cBhvr>
                                      <p:to>
                                        <p:strVal val="hidden"/>
                                      </p:to>
                                    </p:set>
                                  </p:childTnLst>
                                </p:cTn>
                              </p:par>
                              <p:par>
                                <p:cTn id="228" presetID="2" presetClass="exit" presetSubtype="9" fill="hold" grpId="2" nodeType="withEffect">
                                  <p:stCondLst>
                                    <p:cond delay="0"/>
                                  </p:stCondLst>
                                  <p:childTnLst>
                                    <p:anim calcmode="lin" valueType="num">
                                      <p:cBhvr additive="base">
                                        <p:cTn id="229" dur="2000"/>
                                        <p:tgtEl>
                                          <p:spTgt spid="20"/>
                                        </p:tgtEl>
                                        <p:attrNameLst>
                                          <p:attrName>ppt_x</p:attrName>
                                        </p:attrNameLst>
                                      </p:cBhvr>
                                      <p:tavLst>
                                        <p:tav tm="0">
                                          <p:val>
                                            <p:strVal val="ppt_x"/>
                                          </p:val>
                                        </p:tav>
                                        <p:tav tm="100000">
                                          <p:val>
                                            <p:strVal val="0-ppt_w/2"/>
                                          </p:val>
                                        </p:tav>
                                      </p:tavLst>
                                    </p:anim>
                                    <p:anim calcmode="lin" valueType="num">
                                      <p:cBhvr additive="base">
                                        <p:cTn id="230" dur="2000"/>
                                        <p:tgtEl>
                                          <p:spTgt spid="20"/>
                                        </p:tgtEl>
                                        <p:attrNameLst>
                                          <p:attrName>ppt_y</p:attrName>
                                        </p:attrNameLst>
                                      </p:cBhvr>
                                      <p:tavLst>
                                        <p:tav tm="0">
                                          <p:val>
                                            <p:strVal val="ppt_y"/>
                                          </p:val>
                                        </p:tav>
                                        <p:tav tm="100000">
                                          <p:val>
                                            <p:strVal val="0-ppt_h/2"/>
                                          </p:val>
                                        </p:tav>
                                      </p:tavLst>
                                    </p:anim>
                                    <p:set>
                                      <p:cBhvr>
                                        <p:cTn id="231" dur="1" fill="hold">
                                          <p:stCondLst>
                                            <p:cond delay="1999"/>
                                          </p:stCondLst>
                                        </p:cTn>
                                        <p:tgtEl>
                                          <p:spTgt spid="20"/>
                                        </p:tgtEl>
                                        <p:attrNameLst>
                                          <p:attrName>style.visibility</p:attrName>
                                        </p:attrNameLst>
                                      </p:cBhvr>
                                      <p:to>
                                        <p:strVal val="hidden"/>
                                      </p:to>
                                    </p:set>
                                  </p:childTnLst>
                                </p:cTn>
                              </p:par>
                              <p:par>
                                <p:cTn id="232" presetID="2" presetClass="exit" presetSubtype="9" fill="hold" grpId="2" nodeType="withEffect">
                                  <p:stCondLst>
                                    <p:cond delay="0"/>
                                  </p:stCondLst>
                                  <p:childTnLst>
                                    <p:anim calcmode="lin" valueType="num">
                                      <p:cBhvr additive="base">
                                        <p:cTn id="233" dur="2000"/>
                                        <p:tgtEl>
                                          <p:spTgt spid="22"/>
                                        </p:tgtEl>
                                        <p:attrNameLst>
                                          <p:attrName>ppt_x</p:attrName>
                                        </p:attrNameLst>
                                      </p:cBhvr>
                                      <p:tavLst>
                                        <p:tav tm="0">
                                          <p:val>
                                            <p:strVal val="ppt_x"/>
                                          </p:val>
                                        </p:tav>
                                        <p:tav tm="100000">
                                          <p:val>
                                            <p:strVal val="0-ppt_w/2"/>
                                          </p:val>
                                        </p:tav>
                                      </p:tavLst>
                                    </p:anim>
                                    <p:anim calcmode="lin" valueType="num">
                                      <p:cBhvr additive="base">
                                        <p:cTn id="234" dur="2000"/>
                                        <p:tgtEl>
                                          <p:spTgt spid="22"/>
                                        </p:tgtEl>
                                        <p:attrNameLst>
                                          <p:attrName>ppt_y</p:attrName>
                                        </p:attrNameLst>
                                      </p:cBhvr>
                                      <p:tavLst>
                                        <p:tav tm="0">
                                          <p:val>
                                            <p:strVal val="ppt_y"/>
                                          </p:val>
                                        </p:tav>
                                        <p:tav tm="100000">
                                          <p:val>
                                            <p:strVal val="0-ppt_h/2"/>
                                          </p:val>
                                        </p:tav>
                                      </p:tavLst>
                                    </p:anim>
                                    <p:set>
                                      <p:cBhvr>
                                        <p:cTn id="235" dur="1" fill="hold">
                                          <p:stCondLst>
                                            <p:cond delay="1999"/>
                                          </p:stCondLst>
                                        </p:cTn>
                                        <p:tgtEl>
                                          <p:spTgt spid="22"/>
                                        </p:tgtEl>
                                        <p:attrNameLst>
                                          <p:attrName>style.visibility</p:attrName>
                                        </p:attrNameLst>
                                      </p:cBhvr>
                                      <p:to>
                                        <p:strVal val="hidden"/>
                                      </p:to>
                                    </p:set>
                                  </p:childTnLst>
                                </p:cTn>
                              </p:par>
                              <p:par>
                                <p:cTn id="236" presetID="2" presetClass="exit" presetSubtype="9" fill="hold" grpId="2" nodeType="withEffect">
                                  <p:stCondLst>
                                    <p:cond delay="0"/>
                                  </p:stCondLst>
                                  <p:childTnLst>
                                    <p:anim calcmode="lin" valueType="num">
                                      <p:cBhvr additive="base">
                                        <p:cTn id="237" dur="2000"/>
                                        <p:tgtEl>
                                          <p:spTgt spid="24"/>
                                        </p:tgtEl>
                                        <p:attrNameLst>
                                          <p:attrName>ppt_x</p:attrName>
                                        </p:attrNameLst>
                                      </p:cBhvr>
                                      <p:tavLst>
                                        <p:tav tm="0">
                                          <p:val>
                                            <p:strVal val="ppt_x"/>
                                          </p:val>
                                        </p:tav>
                                        <p:tav tm="100000">
                                          <p:val>
                                            <p:strVal val="0-ppt_w/2"/>
                                          </p:val>
                                        </p:tav>
                                      </p:tavLst>
                                    </p:anim>
                                    <p:anim calcmode="lin" valueType="num">
                                      <p:cBhvr additive="base">
                                        <p:cTn id="238" dur="2000"/>
                                        <p:tgtEl>
                                          <p:spTgt spid="24"/>
                                        </p:tgtEl>
                                        <p:attrNameLst>
                                          <p:attrName>ppt_y</p:attrName>
                                        </p:attrNameLst>
                                      </p:cBhvr>
                                      <p:tavLst>
                                        <p:tav tm="0">
                                          <p:val>
                                            <p:strVal val="ppt_y"/>
                                          </p:val>
                                        </p:tav>
                                        <p:tav tm="100000">
                                          <p:val>
                                            <p:strVal val="0-ppt_h/2"/>
                                          </p:val>
                                        </p:tav>
                                      </p:tavLst>
                                    </p:anim>
                                    <p:set>
                                      <p:cBhvr>
                                        <p:cTn id="239" dur="1" fill="hold">
                                          <p:stCondLst>
                                            <p:cond delay="1999"/>
                                          </p:stCondLst>
                                        </p:cTn>
                                        <p:tgtEl>
                                          <p:spTgt spid="24"/>
                                        </p:tgtEl>
                                        <p:attrNameLst>
                                          <p:attrName>style.visibility</p:attrName>
                                        </p:attrNameLst>
                                      </p:cBhvr>
                                      <p:to>
                                        <p:strVal val="hidden"/>
                                      </p:to>
                                    </p:set>
                                  </p:childTnLst>
                                </p:cTn>
                              </p:par>
                              <p:par>
                                <p:cTn id="240" presetID="2" presetClass="exit" presetSubtype="9" fill="hold" grpId="2" nodeType="withEffect">
                                  <p:stCondLst>
                                    <p:cond delay="0"/>
                                  </p:stCondLst>
                                  <p:childTnLst>
                                    <p:anim calcmode="lin" valueType="num">
                                      <p:cBhvr additive="base">
                                        <p:cTn id="241" dur="2000"/>
                                        <p:tgtEl>
                                          <p:spTgt spid="26"/>
                                        </p:tgtEl>
                                        <p:attrNameLst>
                                          <p:attrName>ppt_x</p:attrName>
                                        </p:attrNameLst>
                                      </p:cBhvr>
                                      <p:tavLst>
                                        <p:tav tm="0">
                                          <p:val>
                                            <p:strVal val="ppt_x"/>
                                          </p:val>
                                        </p:tav>
                                        <p:tav tm="100000">
                                          <p:val>
                                            <p:strVal val="0-ppt_w/2"/>
                                          </p:val>
                                        </p:tav>
                                      </p:tavLst>
                                    </p:anim>
                                    <p:anim calcmode="lin" valueType="num">
                                      <p:cBhvr additive="base">
                                        <p:cTn id="242" dur="2000"/>
                                        <p:tgtEl>
                                          <p:spTgt spid="26"/>
                                        </p:tgtEl>
                                        <p:attrNameLst>
                                          <p:attrName>ppt_y</p:attrName>
                                        </p:attrNameLst>
                                      </p:cBhvr>
                                      <p:tavLst>
                                        <p:tav tm="0">
                                          <p:val>
                                            <p:strVal val="ppt_y"/>
                                          </p:val>
                                        </p:tav>
                                        <p:tav tm="100000">
                                          <p:val>
                                            <p:strVal val="0-ppt_h/2"/>
                                          </p:val>
                                        </p:tav>
                                      </p:tavLst>
                                    </p:anim>
                                    <p:set>
                                      <p:cBhvr>
                                        <p:cTn id="243" dur="1" fill="hold">
                                          <p:stCondLst>
                                            <p:cond delay="1999"/>
                                          </p:stCondLst>
                                        </p:cTn>
                                        <p:tgtEl>
                                          <p:spTgt spid="26"/>
                                        </p:tgtEl>
                                        <p:attrNameLst>
                                          <p:attrName>style.visibility</p:attrName>
                                        </p:attrNameLst>
                                      </p:cBhvr>
                                      <p:to>
                                        <p:strVal val="hidden"/>
                                      </p:to>
                                    </p:set>
                                  </p:childTnLst>
                                </p:cTn>
                              </p:par>
                              <p:par>
                                <p:cTn id="244" presetID="2" presetClass="exit" presetSubtype="9" fill="hold" grpId="2" nodeType="withEffect">
                                  <p:stCondLst>
                                    <p:cond delay="0"/>
                                  </p:stCondLst>
                                  <p:childTnLst>
                                    <p:anim calcmode="lin" valueType="num">
                                      <p:cBhvr additive="base">
                                        <p:cTn id="245" dur="2000"/>
                                        <p:tgtEl>
                                          <p:spTgt spid="28"/>
                                        </p:tgtEl>
                                        <p:attrNameLst>
                                          <p:attrName>ppt_x</p:attrName>
                                        </p:attrNameLst>
                                      </p:cBhvr>
                                      <p:tavLst>
                                        <p:tav tm="0">
                                          <p:val>
                                            <p:strVal val="ppt_x"/>
                                          </p:val>
                                        </p:tav>
                                        <p:tav tm="100000">
                                          <p:val>
                                            <p:strVal val="0-ppt_w/2"/>
                                          </p:val>
                                        </p:tav>
                                      </p:tavLst>
                                    </p:anim>
                                    <p:anim calcmode="lin" valueType="num">
                                      <p:cBhvr additive="base">
                                        <p:cTn id="246" dur="2000"/>
                                        <p:tgtEl>
                                          <p:spTgt spid="28"/>
                                        </p:tgtEl>
                                        <p:attrNameLst>
                                          <p:attrName>ppt_y</p:attrName>
                                        </p:attrNameLst>
                                      </p:cBhvr>
                                      <p:tavLst>
                                        <p:tav tm="0">
                                          <p:val>
                                            <p:strVal val="ppt_y"/>
                                          </p:val>
                                        </p:tav>
                                        <p:tav tm="100000">
                                          <p:val>
                                            <p:strVal val="0-ppt_h/2"/>
                                          </p:val>
                                        </p:tav>
                                      </p:tavLst>
                                    </p:anim>
                                    <p:set>
                                      <p:cBhvr>
                                        <p:cTn id="247" dur="1" fill="hold">
                                          <p:stCondLst>
                                            <p:cond delay="1999"/>
                                          </p:stCondLst>
                                        </p:cTn>
                                        <p:tgtEl>
                                          <p:spTgt spid="28"/>
                                        </p:tgtEl>
                                        <p:attrNameLst>
                                          <p:attrName>style.visibility</p:attrName>
                                        </p:attrNameLst>
                                      </p:cBhvr>
                                      <p:to>
                                        <p:strVal val="hidden"/>
                                      </p:to>
                                    </p:set>
                                  </p:childTnLst>
                                </p:cTn>
                              </p:par>
                              <p:par>
                                <p:cTn id="248" presetID="2" presetClass="exit" presetSubtype="3" fill="hold" grpId="2" nodeType="withEffect">
                                  <p:stCondLst>
                                    <p:cond delay="0"/>
                                  </p:stCondLst>
                                  <p:childTnLst>
                                    <p:anim calcmode="lin" valueType="num">
                                      <p:cBhvr additive="base">
                                        <p:cTn id="249" dur="2000"/>
                                        <p:tgtEl>
                                          <p:spTgt spid="6"/>
                                        </p:tgtEl>
                                        <p:attrNameLst>
                                          <p:attrName>ppt_x</p:attrName>
                                        </p:attrNameLst>
                                      </p:cBhvr>
                                      <p:tavLst>
                                        <p:tav tm="0">
                                          <p:val>
                                            <p:strVal val="ppt_x"/>
                                          </p:val>
                                        </p:tav>
                                        <p:tav tm="100000">
                                          <p:val>
                                            <p:strVal val="1+ppt_w/2"/>
                                          </p:val>
                                        </p:tav>
                                      </p:tavLst>
                                    </p:anim>
                                    <p:anim calcmode="lin" valueType="num">
                                      <p:cBhvr additive="base">
                                        <p:cTn id="250" dur="2000"/>
                                        <p:tgtEl>
                                          <p:spTgt spid="6"/>
                                        </p:tgtEl>
                                        <p:attrNameLst>
                                          <p:attrName>ppt_y</p:attrName>
                                        </p:attrNameLst>
                                      </p:cBhvr>
                                      <p:tavLst>
                                        <p:tav tm="0">
                                          <p:val>
                                            <p:strVal val="ppt_y"/>
                                          </p:val>
                                        </p:tav>
                                        <p:tav tm="100000">
                                          <p:val>
                                            <p:strVal val="0-ppt_h/2"/>
                                          </p:val>
                                        </p:tav>
                                      </p:tavLst>
                                    </p:anim>
                                    <p:set>
                                      <p:cBhvr>
                                        <p:cTn id="251" dur="1" fill="hold">
                                          <p:stCondLst>
                                            <p:cond delay="1999"/>
                                          </p:stCondLst>
                                        </p:cTn>
                                        <p:tgtEl>
                                          <p:spTgt spid="6"/>
                                        </p:tgtEl>
                                        <p:attrNameLst>
                                          <p:attrName>style.visibility</p:attrName>
                                        </p:attrNameLst>
                                      </p:cBhvr>
                                      <p:to>
                                        <p:strVal val="hidden"/>
                                      </p:to>
                                    </p:set>
                                  </p:childTnLst>
                                </p:cTn>
                              </p:par>
                              <p:par>
                                <p:cTn id="252" presetID="2" presetClass="exit" presetSubtype="3" fill="hold" grpId="2" nodeType="withEffect">
                                  <p:stCondLst>
                                    <p:cond delay="0"/>
                                  </p:stCondLst>
                                  <p:childTnLst>
                                    <p:anim calcmode="lin" valueType="num">
                                      <p:cBhvr additive="base">
                                        <p:cTn id="253" dur="2000"/>
                                        <p:tgtEl>
                                          <p:spTgt spid="8"/>
                                        </p:tgtEl>
                                        <p:attrNameLst>
                                          <p:attrName>ppt_x</p:attrName>
                                        </p:attrNameLst>
                                      </p:cBhvr>
                                      <p:tavLst>
                                        <p:tav tm="0">
                                          <p:val>
                                            <p:strVal val="ppt_x"/>
                                          </p:val>
                                        </p:tav>
                                        <p:tav tm="100000">
                                          <p:val>
                                            <p:strVal val="1+ppt_w/2"/>
                                          </p:val>
                                        </p:tav>
                                      </p:tavLst>
                                    </p:anim>
                                    <p:anim calcmode="lin" valueType="num">
                                      <p:cBhvr additive="base">
                                        <p:cTn id="254" dur="2000"/>
                                        <p:tgtEl>
                                          <p:spTgt spid="8"/>
                                        </p:tgtEl>
                                        <p:attrNameLst>
                                          <p:attrName>ppt_y</p:attrName>
                                        </p:attrNameLst>
                                      </p:cBhvr>
                                      <p:tavLst>
                                        <p:tav tm="0">
                                          <p:val>
                                            <p:strVal val="ppt_y"/>
                                          </p:val>
                                        </p:tav>
                                        <p:tav tm="100000">
                                          <p:val>
                                            <p:strVal val="0-ppt_h/2"/>
                                          </p:val>
                                        </p:tav>
                                      </p:tavLst>
                                    </p:anim>
                                    <p:set>
                                      <p:cBhvr>
                                        <p:cTn id="255" dur="1" fill="hold">
                                          <p:stCondLst>
                                            <p:cond delay="1999"/>
                                          </p:stCondLst>
                                        </p:cTn>
                                        <p:tgtEl>
                                          <p:spTgt spid="8"/>
                                        </p:tgtEl>
                                        <p:attrNameLst>
                                          <p:attrName>style.visibility</p:attrName>
                                        </p:attrNameLst>
                                      </p:cBhvr>
                                      <p:to>
                                        <p:strVal val="hidden"/>
                                      </p:to>
                                    </p:set>
                                  </p:childTnLst>
                                </p:cTn>
                              </p:par>
                              <p:par>
                                <p:cTn id="256" presetID="2" presetClass="exit" presetSubtype="3" fill="hold" grpId="2" nodeType="withEffect">
                                  <p:stCondLst>
                                    <p:cond delay="0"/>
                                  </p:stCondLst>
                                  <p:childTnLst>
                                    <p:anim calcmode="lin" valueType="num">
                                      <p:cBhvr additive="base">
                                        <p:cTn id="257" dur="2000"/>
                                        <p:tgtEl>
                                          <p:spTgt spid="10"/>
                                        </p:tgtEl>
                                        <p:attrNameLst>
                                          <p:attrName>ppt_x</p:attrName>
                                        </p:attrNameLst>
                                      </p:cBhvr>
                                      <p:tavLst>
                                        <p:tav tm="0">
                                          <p:val>
                                            <p:strVal val="ppt_x"/>
                                          </p:val>
                                        </p:tav>
                                        <p:tav tm="100000">
                                          <p:val>
                                            <p:strVal val="1+ppt_w/2"/>
                                          </p:val>
                                        </p:tav>
                                      </p:tavLst>
                                    </p:anim>
                                    <p:anim calcmode="lin" valueType="num">
                                      <p:cBhvr additive="base">
                                        <p:cTn id="258" dur="2000"/>
                                        <p:tgtEl>
                                          <p:spTgt spid="10"/>
                                        </p:tgtEl>
                                        <p:attrNameLst>
                                          <p:attrName>ppt_y</p:attrName>
                                        </p:attrNameLst>
                                      </p:cBhvr>
                                      <p:tavLst>
                                        <p:tav tm="0">
                                          <p:val>
                                            <p:strVal val="ppt_y"/>
                                          </p:val>
                                        </p:tav>
                                        <p:tav tm="100000">
                                          <p:val>
                                            <p:strVal val="0-ppt_h/2"/>
                                          </p:val>
                                        </p:tav>
                                      </p:tavLst>
                                    </p:anim>
                                    <p:set>
                                      <p:cBhvr>
                                        <p:cTn id="259" dur="1" fill="hold">
                                          <p:stCondLst>
                                            <p:cond delay="1999"/>
                                          </p:stCondLst>
                                        </p:cTn>
                                        <p:tgtEl>
                                          <p:spTgt spid="10"/>
                                        </p:tgtEl>
                                        <p:attrNameLst>
                                          <p:attrName>style.visibility</p:attrName>
                                        </p:attrNameLst>
                                      </p:cBhvr>
                                      <p:to>
                                        <p:strVal val="hidden"/>
                                      </p:to>
                                    </p:set>
                                  </p:childTnLst>
                                </p:cTn>
                              </p:par>
                              <p:par>
                                <p:cTn id="260" presetID="2" presetClass="exit" presetSubtype="3" fill="hold" grpId="2" nodeType="withEffect">
                                  <p:stCondLst>
                                    <p:cond delay="0"/>
                                  </p:stCondLst>
                                  <p:childTnLst>
                                    <p:anim calcmode="lin" valueType="num">
                                      <p:cBhvr additive="base">
                                        <p:cTn id="261" dur="2000"/>
                                        <p:tgtEl>
                                          <p:spTgt spid="12"/>
                                        </p:tgtEl>
                                        <p:attrNameLst>
                                          <p:attrName>ppt_x</p:attrName>
                                        </p:attrNameLst>
                                      </p:cBhvr>
                                      <p:tavLst>
                                        <p:tav tm="0">
                                          <p:val>
                                            <p:strVal val="ppt_x"/>
                                          </p:val>
                                        </p:tav>
                                        <p:tav tm="100000">
                                          <p:val>
                                            <p:strVal val="1+ppt_w/2"/>
                                          </p:val>
                                        </p:tav>
                                      </p:tavLst>
                                    </p:anim>
                                    <p:anim calcmode="lin" valueType="num">
                                      <p:cBhvr additive="base">
                                        <p:cTn id="262" dur="2000"/>
                                        <p:tgtEl>
                                          <p:spTgt spid="12"/>
                                        </p:tgtEl>
                                        <p:attrNameLst>
                                          <p:attrName>ppt_y</p:attrName>
                                        </p:attrNameLst>
                                      </p:cBhvr>
                                      <p:tavLst>
                                        <p:tav tm="0">
                                          <p:val>
                                            <p:strVal val="ppt_y"/>
                                          </p:val>
                                        </p:tav>
                                        <p:tav tm="100000">
                                          <p:val>
                                            <p:strVal val="0-ppt_h/2"/>
                                          </p:val>
                                        </p:tav>
                                      </p:tavLst>
                                    </p:anim>
                                    <p:set>
                                      <p:cBhvr>
                                        <p:cTn id="263" dur="1" fill="hold">
                                          <p:stCondLst>
                                            <p:cond delay="1999"/>
                                          </p:stCondLst>
                                        </p:cTn>
                                        <p:tgtEl>
                                          <p:spTgt spid="12"/>
                                        </p:tgtEl>
                                        <p:attrNameLst>
                                          <p:attrName>style.visibility</p:attrName>
                                        </p:attrNameLst>
                                      </p:cBhvr>
                                      <p:to>
                                        <p:strVal val="hidden"/>
                                      </p:to>
                                    </p:set>
                                  </p:childTnLst>
                                </p:cTn>
                              </p:par>
                              <p:par>
                                <p:cTn id="264" presetID="2" presetClass="exit" presetSubtype="3" fill="hold" grpId="2" nodeType="withEffect">
                                  <p:stCondLst>
                                    <p:cond delay="0"/>
                                  </p:stCondLst>
                                  <p:childTnLst>
                                    <p:anim calcmode="lin" valueType="num">
                                      <p:cBhvr additive="base">
                                        <p:cTn id="265" dur="2000"/>
                                        <p:tgtEl>
                                          <p:spTgt spid="14"/>
                                        </p:tgtEl>
                                        <p:attrNameLst>
                                          <p:attrName>ppt_x</p:attrName>
                                        </p:attrNameLst>
                                      </p:cBhvr>
                                      <p:tavLst>
                                        <p:tav tm="0">
                                          <p:val>
                                            <p:strVal val="ppt_x"/>
                                          </p:val>
                                        </p:tav>
                                        <p:tav tm="100000">
                                          <p:val>
                                            <p:strVal val="1+ppt_w/2"/>
                                          </p:val>
                                        </p:tav>
                                      </p:tavLst>
                                    </p:anim>
                                    <p:anim calcmode="lin" valueType="num">
                                      <p:cBhvr additive="base">
                                        <p:cTn id="266" dur="2000"/>
                                        <p:tgtEl>
                                          <p:spTgt spid="14"/>
                                        </p:tgtEl>
                                        <p:attrNameLst>
                                          <p:attrName>ppt_y</p:attrName>
                                        </p:attrNameLst>
                                      </p:cBhvr>
                                      <p:tavLst>
                                        <p:tav tm="0">
                                          <p:val>
                                            <p:strVal val="ppt_y"/>
                                          </p:val>
                                        </p:tav>
                                        <p:tav tm="100000">
                                          <p:val>
                                            <p:strVal val="0-ppt_h/2"/>
                                          </p:val>
                                        </p:tav>
                                      </p:tavLst>
                                    </p:anim>
                                    <p:set>
                                      <p:cBhvr>
                                        <p:cTn id="267" dur="1" fill="hold">
                                          <p:stCondLst>
                                            <p:cond delay="1999"/>
                                          </p:stCondLst>
                                        </p:cTn>
                                        <p:tgtEl>
                                          <p:spTgt spid="14"/>
                                        </p:tgtEl>
                                        <p:attrNameLst>
                                          <p:attrName>style.visibility</p:attrName>
                                        </p:attrNameLst>
                                      </p:cBhvr>
                                      <p:to>
                                        <p:strVal val="hidden"/>
                                      </p:to>
                                    </p:set>
                                  </p:childTnLst>
                                </p:cTn>
                              </p:par>
                              <p:par>
                                <p:cTn id="268" presetID="2" presetClass="exit" presetSubtype="3" fill="hold" grpId="2" nodeType="withEffect">
                                  <p:stCondLst>
                                    <p:cond delay="0"/>
                                  </p:stCondLst>
                                  <p:childTnLst>
                                    <p:anim calcmode="lin" valueType="num">
                                      <p:cBhvr additive="base">
                                        <p:cTn id="269" dur="2000"/>
                                        <p:tgtEl>
                                          <p:spTgt spid="16"/>
                                        </p:tgtEl>
                                        <p:attrNameLst>
                                          <p:attrName>ppt_x</p:attrName>
                                        </p:attrNameLst>
                                      </p:cBhvr>
                                      <p:tavLst>
                                        <p:tav tm="0">
                                          <p:val>
                                            <p:strVal val="ppt_x"/>
                                          </p:val>
                                        </p:tav>
                                        <p:tav tm="100000">
                                          <p:val>
                                            <p:strVal val="1+ppt_w/2"/>
                                          </p:val>
                                        </p:tav>
                                      </p:tavLst>
                                    </p:anim>
                                    <p:anim calcmode="lin" valueType="num">
                                      <p:cBhvr additive="base">
                                        <p:cTn id="270" dur="2000"/>
                                        <p:tgtEl>
                                          <p:spTgt spid="16"/>
                                        </p:tgtEl>
                                        <p:attrNameLst>
                                          <p:attrName>ppt_y</p:attrName>
                                        </p:attrNameLst>
                                      </p:cBhvr>
                                      <p:tavLst>
                                        <p:tav tm="0">
                                          <p:val>
                                            <p:strVal val="ppt_y"/>
                                          </p:val>
                                        </p:tav>
                                        <p:tav tm="100000">
                                          <p:val>
                                            <p:strVal val="0-ppt_h/2"/>
                                          </p:val>
                                        </p:tav>
                                      </p:tavLst>
                                    </p:anim>
                                    <p:set>
                                      <p:cBhvr>
                                        <p:cTn id="271" dur="1" fill="hold">
                                          <p:stCondLst>
                                            <p:cond delay="1999"/>
                                          </p:stCondLst>
                                        </p:cTn>
                                        <p:tgtEl>
                                          <p:spTgt spid="16"/>
                                        </p:tgtEl>
                                        <p:attrNameLst>
                                          <p:attrName>style.visibility</p:attrName>
                                        </p:attrNameLst>
                                      </p:cBhvr>
                                      <p:to>
                                        <p:strVal val="hidden"/>
                                      </p:to>
                                    </p:set>
                                  </p:childTnLst>
                                </p:cTn>
                              </p:par>
                              <p:par>
                                <p:cTn id="272" presetID="23" presetClass="entr" presetSubtype="288" fill="hold" nodeType="withEffect">
                                  <p:stCondLst>
                                    <p:cond delay="0"/>
                                  </p:stCondLst>
                                  <p:childTnLst>
                                    <p:set>
                                      <p:cBhvr>
                                        <p:cTn id="273" dur="1" fill="hold">
                                          <p:stCondLst>
                                            <p:cond delay="0"/>
                                          </p:stCondLst>
                                        </p:cTn>
                                        <p:tgtEl>
                                          <p:spTgt spid="4"/>
                                        </p:tgtEl>
                                        <p:attrNameLst>
                                          <p:attrName>style.visibility</p:attrName>
                                        </p:attrNameLst>
                                      </p:cBhvr>
                                      <p:to>
                                        <p:strVal val="visible"/>
                                      </p:to>
                                    </p:set>
                                    <p:anim calcmode="lin" valueType="num">
                                      <p:cBhvr>
                                        <p:cTn id="274" dur="2000" fill="hold"/>
                                        <p:tgtEl>
                                          <p:spTgt spid="4"/>
                                        </p:tgtEl>
                                        <p:attrNameLst>
                                          <p:attrName>ppt_w</p:attrName>
                                        </p:attrNameLst>
                                      </p:cBhvr>
                                      <p:tavLst>
                                        <p:tav tm="0">
                                          <p:val>
                                            <p:strVal val="4/3*#ppt_w"/>
                                          </p:val>
                                        </p:tav>
                                        <p:tav tm="100000">
                                          <p:val>
                                            <p:strVal val="#ppt_w"/>
                                          </p:val>
                                        </p:tav>
                                      </p:tavLst>
                                    </p:anim>
                                    <p:anim calcmode="lin" valueType="num">
                                      <p:cBhvr>
                                        <p:cTn id="275" dur="2000" fill="hold"/>
                                        <p:tgtEl>
                                          <p:spTgt spid="4"/>
                                        </p:tgtEl>
                                        <p:attrNameLst>
                                          <p:attrName>ppt_h</p:attrName>
                                        </p:attrNameLst>
                                      </p:cBhvr>
                                      <p:tavLst>
                                        <p:tav tm="0">
                                          <p:val>
                                            <p:strVal val="4/3*#ppt_h"/>
                                          </p:val>
                                        </p:tav>
                                        <p:tav tm="100000">
                                          <p:val>
                                            <p:strVal val="#ppt_h"/>
                                          </p:val>
                                        </p:tav>
                                      </p:tavLst>
                                    </p:anim>
                                  </p:childTnLst>
                                </p:cTn>
                              </p:par>
                              <p:par>
                                <p:cTn id="276" presetID="4" presetClass="entr" presetSubtype="32" fill="hold" nodeType="withEffect">
                                  <p:stCondLst>
                                    <p:cond delay="0"/>
                                  </p:stCondLst>
                                  <p:childTnLst>
                                    <p:set>
                                      <p:cBhvr>
                                        <p:cTn id="277" dur="1" fill="hold">
                                          <p:stCondLst>
                                            <p:cond delay="0"/>
                                          </p:stCondLst>
                                        </p:cTn>
                                        <p:tgtEl>
                                          <p:spTgt spid="4"/>
                                        </p:tgtEl>
                                        <p:attrNameLst>
                                          <p:attrName>style.visibility</p:attrName>
                                        </p:attrNameLst>
                                      </p:cBhvr>
                                      <p:to>
                                        <p:strVal val="visible"/>
                                      </p:to>
                                    </p:set>
                                    <p:animEffect transition="in" filter="box(out)">
                                      <p:cBhvr>
                                        <p:cTn id="27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64999">
              <a:srgbClr val="F0EBD5"/>
            </a:gs>
            <a:gs pos="100000">
              <a:srgbClr val="D1C39F"/>
            </a:gs>
          </a:gsLst>
          <a:lin ang="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s-PE"/>
          </a:p>
        </p:txBody>
      </p:sp>
      <p:sp>
        <p:nvSpPr>
          <p:cNvPr id="3" name="2 Subtítulo"/>
          <p:cNvSpPr>
            <a:spLocks noGrp="1"/>
          </p:cNvSpPr>
          <p:nvPr>
            <p:ph type="subTitle" idx="1"/>
          </p:nvPr>
        </p:nvSpPr>
        <p:spPr/>
        <p:txBody>
          <a:bodyPr/>
          <a:lstStyle/>
          <a:p>
            <a:endParaRPr lang="es-PE"/>
          </a:p>
        </p:txBody>
      </p:sp>
      <p:pic>
        <p:nvPicPr>
          <p:cNvPr id="4" name="3 Imagen" descr="model-1774141_960_720.jpg"/>
          <p:cNvPicPr>
            <a:picLocks noChangeAspect="1"/>
          </p:cNvPicPr>
          <p:nvPr/>
        </p:nvPicPr>
        <p:blipFill>
          <a:blip r:embed="rId2"/>
          <a:stretch>
            <a:fillRect/>
          </a:stretch>
        </p:blipFill>
        <p:spPr>
          <a:xfrm>
            <a:off x="1116" y="0"/>
            <a:ext cx="9141768" cy="5143500"/>
          </a:xfrm>
          <a:prstGeom prst="rect">
            <a:avLst/>
          </a:prstGeom>
        </p:spPr>
      </p:pic>
      <p:pic>
        <p:nvPicPr>
          <p:cNvPr id="5" name="4 Imagen" descr="rainbow-high-res-psd-448775.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1428728" y="0"/>
            <a:ext cx="3000396" cy="2250297"/>
          </a:xfrm>
          <a:prstGeom prst="rect">
            <a:avLst/>
          </a:prstGeom>
          <a:effectLst>
            <a:reflection blurRad="6350" stA="50000" endA="295" endPos="92000" dist="101600" dir="5400000" sy="-100000" algn="bl" rotWithShape="0"/>
          </a:effectLst>
        </p:spPr>
      </p:pic>
      <p:pic>
        <p:nvPicPr>
          <p:cNvPr id="6" name="5 Imagen" descr="rainbow-high-res-psd-448775.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4500562" y="0"/>
            <a:ext cx="3071834" cy="2250297"/>
          </a:xfrm>
          <a:prstGeom prst="rect">
            <a:avLst/>
          </a:prstGeom>
          <a:effectLst>
            <a:reflection blurRad="6350" stA="50000" endA="295" endPos="92000" dist="101600" dir="5400000" sy="-100000" algn="bl" rotWithShape="0"/>
          </a:effectLst>
        </p:spPr>
      </p:pic>
      <p:pic>
        <p:nvPicPr>
          <p:cNvPr id="7" name="6 Imagen" descr="rainbow-high-res-psd-448775.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1428728" y="1214428"/>
            <a:ext cx="3000396" cy="2250297"/>
          </a:xfrm>
          <a:prstGeom prst="rect">
            <a:avLst/>
          </a:prstGeom>
          <a:effectLst>
            <a:reflection blurRad="6350" stA="50000" endA="295" endPos="92000" dist="101600" dir="5400000" sy="-100000" algn="bl" rotWithShape="0"/>
          </a:effectLst>
        </p:spPr>
      </p:pic>
      <p:pic>
        <p:nvPicPr>
          <p:cNvPr id="8" name="7 Imagen" descr="rainbow-high-res-psd-448775.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4500562" y="1214428"/>
            <a:ext cx="3071834" cy="2250297"/>
          </a:xfrm>
          <a:prstGeom prst="rect">
            <a:avLst/>
          </a:prstGeom>
          <a:effectLst>
            <a:reflection blurRad="6350" stA="50000" endA="295" endPos="92000" dist="101600" dir="5400000" sy="-100000" algn="bl" rotWithShape="0"/>
          </a:effectLst>
        </p:spPr>
      </p:pic>
      <p:pic>
        <p:nvPicPr>
          <p:cNvPr id="9" name="8 Imagen" descr="rainbow-high-res-psd-448775.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1428728" y="2893203"/>
            <a:ext cx="3000396" cy="2250297"/>
          </a:xfrm>
          <a:prstGeom prst="rect">
            <a:avLst/>
          </a:prstGeom>
          <a:effectLst>
            <a:reflection blurRad="6350" stA="50000" endA="295" endPos="92000" dist="101600" dir="5400000" sy="-100000" algn="bl" rotWithShape="0"/>
          </a:effectLst>
        </p:spPr>
      </p:pic>
      <p:pic>
        <p:nvPicPr>
          <p:cNvPr id="10" name="9 Imagen" descr="rainbow-high-res-psd-448775.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4500562" y="2893203"/>
            <a:ext cx="3071834" cy="2250297"/>
          </a:xfrm>
          <a:prstGeom prst="rect">
            <a:avLst/>
          </a:prstGeom>
          <a:effectLst>
            <a:reflection blurRad="6350" stA="50000" endA="295" endPos="92000" dist="101600" dir="5400000" sy="-100000" algn="bl" rotWithShape="0"/>
          </a:effectLst>
        </p:spPr>
      </p:pic>
      <p:sp>
        <p:nvSpPr>
          <p:cNvPr id="11" name="10 Rectángulo"/>
          <p:cNvSpPr/>
          <p:nvPr/>
        </p:nvSpPr>
        <p:spPr>
          <a:xfrm>
            <a:off x="-357222" y="-142894"/>
            <a:ext cx="9787006" cy="5500726"/>
          </a:xfrm>
          <a:prstGeom prst="rect">
            <a:avLst/>
          </a:prstGeom>
          <a:gradFill>
            <a:gsLst>
              <a:gs pos="0">
                <a:srgbClr val="002060"/>
              </a:gs>
              <a:gs pos="39999">
                <a:srgbClr val="85C2FF"/>
              </a:gs>
              <a:gs pos="70000">
                <a:srgbClr val="C4D6EB"/>
              </a:gs>
              <a:gs pos="100000">
                <a:srgbClr val="FFEBFA"/>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ppt_x"/>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ppt_x"/>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ppt_x"/>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8" presetClass="emph" presetSubtype="0" autoRev="1" fill="hold" nodeType="withEffect">
                                  <p:stCondLst>
                                    <p:cond delay="0"/>
                                  </p:stCondLst>
                                  <p:childTnLst>
                                    <p:animRot by="21600000">
                                      <p:cBhvr>
                                        <p:cTn id="32" dur="2000" fill="hold"/>
                                        <p:tgtEl>
                                          <p:spTgt spid="5"/>
                                        </p:tgtEl>
                                        <p:attrNameLst>
                                          <p:attrName>r</p:attrName>
                                        </p:attrNameLst>
                                      </p:cBhvr>
                                    </p:animRot>
                                  </p:childTnLst>
                                </p:cTn>
                              </p:par>
                              <p:par>
                                <p:cTn id="33" presetID="8" presetClass="emph" presetSubtype="0" autoRev="1" fill="hold" nodeType="withEffect">
                                  <p:stCondLst>
                                    <p:cond delay="0"/>
                                  </p:stCondLst>
                                  <p:childTnLst>
                                    <p:animRot by="21600000">
                                      <p:cBhvr>
                                        <p:cTn id="34" dur="2000" fill="hold"/>
                                        <p:tgtEl>
                                          <p:spTgt spid="7"/>
                                        </p:tgtEl>
                                        <p:attrNameLst>
                                          <p:attrName>r</p:attrName>
                                        </p:attrNameLst>
                                      </p:cBhvr>
                                    </p:animRot>
                                  </p:childTnLst>
                                </p:cTn>
                              </p:par>
                              <p:par>
                                <p:cTn id="35" presetID="8" presetClass="emph" presetSubtype="0" autoRev="1" fill="hold" nodeType="withEffect">
                                  <p:stCondLst>
                                    <p:cond delay="0"/>
                                  </p:stCondLst>
                                  <p:childTnLst>
                                    <p:animRot by="21600000">
                                      <p:cBhvr>
                                        <p:cTn id="36" dur="2000" fill="hold"/>
                                        <p:tgtEl>
                                          <p:spTgt spid="9"/>
                                        </p:tgtEl>
                                        <p:attrNameLst>
                                          <p:attrName>r</p:attrName>
                                        </p:attrNameLst>
                                      </p:cBhvr>
                                    </p:animRot>
                                  </p:childTnLst>
                                </p:cTn>
                              </p:par>
                              <p:par>
                                <p:cTn id="37" presetID="8" presetClass="emph" presetSubtype="0" autoRev="1" fill="hold" nodeType="withEffect">
                                  <p:stCondLst>
                                    <p:cond delay="0"/>
                                  </p:stCondLst>
                                  <p:childTnLst>
                                    <p:animRot by="-21600000">
                                      <p:cBhvr>
                                        <p:cTn id="38" dur="2000" fill="hold"/>
                                        <p:tgtEl>
                                          <p:spTgt spid="6"/>
                                        </p:tgtEl>
                                        <p:attrNameLst>
                                          <p:attrName>r</p:attrName>
                                        </p:attrNameLst>
                                      </p:cBhvr>
                                    </p:animRot>
                                  </p:childTnLst>
                                </p:cTn>
                              </p:par>
                              <p:par>
                                <p:cTn id="39" presetID="8" presetClass="emph" presetSubtype="0" autoRev="1" fill="hold" nodeType="withEffect">
                                  <p:stCondLst>
                                    <p:cond delay="0"/>
                                  </p:stCondLst>
                                  <p:childTnLst>
                                    <p:animRot by="-21600000">
                                      <p:cBhvr>
                                        <p:cTn id="40" dur="2000" fill="hold"/>
                                        <p:tgtEl>
                                          <p:spTgt spid="8"/>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10"/>
                                        </p:tgtEl>
                                        <p:attrNameLst>
                                          <p:attrName>r</p:attrName>
                                        </p:attrNameLst>
                                      </p:cBhvr>
                                    </p:animRot>
                                  </p:childTnLst>
                                </p:cTn>
                              </p:par>
                            </p:childTnLst>
                          </p:cTn>
                        </p:par>
                        <p:par>
                          <p:cTn id="43" fill="hold">
                            <p:stCondLst>
                              <p:cond delay="4000"/>
                            </p:stCondLst>
                            <p:childTnLst>
                              <p:par>
                                <p:cTn id="44" presetID="2" presetClass="exit" presetSubtype="2" fill="hold" nodeType="afterEffect">
                                  <p:stCondLst>
                                    <p:cond delay="0"/>
                                  </p:stCondLst>
                                  <p:childTnLst>
                                    <p:anim calcmode="lin" valueType="num">
                                      <p:cBhvr additive="base">
                                        <p:cTn id="45" dur="2000"/>
                                        <p:tgtEl>
                                          <p:spTgt spid="5"/>
                                        </p:tgtEl>
                                        <p:attrNameLst>
                                          <p:attrName>ppt_x</p:attrName>
                                        </p:attrNameLst>
                                      </p:cBhvr>
                                      <p:tavLst>
                                        <p:tav tm="0">
                                          <p:val>
                                            <p:strVal val="ppt_x"/>
                                          </p:val>
                                        </p:tav>
                                        <p:tav tm="100000">
                                          <p:val>
                                            <p:strVal val="1+ppt_w/2"/>
                                          </p:val>
                                        </p:tav>
                                      </p:tavLst>
                                    </p:anim>
                                    <p:anim calcmode="lin" valueType="num">
                                      <p:cBhvr additive="base">
                                        <p:cTn id="46" dur="2000"/>
                                        <p:tgtEl>
                                          <p:spTgt spid="5"/>
                                        </p:tgtEl>
                                        <p:attrNameLst>
                                          <p:attrName>ppt_y</p:attrName>
                                        </p:attrNameLst>
                                      </p:cBhvr>
                                      <p:tavLst>
                                        <p:tav tm="0">
                                          <p:val>
                                            <p:strVal val="ppt_y"/>
                                          </p:val>
                                        </p:tav>
                                        <p:tav tm="100000">
                                          <p:val>
                                            <p:strVal val="ppt_y"/>
                                          </p:val>
                                        </p:tav>
                                      </p:tavLst>
                                    </p:anim>
                                    <p:set>
                                      <p:cBhvr>
                                        <p:cTn id="47" dur="1" fill="hold">
                                          <p:stCondLst>
                                            <p:cond delay="1999"/>
                                          </p:stCondLst>
                                        </p:cTn>
                                        <p:tgtEl>
                                          <p:spTgt spid="5"/>
                                        </p:tgtEl>
                                        <p:attrNameLst>
                                          <p:attrName>style.visibility</p:attrName>
                                        </p:attrNameLst>
                                      </p:cBhvr>
                                      <p:to>
                                        <p:strVal val="hidden"/>
                                      </p:to>
                                    </p:set>
                                  </p:childTnLst>
                                </p:cTn>
                              </p:par>
                              <p:par>
                                <p:cTn id="48" presetID="2" presetClass="exit" presetSubtype="2" fill="hold" nodeType="withEffect">
                                  <p:stCondLst>
                                    <p:cond delay="0"/>
                                  </p:stCondLst>
                                  <p:childTnLst>
                                    <p:anim calcmode="lin" valueType="num">
                                      <p:cBhvr additive="base">
                                        <p:cTn id="49" dur="2000"/>
                                        <p:tgtEl>
                                          <p:spTgt spid="7"/>
                                        </p:tgtEl>
                                        <p:attrNameLst>
                                          <p:attrName>ppt_x</p:attrName>
                                        </p:attrNameLst>
                                      </p:cBhvr>
                                      <p:tavLst>
                                        <p:tav tm="0">
                                          <p:val>
                                            <p:strVal val="ppt_x"/>
                                          </p:val>
                                        </p:tav>
                                        <p:tav tm="100000">
                                          <p:val>
                                            <p:strVal val="1+ppt_w/2"/>
                                          </p:val>
                                        </p:tav>
                                      </p:tavLst>
                                    </p:anim>
                                    <p:anim calcmode="lin" valueType="num">
                                      <p:cBhvr additive="base">
                                        <p:cTn id="50" dur="2000"/>
                                        <p:tgtEl>
                                          <p:spTgt spid="7"/>
                                        </p:tgtEl>
                                        <p:attrNameLst>
                                          <p:attrName>ppt_y</p:attrName>
                                        </p:attrNameLst>
                                      </p:cBhvr>
                                      <p:tavLst>
                                        <p:tav tm="0">
                                          <p:val>
                                            <p:strVal val="ppt_y"/>
                                          </p:val>
                                        </p:tav>
                                        <p:tav tm="100000">
                                          <p:val>
                                            <p:strVal val="ppt_y"/>
                                          </p:val>
                                        </p:tav>
                                      </p:tavLst>
                                    </p:anim>
                                    <p:set>
                                      <p:cBhvr>
                                        <p:cTn id="51" dur="1" fill="hold">
                                          <p:stCondLst>
                                            <p:cond delay="1999"/>
                                          </p:stCondLst>
                                        </p:cTn>
                                        <p:tgtEl>
                                          <p:spTgt spid="7"/>
                                        </p:tgtEl>
                                        <p:attrNameLst>
                                          <p:attrName>style.visibility</p:attrName>
                                        </p:attrNameLst>
                                      </p:cBhvr>
                                      <p:to>
                                        <p:strVal val="hidden"/>
                                      </p:to>
                                    </p:set>
                                  </p:childTnLst>
                                </p:cTn>
                              </p:par>
                              <p:par>
                                <p:cTn id="52" presetID="2" presetClass="exit" presetSubtype="2" fill="hold" nodeType="withEffect">
                                  <p:stCondLst>
                                    <p:cond delay="0"/>
                                  </p:stCondLst>
                                  <p:childTnLst>
                                    <p:anim calcmode="lin" valueType="num">
                                      <p:cBhvr additive="base">
                                        <p:cTn id="53" dur="2000"/>
                                        <p:tgtEl>
                                          <p:spTgt spid="9"/>
                                        </p:tgtEl>
                                        <p:attrNameLst>
                                          <p:attrName>ppt_x</p:attrName>
                                        </p:attrNameLst>
                                      </p:cBhvr>
                                      <p:tavLst>
                                        <p:tav tm="0">
                                          <p:val>
                                            <p:strVal val="ppt_x"/>
                                          </p:val>
                                        </p:tav>
                                        <p:tav tm="100000">
                                          <p:val>
                                            <p:strVal val="1+ppt_w/2"/>
                                          </p:val>
                                        </p:tav>
                                      </p:tavLst>
                                    </p:anim>
                                    <p:anim calcmode="lin" valueType="num">
                                      <p:cBhvr additive="base">
                                        <p:cTn id="54" dur="2000"/>
                                        <p:tgtEl>
                                          <p:spTgt spid="9"/>
                                        </p:tgtEl>
                                        <p:attrNameLst>
                                          <p:attrName>ppt_y</p:attrName>
                                        </p:attrNameLst>
                                      </p:cBhvr>
                                      <p:tavLst>
                                        <p:tav tm="0">
                                          <p:val>
                                            <p:strVal val="ppt_y"/>
                                          </p:val>
                                        </p:tav>
                                        <p:tav tm="100000">
                                          <p:val>
                                            <p:strVal val="ppt_y"/>
                                          </p:val>
                                        </p:tav>
                                      </p:tavLst>
                                    </p:anim>
                                    <p:set>
                                      <p:cBhvr>
                                        <p:cTn id="55" dur="1" fill="hold">
                                          <p:stCondLst>
                                            <p:cond delay="1999"/>
                                          </p:stCondLst>
                                        </p:cTn>
                                        <p:tgtEl>
                                          <p:spTgt spid="9"/>
                                        </p:tgtEl>
                                        <p:attrNameLst>
                                          <p:attrName>style.visibility</p:attrName>
                                        </p:attrNameLst>
                                      </p:cBhvr>
                                      <p:to>
                                        <p:strVal val="hidden"/>
                                      </p:to>
                                    </p:set>
                                  </p:childTnLst>
                                </p:cTn>
                              </p:par>
                              <p:par>
                                <p:cTn id="56" presetID="8" presetClass="emph" presetSubtype="0" autoRev="1" fill="hold"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autoRev="1" fill="hold" nodeType="withEffect">
                                  <p:stCondLst>
                                    <p:cond delay="0"/>
                                  </p:stCondLst>
                                  <p:childTnLst>
                                    <p:animRot by="21600000">
                                      <p:cBhvr>
                                        <p:cTn id="59" dur="2000" fill="hold"/>
                                        <p:tgtEl>
                                          <p:spTgt spid="7"/>
                                        </p:tgtEl>
                                        <p:attrNameLst>
                                          <p:attrName>r</p:attrName>
                                        </p:attrNameLst>
                                      </p:cBhvr>
                                    </p:animRot>
                                  </p:childTnLst>
                                </p:cTn>
                              </p:par>
                              <p:par>
                                <p:cTn id="60" presetID="8" presetClass="emph" presetSubtype="0" autoRev="1" fill="hold" nodeType="withEffect">
                                  <p:stCondLst>
                                    <p:cond delay="0"/>
                                  </p:stCondLst>
                                  <p:childTnLst>
                                    <p:animRot by="21600000">
                                      <p:cBhvr>
                                        <p:cTn id="61" dur="2000" fill="hold"/>
                                        <p:tgtEl>
                                          <p:spTgt spid="9"/>
                                        </p:tgtEl>
                                        <p:attrNameLst>
                                          <p:attrName>r</p:attrName>
                                        </p:attrNameLst>
                                      </p:cBhvr>
                                    </p:animRot>
                                  </p:childTnLst>
                                </p:cTn>
                              </p:par>
                              <p:par>
                                <p:cTn id="62" presetID="2" presetClass="exit" presetSubtype="8" fill="hold" nodeType="withEffect">
                                  <p:stCondLst>
                                    <p:cond delay="0"/>
                                  </p:stCondLst>
                                  <p:childTnLst>
                                    <p:anim calcmode="lin" valueType="num">
                                      <p:cBhvr additive="base">
                                        <p:cTn id="63" dur="2000"/>
                                        <p:tgtEl>
                                          <p:spTgt spid="6"/>
                                        </p:tgtEl>
                                        <p:attrNameLst>
                                          <p:attrName>ppt_x</p:attrName>
                                        </p:attrNameLst>
                                      </p:cBhvr>
                                      <p:tavLst>
                                        <p:tav tm="0">
                                          <p:val>
                                            <p:strVal val="ppt_x"/>
                                          </p:val>
                                        </p:tav>
                                        <p:tav tm="100000">
                                          <p:val>
                                            <p:strVal val="0-ppt_w/2"/>
                                          </p:val>
                                        </p:tav>
                                      </p:tavLst>
                                    </p:anim>
                                    <p:anim calcmode="lin" valueType="num">
                                      <p:cBhvr additive="base">
                                        <p:cTn id="64" dur="2000"/>
                                        <p:tgtEl>
                                          <p:spTgt spid="6"/>
                                        </p:tgtEl>
                                        <p:attrNameLst>
                                          <p:attrName>ppt_y</p:attrName>
                                        </p:attrNameLst>
                                      </p:cBhvr>
                                      <p:tavLst>
                                        <p:tav tm="0">
                                          <p:val>
                                            <p:strVal val="ppt_y"/>
                                          </p:val>
                                        </p:tav>
                                        <p:tav tm="100000">
                                          <p:val>
                                            <p:strVal val="ppt_y"/>
                                          </p:val>
                                        </p:tav>
                                      </p:tavLst>
                                    </p:anim>
                                    <p:set>
                                      <p:cBhvr>
                                        <p:cTn id="65" dur="1" fill="hold">
                                          <p:stCondLst>
                                            <p:cond delay="1999"/>
                                          </p:stCondLst>
                                        </p:cTn>
                                        <p:tgtEl>
                                          <p:spTgt spid="6"/>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2000"/>
                                        <p:tgtEl>
                                          <p:spTgt spid="8"/>
                                        </p:tgtEl>
                                        <p:attrNameLst>
                                          <p:attrName>ppt_x</p:attrName>
                                        </p:attrNameLst>
                                      </p:cBhvr>
                                      <p:tavLst>
                                        <p:tav tm="0">
                                          <p:val>
                                            <p:strVal val="ppt_x"/>
                                          </p:val>
                                        </p:tav>
                                        <p:tav tm="100000">
                                          <p:val>
                                            <p:strVal val="0-ppt_w/2"/>
                                          </p:val>
                                        </p:tav>
                                      </p:tavLst>
                                    </p:anim>
                                    <p:anim calcmode="lin" valueType="num">
                                      <p:cBhvr additive="base">
                                        <p:cTn id="68" dur="2000"/>
                                        <p:tgtEl>
                                          <p:spTgt spid="8"/>
                                        </p:tgtEl>
                                        <p:attrNameLst>
                                          <p:attrName>ppt_y</p:attrName>
                                        </p:attrNameLst>
                                      </p:cBhvr>
                                      <p:tavLst>
                                        <p:tav tm="0">
                                          <p:val>
                                            <p:strVal val="ppt_y"/>
                                          </p:val>
                                        </p:tav>
                                        <p:tav tm="100000">
                                          <p:val>
                                            <p:strVal val="ppt_y"/>
                                          </p:val>
                                        </p:tav>
                                      </p:tavLst>
                                    </p:anim>
                                    <p:set>
                                      <p:cBhvr>
                                        <p:cTn id="69" dur="1" fill="hold">
                                          <p:stCondLst>
                                            <p:cond delay="1999"/>
                                          </p:stCondLst>
                                        </p:cTn>
                                        <p:tgtEl>
                                          <p:spTgt spid="8"/>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2000"/>
                                        <p:tgtEl>
                                          <p:spTgt spid="10"/>
                                        </p:tgtEl>
                                        <p:attrNameLst>
                                          <p:attrName>ppt_x</p:attrName>
                                        </p:attrNameLst>
                                      </p:cBhvr>
                                      <p:tavLst>
                                        <p:tav tm="0">
                                          <p:val>
                                            <p:strVal val="ppt_x"/>
                                          </p:val>
                                        </p:tav>
                                        <p:tav tm="100000">
                                          <p:val>
                                            <p:strVal val="0-ppt_w/2"/>
                                          </p:val>
                                        </p:tav>
                                      </p:tavLst>
                                    </p:anim>
                                    <p:anim calcmode="lin" valueType="num">
                                      <p:cBhvr additive="base">
                                        <p:cTn id="72" dur="2000"/>
                                        <p:tgtEl>
                                          <p:spTgt spid="10"/>
                                        </p:tgtEl>
                                        <p:attrNameLst>
                                          <p:attrName>ppt_y</p:attrName>
                                        </p:attrNameLst>
                                      </p:cBhvr>
                                      <p:tavLst>
                                        <p:tav tm="0">
                                          <p:val>
                                            <p:strVal val="ppt_y"/>
                                          </p:val>
                                        </p:tav>
                                        <p:tav tm="100000">
                                          <p:val>
                                            <p:strVal val="ppt_y"/>
                                          </p:val>
                                        </p:tav>
                                      </p:tavLst>
                                    </p:anim>
                                    <p:set>
                                      <p:cBhvr>
                                        <p:cTn id="73" dur="1" fill="hold">
                                          <p:stCondLst>
                                            <p:cond delay="1999"/>
                                          </p:stCondLst>
                                        </p:cTn>
                                        <p:tgtEl>
                                          <p:spTgt spid="10"/>
                                        </p:tgtEl>
                                        <p:attrNameLst>
                                          <p:attrName>style.visibility</p:attrName>
                                        </p:attrNameLst>
                                      </p:cBhvr>
                                      <p:to>
                                        <p:strVal val="hidden"/>
                                      </p:to>
                                    </p:set>
                                  </p:childTnLst>
                                </p:cTn>
                              </p:par>
                              <p:par>
                                <p:cTn id="74" presetID="8" presetClass="emph" presetSubtype="0" autoRev="1" fill="hold" nodeType="withEffect">
                                  <p:stCondLst>
                                    <p:cond delay="0"/>
                                  </p:stCondLst>
                                  <p:childTnLst>
                                    <p:animRot by="-21600000">
                                      <p:cBhvr>
                                        <p:cTn id="75" dur="2000" fill="hold"/>
                                        <p:tgtEl>
                                          <p:spTgt spid="6"/>
                                        </p:tgtEl>
                                        <p:attrNameLst>
                                          <p:attrName>r</p:attrName>
                                        </p:attrNameLst>
                                      </p:cBhvr>
                                    </p:animRot>
                                  </p:childTnLst>
                                </p:cTn>
                              </p:par>
                              <p:par>
                                <p:cTn id="76" presetID="8" presetClass="emph" presetSubtype="0" autoRev="1" fill="hold" nodeType="withEffect">
                                  <p:stCondLst>
                                    <p:cond delay="0"/>
                                  </p:stCondLst>
                                  <p:childTnLst>
                                    <p:animRot by="-21600000">
                                      <p:cBhvr>
                                        <p:cTn id="77" dur="2000" fill="hold"/>
                                        <p:tgtEl>
                                          <p:spTgt spid="8"/>
                                        </p:tgtEl>
                                        <p:attrNameLst>
                                          <p:attrName>r</p:attrName>
                                        </p:attrNameLst>
                                      </p:cBhvr>
                                    </p:animRot>
                                  </p:childTnLst>
                                </p:cTn>
                              </p:par>
                              <p:par>
                                <p:cTn id="78" presetID="8" presetClass="emph" presetSubtype="0" autoRev="1" fill="hold" nodeType="withEffect">
                                  <p:stCondLst>
                                    <p:cond delay="0"/>
                                  </p:stCondLst>
                                  <p:childTnLst>
                                    <p:animRot by="-21600000">
                                      <p:cBhvr>
                                        <p:cTn id="79" dur="2000" fill="hold"/>
                                        <p:tgtEl>
                                          <p:spTgt spid="10"/>
                                        </p:tgtEl>
                                        <p:attrNameLst>
                                          <p:attrName>r</p:attrName>
                                        </p:attrNameLst>
                                      </p:cBhvr>
                                    </p:animRot>
                                  </p:childTnLst>
                                </p:cTn>
                              </p:par>
                              <p:par>
                                <p:cTn id="80" presetID="23" presetClass="entr" presetSubtype="288" fill="hold" nodeType="withEffect">
                                  <p:stCondLst>
                                    <p:cond delay="0"/>
                                  </p:stCondLst>
                                  <p:childTnLst>
                                    <p:set>
                                      <p:cBhvr>
                                        <p:cTn id="81" dur="1" fill="hold">
                                          <p:stCondLst>
                                            <p:cond delay="0"/>
                                          </p:stCondLst>
                                        </p:cTn>
                                        <p:tgtEl>
                                          <p:spTgt spid="4"/>
                                        </p:tgtEl>
                                        <p:attrNameLst>
                                          <p:attrName>style.visibility</p:attrName>
                                        </p:attrNameLst>
                                      </p:cBhvr>
                                      <p:to>
                                        <p:strVal val="visible"/>
                                      </p:to>
                                    </p:set>
                                    <p:anim calcmode="lin" valueType="num">
                                      <p:cBhvr>
                                        <p:cTn id="82" dur="2000" fill="hold"/>
                                        <p:tgtEl>
                                          <p:spTgt spid="4"/>
                                        </p:tgtEl>
                                        <p:attrNameLst>
                                          <p:attrName>ppt_w</p:attrName>
                                        </p:attrNameLst>
                                      </p:cBhvr>
                                      <p:tavLst>
                                        <p:tav tm="0">
                                          <p:val>
                                            <p:strVal val="4/3*#ppt_w"/>
                                          </p:val>
                                        </p:tav>
                                        <p:tav tm="100000">
                                          <p:val>
                                            <p:strVal val="#ppt_w"/>
                                          </p:val>
                                        </p:tav>
                                      </p:tavLst>
                                    </p:anim>
                                    <p:anim calcmode="lin" valueType="num">
                                      <p:cBhvr>
                                        <p:cTn id="83" dur="2000" fill="hold"/>
                                        <p:tgtEl>
                                          <p:spTgt spid="4"/>
                                        </p:tgtEl>
                                        <p:attrNameLst>
                                          <p:attrName>ppt_h</p:attrName>
                                        </p:attrNameLst>
                                      </p:cBhvr>
                                      <p:tavLst>
                                        <p:tav tm="0">
                                          <p:val>
                                            <p:strVal val="4/3*#ppt_h"/>
                                          </p:val>
                                        </p:tav>
                                        <p:tav tm="100000">
                                          <p:val>
                                            <p:strVal val="#ppt_h"/>
                                          </p:val>
                                        </p:tav>
                                      </p:tavLst>
                                    </p:anim>
                                  </p:childTnLst>
                                </p:cTn>
                              </p:par>
                              <p:par>
                                <p:cTn id="84" presetID="16" presetClass="entr" presetSubtype="37" fill="hold" nodeType="with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barn(outVertical)">
                                      <p:cBhvr>
                                        <p:cTn id="8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3" name="2 Imagen" descr="cadre_pour_video_1_by_kidpaddleetcie-d97hc1z.png"/>
          <p:cNvPicPr>
            <a:picLocks noChangeAspect="1"/>
          </p:cNvPicPr>
          <p:nvPr/>
        </p:nvPicPr>
        <p:blipFill>
          <a:blip r:embed="rId2"/>
          <a:stretch>
            <a:fillRect/>
          </a:stretch>
        </p:blipFill>
        <p:spPr>
          <a:xfrm>
            <a:off x="0" y="0"/>
            <a:ext cx="9144000" cy="5143500"/>
          </a:xfrm>
          <a:prstGeom prst="rect">
            <a:avLst/>
          </a:prstGeom>
        </p:spPr>
      </p:pic>
      <p:sp>
        <p:nvSpPr>
          <p:cNvPr id="4" name="3 CuadroTexto"/>
          <p:cNvSpPr txBox="1"/>
          <p:nvPr/>
        </p:nvSpPr>
        <p:spPr>
          <a:xfrm>
            <a:off x="1214414" y="1285866"/>
            <a:ext cx="6572296" cy="1200329"/>
          </a:xfrm>
          <a:prstGeom prst="rect">
            <a:avLst/>
          </a:prstGeom>
          <a:noFill/>
        </p:spPr>
        <p:txBody>
          <a:bodyPr wrap="square" rtlCol="0">
            <a:spAutoFit/>
          </a:bodyPr>
          <a:lstStyle/>
          <a:p>
            <a:pPr algn="ctr"/>
            <a:r>
              <a:rPr lang="es-PE" b="1" dirty="0" smtClean="0">
                <a:ln w="900" cmpd="sng">
                  <a:solidFill>
                    <a:sysClr val="windowText" lastClr="000000">
                      <a:alpha val="55000"/>
                    </a:sysClr>
                  </a:solidFill>
                  <a:prstDash val="solid"/>
                </a:ln>
                <a:solidFill>
                  <a:schemeClr val="accent1">
                    <a:satMod val="200000"/>
                    <a:tint val="3000"/>
                  </a:schemeClr>
                </a:solidFill>
                <a:effectLst>
                  <a:outerShdw blurRad="38100" dist="38100" dir="2700000" algn="tl">
                    <a:srgbClr val="000000">
                      <a:alpha val="43137"/>
                    </a:srgbClr>
                  </a:outerShdw>
                </a:effectLst>
              </a:rPr>
              <a:t>Por lo general la gente bella está rodeada de gente bella y no es casualidad, es que este tipo de belleza contagia a los que vibran con la misma energía y tiende a alejar a los que no son capaces de apreciarla</a:t>
            </a:r>
            <a:endParaRPr lang="es-PE" b="1" dirty="0">
              <a:ln w="900" cmpd="sng">
                <a:solidFill>
                  <a:sysClr val="windowText" lastClr="000000">
                    <a:alpha val="55000"/>
                  </a:sysClr>
                </a:solidFill>
                <a:prstDash val="solid"/>
              </a:ln>
              <a:solidFill>
                <a:schemeClr val="accent1">
                  <a:satMod val="200000"/>
                  <a:tint val="3000"/>
                </a:schemeClr>
              </a:solidFill>
              <a:effectLst>
                <a:outerShdw blurRad="38100" dist="38100" dir="2700000" algn="tl">
                  <a:srgbClr val="000000">
                    <a:alpha val="43137"/>
                  </a:srgbClr>
                </a:outerShdw>
              </a:effectLst>
            </a:endParaRPr>
          </a:p>
        </p:txBody>
      </p:sp>
      <p:pic>
        <p:nvPicPr>
          <p:cNvPr id="5" name="4 Imagen" descr="b7e871b1.png"/>
          <p:cNvPicPr>
            <a:picLocks noChangeAspect="1"/>
          </p:cNvPicPr>
          <p:nvPr/>
        </p:nvPicPr>
        <p:blipFill>
          <a:blip r:embed="rId3"/>
          <a:stretch>
            <a:fillRect/>
          </a:stretch>
        </p:blipFill>
        <p:spPr>
          <a:xfrm>
            <a:off x="1285852" y="2335528"/>
            <a:ext cx="5929352" cy="2450800"/>
          </a:xfrm>
          <a:prstGeom prst="rect">
            <a:avLst/>
          </a:prstGeom>
        </p:spPr>
      </p:pic>
      <p:sp>
        <p:nvSpPr>
          <p:cNvPr id="6" name="5 Rectángulo"/>
          <p:cNvSpPr/>
          <p:nvPr/>
        </p:nvSpPr>
        <p:spPr>
          <a:xfrm>
            <a:off x="-357222" y="-142894"/>
            <a:ext cx="9787006" cy="5500726"/>
          </a:xfrm>
          <a:prstGeom prst="rect">
            <a:avLst/>
          </a:prstGeom>
          <a:gradFill>
            <a:gsLst>
              <a:gs pos="0">
                <a:srgbClr val="002060"/>
              </a:gs>
              <a:gs pos="39999">
                <a:srgbClr val="85C2FF"/>
              </a:gs>
              <a:gs pos="70000">
                <a:srgbClr val="C4D6EB"/>
              </a:gs>
              <a:gs pos="100000">
                <a:srgbClr val="FFEBFA"/>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0"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Effect transition="in" filter="fade">
                                      <p:cBhvr>
                                        <p:cTn id="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17999">
              <a:srgbClr val="99CCFF"/>
            </a:gs>
            <a:gs pos="36000">
              <a:srgbClr val="9966FF"/>
            </a:gs>
            <a:gs pos="61000">
              <a:srgbClr val="CC99FF"/>
            </a:gs>
            <a:gs pos="82001">
              <a:srgbClr val="99CCFF"/>
            </a:gs>
            <a:gs pos="100000">
              <a:srgbClr val="CCCCFF"/>
            </a:gs>
          </a:gsLst>
          <a:lin ang="0" scaled="1"/>
          <a:tileRect/>
        </a:gradFill>
        <a:effectLst/>
      </p:bgPr>
    </p:bg>
    <p:spTree>
      <p:nvGrpSpPr>
        <p:cNvPr id="1" name=""/>
        <p:cNvGrpSpPr/>
        <p:nvPr/>
      </p:nvGrpSpPr>
      <p:grpSpPr>
        <a:xfrm>
          <a:off x="0" y="0"/>
          <a:ext cx="0" cy="0"/>
          <a:chOff x="0" y="0"/>
          <a:chExt cx="0" cy="0"/>
        </a:xfrm>
      </p:grpSpPr>
      <p:pic>
        <p:nvPicPr>
          <p:cNvPr id="4" name="3 Imagen" descr="nthnt.jpg"/>
          <p:cNvPicPr>
            <a:picLocks noChangeAspect="1"/>
          </p:cNvPicPr>
          <p:nvPr/>
        </p:nvPicPr>
        <p:blipFill>
          <a:blip r:embed="rId2" cstate="print"/>
          <a:stretch>
            <a:fillRect/>
          </a:stretch>
        </p:blipFill>
        <p:spPr>
          <a:xfrm>
            <a:off x="0" y="0"/>
            <a:ext cx="9144000" cy="5151454"/>
          </a:xfrm>
          <a:prstGeom prst="rect">
            <a:avLst/>
          </a:prstGeom>
        </p:spPr>
      </p:pic>
      <p:sp>
        <p:nvSpPr>
          <p:cNvPr id="6" name="5 Elipse"/>
          <p:cNvSpPr/>
          <p:nvPr/>
        </p:nvSpPr>
        <p:spPr>
          <a:xfrm>
            <a:off x="2928926" y="71438"/>
            <a:ext cx="1357322" cy="928712"/>
          </a:xfrm>
          <a:prstGeom prst="ellipse">
            <a:avLst/>
          </a:prstGeom>
          <a:blipFill>
            <a:blip r:embed="rId3"/>
            <a:stretch>
              <a:fillRect/>
            </a:stretch>
          </a:blip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2928926" y="1076652"/>
            <a:ext cx="1357322" cy="995031"/>
          </a:xfrm>
          <a:prstGeom prst="ellipse">
            <a:avLst/>
          </a:prstGeom>
          <a:blipFill>
            <a:blip r:embed="rId3"/>
            <a:stretch>
              <a:fillRect/>
            </a:stretch>
          </a:blip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2928926" y="2143122"/>
            <a:ext cx="1357322" cy="928712"/>
          </a:xfrm>
          <a:prstGeom prst="ellipse">
            <a:avLst/>
          </a:prstGeom>
          <a:blipFill>
            <a:blip r:embed="rId3"/>
            <a:stretch>
              <a:fillRect/>
            </a:stretch>
          </a:blip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928926" y="3143254"/>
            <a:ext cx="1357322" cy="928712"/>
          </a:xfrm>
          <a:prstGeom prst="ellipse">
            <a:avLst/>
          </a:prstGeom>
          <a:blipFill>
            <a:blip r:embed="rId3"/>
            <a:stretch>
              <a:fillRect/>
            </a:stretch>
          </a:blip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2928926" y="4214788"/>
            <a:ext cx="1357322" cy="928712"/>
          </a:xfrm>
          <a:prstGeom prst="ellipse">
            <a:avLst/>
          </a:prstGeom>
          <a:blipFill>
            <a:blip r:embed="rId3"/>
            <a:stretch>
              <a:fillRect/>
            </a:stretch>
          </a:blip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4929190" y="71438"/>
            <a:ext cx="1357322" cy="928712"/>
          </a:xfrm>
          <a:prstGeom prst="ellipse">
            <a:avLst/>
          </a:prstGeom>
          <a:blipFill>
            <a:blip r:embed="rId3"/>
            <a:stretch>
              <a:fillRect/>
            </a:stretch>
          </a:blip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4929190" y="1076652"/>
            <a:ext cx="1357322" cy="995031"/>
          </a:xfrm>
          <a:prstGeom prst="ellipse">
            <a:avLst/>
          </a:prstGeom>
          <a:blipFill>
            <a:blip r:embed="rId3"/>
            <a:stretch>
              <a:fillRect/>
            </a:stretch>
          </a:blip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4929190" y="2071684"/>
            <a:ext cx="1357322" cy="928712"/>
          </a:xfrm>
          <a:prstGeom prst="ellipse">
            <a:avLst/>
          </a:prstGeom>
          <a:blipFill>
            <a:blip r:embed="rId3"/>
            <a:stretch>
              <a:fillRect/>
            </a:stretch>
          </a:blip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4929190" y="3143254"/>
            <a:ext cx="1357322" cy="928712"/>
          </a:xfrm>
          <a:prstGeom prst="ellipse">
            <a:avLst/>
          </a:prstGeom>
          <a:blipFill>
            <a:blip r:embed="rId3"/>
            <a:stretch>
              <a:fillRect/>
            </a:stretch>
          </a:blip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4929190" y="4214788"/>
            <a:ext cx="1357322" cy="928712"/>
          </a:xfrm>
          <a:prstGeom prst="ellipse">
            <a:avLst/>
          </a:prstGeom>
          <a:blipFill>
            <a:blip r:embed="rId3"/>
            <a:stretch>
              <a:fillRect/>
            </a:stretch>
          </a:blip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57222" y="-142894"/>
            <a:ext cx="9787006" cy="5857916"/>
          </a:xfrm>
          <a:prstGeom prst="rect">
            <a:avLst/>
          </a:prstGeom>
          <a:gradFill>
            <a:gsLst>
              <a:gs pos="0">
                <a:srgbClr val="002060"/>
              </a:gs>
              <a:gs pos="39999">
                <a:srgbClr val="85C2FF"/>
              </a:gs>
              <a:gs pos="70000">
                <a:srgbClr val="C4D6EB"/>
              </a:gs>
              <a:gs pos="100000">
                <a:srgbClr val="FFEBFA"/>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ppt_x"/>
                                          </p:val>
                                        </p:tav>
                                        <p:tav tm="100000">
                                          <p:val>
                                            <p:strVal val="#ppt_x"/>
                                          </p:val>
                                        </p:tav>
                                      </p:tavLst>
                                    </p:anim>
                                    <p:anim calcmode="lin" valueType="num">
                                      <p:cBhvr additive="base">
                                        <p:cTn id="10" dur="2000" fill="hold"/>
                                        <p:tgtEl>
                                          <p:spTgt spid="6"/>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ppt_x"/>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ppt_x"/>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ppt_x"/>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ppt_x"/>
                                          </p:val>
                                        </p:tav>
                                        <p:tav tm="100000">
                                          <p:val>
                                            <p:strVal val="#ppt_x"/>
                                          </p:val>
                                        </p:tav>
                                      </p:tavLst>
                                    </p:anim>
                                    <p:anim calcmode="lin" valueType="num">
                                      <p:cBhvr additive="base">
                                        <p:cTn id="26" dur="2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ppt_x"/>
                                          </p:val>
                                        </p:tav>
                                        <p:tav tm="100000">
                                          <p:val>
                                            <p:strVal val="#ppt_x"/>
                                          </p:val>
                                        </p:tav>
                                      </p:tavLst>
                                    </p:anim>
                                    <p:anim calcmode="lin" valueType="num">
                                      <p:cBhvr additive="base">
                                        <p:cTn id="30" dur="2000" fill="hold"/>
                                        <p:tgtEl>
                                          <p:spTgt spid="11"/>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ppt_x"/>
                                          </p:val>
                                        </p:tav>
                                        <p:tav tm="100000">
                                          <p:val>
                                            <p:strVal val="#ppt_x"/>
                                          </p:val>
                                        </p:tav>
                                      </p:tavLst>
                                    </p:anim>
                                    <p:anim calcmode="lin" valueType="num">
                                      <p:cBhvr additive="base">
                                        <p:cTn id="34" dur="2000" fill="hold"/>
                                        <p:tgtEl>
                                          <p:spTgt spid="12"/>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fill="hold"/>
                                        <p:tgtEl>
                                          <p:spTgt spid="13"/>
                                        </p:tgtEl>
                                        <p:attrNameLst>
                                          <p:attrName>ppt_x</p:attrName>
                                        </p:attrNameLst>
                                      </p:cBhvr>
                                      <p:tavLst>
                                        <p:tav tm="0">
                                          <p:val>
                                            <p:strVal val="#ppt_x"/>
                                          </p:val>
                                        </p:tav>
                                        <p:tav tm="100000">
                                          <p:val>
                                            <p:strVal val="#ppt_x"/>
                                          </p:val>
                                        </p:tav>
                                      </p:tavLst>
                                    </p:anim>
                                    <p:anim calcmode="lin" valueType="num">
                                      <p:cBhvr additive="base">
                                        <p:cTn id="38" dur="2000" fill="hold"/>
                                        <p:tgtEl>
                                          <p:spTgt spid="13"/>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2000" fill="hold"/>
                                        <p:tgtEl>
                                          <p:spTgt spid="14"/>
                                        </p:tgtEl>
                                        <p:attrNameLst>
                                          <p:attrName>ppt_x</p:attrName>
                                        </p:attrNameLst>
                                      </p:cBhvr>
                                      <p:tavLst>
                                        <p:tav tm="0">
                                          <p:val>
                                            <p:strVal val="#ppt_x"/>
                                          </p:val>
                                        </p:tav>
                                        <p:tav tm="100000">
                                          <p:val>
                                            <p:strVal val="#ppt_x"/>
                                          </p:val>
                                        </p:tav>
                                      </p:tavLst>
                                    </p:anim>
                                    <p:anim calcmode="lin" valueType="num">
                                      <p:cBhvr additive="base">
                                        <p:cTn id="42" dur="2000" fill="hold"/>
                                        <p:tgtEl>
                                          <p:spTgt spid="14"/>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2000" fill="hold"/>
                                        <p:tgtEl>
                                          <p:spTgt spid="15"/>
                                        </p:tgtEl>
                                        <p:attrNameLst>
                                          <p:attrName>ppt_x</p:attrName>
                                        </p:attrNameLst>
                                      </p:cBhvr>
                                      <p:tavLst>
                                        <p:tav tm="0">
                                          <p:val>
                                            <p:strVal val="#ppt_x"/>
                                          </p:val>
                                        </p:tav>
                                        <p:tav tm="100000">
                                          <p:val>
                                            <p:strVal val="#ppt_x"/>
                                          </p:val>
                                        </p:tav>
                                      </p:tavLst>
                                    </p:anim>
                                    <p:anim calcmode="lin" valueType="num">
                                      <p:cBhvr additive="base">
                                        <p:cTn id="46" dur="2000" fill="hold"/>
                                        <p:tgtEl>
                                          <p:spTgt spid="15"/>
                                        </p:tgtEl>
                                        <p:attrNameLst>
                                          <p:attrName>ppt_y</p:attrName>
                                        </p:attrNameLst>
                                      </p:cBhvr>
                                      <p:tavLst>
                                        <p:tav tm="0">
                                          <p:val>
                                            <p:strVal val="1+#ppt_h/2"/>
                                          </p:val>
                                        </p:tav>
                                        <p:tav tm="100000">
                                          <p:val>
                                            <p:strVal val="#ppt_y"/>
                                          </p:val>
                                        </p:tav>
                                      </p:tavLst>
                                    </p:anim>
                                  </p:childTnLst>
                                </p:cTn>
                              </p:par>
                              <p:par>
                                <p:cTn id="47" presetID="8" presetClass="emph" presetSubtype="0" fill="hold" grpId="1" nodeType="withEffect">
                                  <p:stCondLst>
                                    <p:cond delay="0"/>
                                  </p:stCondLst>
                                  <p:childTnLst>
                                    <p:animRot by="21600000">
                                      <p:cBhvr>
                                        <p:cTn id="48" dur="2000" fill="hold"/>
                                        <p:tgtEl>
                                          <p:spTgt spid="6"/>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7"/>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9"/>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10"/>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11"/>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12"/>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3"/>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4"/>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5"/>
                                        </p:tgtEl>
                                        <p:attrNameLst>
                                          <p:attrName>r</p:attrName>
                                        </p:attrNameLst>
                                      </p:cBhvr>
                                    </p:animRot>
                                  </p:childTnLst>
                                </p:cTn>
                              </p:par>
                            </p:childTnLst>
                          </p:cTn>
                        </p:par>
                        <p:par>
                          <p:cTn id="67" fill="hold">
                            <p:stCondLst>
                              <p:cond delay="2000"/>
                            </p:stCondLst>
                            <p:childTnLst>
                              <p:par>
                                <p:cTn id="68" presetID="2" presetClass="exit" presetSubtype="4" fill="hold" grpId="2" nodeType="afterEffect">
                                  <p:stCondLst>
                                    <p:cond delay="0"/>
                                  </p:stCondLst>
                                  <p:childTnLst>
                                    <p:anim calcmode="lin" valueType="num">
                                      <p:cBhvr additive="base">
                                        <p:cTn id="69" dur="2000"/>
                                        <p:tgtEl>
                                          <p:spTgt spid="6"/>
                                        </p:tgtEl>
                                        <p:attrNameLst>
                                          <p:attrName>ppt_x</p:attrName>
                                        </p:attrNameLst>
                                      </p:cBhvr>
                                      <p:tavLst>
                                        <p:tav tm="0">
                                          <p:val>
                                            <p:strVal val="ppt_x"/>
                                          </p:val>
                                        </p:tav>
                                        <p:tav tm="100000">
                                          <p:val>
                                            <p:strVal val="ppt_x"/>
                                          </p:val>
                                        </p:tav>
                                      </p:tavLst>
                                    </p:anim>
                                    <p:anim calcmode="lin" valueType="num">
                                      <p:cBhvr additive="base">
                                        <p:cTn id="70" dur="2000"/>
                                        <p:tgtEl>
                                          <p:spTgt spid="6"/>
                                        </p:tgtEl>
                                        <p:attrNameLst>
                                          <p:attrName>ppt_y</p:attrName>
                                        </p:attrNameLst>
                                      </p:cBhvr>
                                      <p:tavLst>
                                        <p:tav tm="0">
                                          <p:val>
                                            <p:strVal val="ppt_y"/>
                                          </p:val>
                                        </p:tav>
                                        <p:tav tm="100000">
                                          <p:val>
                                            <p:strVal val="1+ppt_h/2"/>
                                          </p:val>
                                        </p:tav>
                                      </p:tavLst>
                                    </p:anim>
                                    <p:set>
                                      <p:cBhvr>
                                        <p:cTn id="71" dur="1" fill="hold">
                                          <p:stCondLst>
                                            <p:cond delay="1999"/>
                                          </p:stCondLst>
                                        </p:cTn>
                                        <p:tgtEl>
                                          <p:spTgt spid="6"/>
                                        </p:tgtEl>
                                        <p:attrNameLst>
                                          <p:attrName>style.visibility</p:attrName>
                                        </p:attrNameLst>
                                      </p:cBhvr>
                                      <p:to>
                                        <p:strVal val="hidden"/>
                                      </p:to>
                                    </p:set>
                                  </p:childTnLst>
                                </p:cTn>
                              </p:par>
                              <p:par>
                                <p:cTn id="72" presetID="2" presetClass="exit" presetSubtype="4" fill="hold" grpId="2" nodeType="withEffect">
                                  <p:stCondLst>
                                    <p:cond delay="0"/>
                                  </p:stCondLst>
                                  <p:childTnLst>
                                    <p:anim calcmode="lin" valueType="num">
                                      <p:cBhvr additive="base">
                                        <p:cTn id="73" dur="2000"/>
                                        <p:tgtEl>
                                          <p:spTgt spid="7"/>
                                        </p:tgtEl>
                                        <p:attrNameLst>
                                          <p:attrName>ppt_x</p:attrName>
                                        </p:attrNameLst>
                                      </p:cBhvr>
                                      <p:tavLst>
                                        <p:tav tm="0">
                                          <p:val>
                                            <p:strVal val="ppt_x"/>
                                          </p:val>
                                        </p:tav>
                                        <p:tav tm="100000">
                                          <p:val>
                                            <p:strVal val="ppt_x"/>
                                          </p:val>
                                        </p:tav>
                                      </p:tavLst>
                                    </p:anim>
                                    <p:anim calcmode="lin" valueType="num">
                                      <p:cBhvr additive="base">
                                        <p:cTn id="74" dur="2000"/>
                                        <p:tgtEl>
                                          <p:spTgt spid="7"/>
                                        </p:tgtEl>
                                        <p:attrNameLst>
                                          <p:attrName>ppt_y</p:attrName>
                                        </p:attrNameLst>
                                      </p:cBhvr>
                                      <p:tavLst>
                                        <p:tav tm="0">
                                          <p:val>
                                            <p:strVal val="ppt_y"/>
                                          </p:val>
                                        </p:tav>
                                        <p:tav tm="100000">
                                          <p:val>
                                            <p:strVal val="1+ppt_h/2"/>
                                          </p:val>
                                        </p:tav>
                                      </p:tavLst>
                                    </p:anim>
                                    <p:set>
                                      <p:cBhvr>
                                        <p:cTn id="75" dur="1" fill="hold">
                                          <p:stCondLst>
                                            <p:cond delay="1999"/>
                                          </p:stCondLst>
                                        </p:cTn>
                                        <p:tgtEl>
                                          <p:spTgt spid="7"/>
                                        </p:tgtEl>
                                        <p:attrNameLst>
                                          <p:attrName>style.visibility</p:attrName>
                                        </p:attrNameLst>
                                      </p:cBhvr>
                                      <p:to>
                                        <p:strVal val="hidden"/>
                                      </p:to>
                                    </p:set>
                                  </p:childTnLst>
                                </p:cTn>
                              </p:par>
                              <p:par>
                                <p:cTn id="76" presetID="2" presetClass="exit" presetSubtype="4" fill="hold" grpId="2" nodeType="withEffect">
                                  <p:stCondLst>
                                    <p:cond delay="0"/>
                                  </p:stCondLst>
                                  <p:childTnLst>
                                    <p:anim calcmode="lin" valueType="num">
                                      <p:cBhvr additive="base">
                                        <p:cTn id="77" dur="2000"/>
                                        <p:tgtEl>
                                          <p:spTgt spid="8"/>
                                        </p:tgtEl>
                                        <p:attrNameLst>
                                          <p:attrName>ppt_x</p:attrName>
                                        </p:attrNameLst>
                                      </p:cBhvr>
                                      <p:tavLst>
                                        <p:tav tm="0">
                                          <p:val>
                                            <p:strVal val="ppt_x"/>
                                          </p:val>
                                        </p:tav>
                                        <p:tav tm="100000">
                                          <p:val>
                                            <p:strVal val="ppt_x"/>
                                          </p:val>
                                        </p:tav>
                                      </p:tavLst>
                                    </p:anim>
                                    <p:anim calcmode="lin" valueType="num">
                                      <p:cBhvr additive="base">
                                        <p:cTn id="78" dur="2000"/>
                                        <p:tgtEl>
                                          <p:spTgt spid="8"/>
                                        </p:tgtEl>
                                        <p:attrNameLst>
                                          <p:attrName>ppt_y</p:attrName>
                                        </p:attrNameLst>
                                      </p:cBhvr>
                                      <p:tavLst>
                                        <p:tav tm="0">
                                          <p:val>
                                            <p:strVal val="ppt_y"/>
                                          </p:val>
                                        </p:tav>
                                        <p:tav tm="100000">
                                          <p:val>
                                            <p:strVal val="1+ppt_h/2"/>
                                          </p:val>
                                        </p:tav>
                                      </p:tavLst>
                                    </p:anim>
                                    <p:set>
                                      <p:cBhvr>
                                        <p:cTn id="79" dur="1" fill="hold">
                                          <p:stCondLst>
                                            <p:cond delay="1999"/>
                                          </p:stCondLst>
                                        </p:cTn>
                                        <p:tgtEl>
                                          <p:spTgt spid="8"/>
                                        </p:tgtEl>
                                        <p:attrNameLst>
                                          <p:attrName>style.visibility</p:attrName>
                                        </p:attrNameLst>
                                      </p:cBhvr>
                                      <p:to>
                                        <p:strVal val="hidden"/>
                                      </p:to>
                                    </p:set>
                                  </p:childTnLst>
                                </p:cTn>
                              </p:par>
                              <p:par>
                                <p:cTn id="80" presetID="2" presetClass="exit" presetSubtype="4" fill="hold" grpId="2"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ppt_x"/>
                                          </p:val>
                                        </p:tav>
                                      </p:tavLst>
                                    </p:anim>
                                    <p:anim calcmode="lin" valueType="num">
                                      <p:cBhvr additive="base">
                                        <p:cTn id="82" dur="2000"/>
                                        <p:tgtEl>
                                          <p:spTgt spid="9"/>
                                        </p:tgtEl>
                                        <p:attrNameLst>
                                          <p:attrName>ppt_y</p:attrName>
                                        </p:attrNameLst>
                                      </p:cBhvr>
                                      <p:tavLst>
                                        <p:tav tm="0">
                                          <p:val>
                                            <p:strVal val="ppt_y"/>
                                          </p:val>
                                        </p:tav>
                                        <p:tav tm="100000">
                                          <p:val>
                                            <p:strVal val="1+ppt_h/2"/>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4" fill="hold" grpId="2" nodeType="withEffect">
                                  <p:stCondLst>
                                    <p:cond delay="0"/>
                                  </p:stCondLst>
                                  <p:childTnLst>
                                    <p:anim calcmode="lin" valueType="num">
                                      <p:cBhvr additive="base">
                                        <p:cTn id="85" dur="2000"/>
                                        <p:tgtEl>
                                          <p:spTgt spid="10"/>
                                        </p:tgtEl>
                                        <p:attrNameLst>
                                          <p:attrName>ppt_x</p:attrName>
                                        </p:attrNameLst>
                                      </p:cBhvr>
                                      <p:tavLst>
                                        <p:tav tm="0">
                                          <p:val>
                                            <p:strVal val="ppt_x"/>
                                          </p:val>
                                        </p:tav>
                                        <p:tav tm="100000">
                                          <p:val>
                                            <p:strVal val="ppt_x"/>
                                          </p:val>
                                        </p:tav>
                                      </p:tavLst>
                                    </p:anim>
                                    <p:anim calcmode="lin" valueType="num">
                                      <p:cBhvr additive="base">
                                        <p:cTn id="86" dur="2000"/>
                                        <p:tgtEl>
                                          <p:spTgt spid="10"/>
                                        </p:tgtEl>
                                        <p:attrNameLst>
                                          <p:attrName>ppt_y</p:attrName>
                                        </p:attrNameLst>
                                      </p:cBhvr>
                                      <p:tavLst>
                                        <p:tav tm="0">
                                          <p:val>
                                            <p:strVal val="ppt_y"/>
                                          </p:val>
                                        </p:tav>
                                        <p:tav tm="100000">
                                          <p:val>
                                            <p:strVal val="1+ppt_h/2"/>
                                          </p:val>
                                        </p:tav>
                                      </p:tavLst>
                                    </p:anim>
                                    <p:set>
                                      <p:cBhvr>
                                        <p:cTn id="87" dur="1" fill="hold">
                                          <p:stCondLst>
                                            <p:cond delay="1999"/>
                                          </p:stCondLst>
                                        </p:cTn>
                                        <p:tgtEl>
                                          <p:spTgt spid="10"/>
                                        </p:tgtEl>
                                        <p:attrNameLst>
                                          <p:attrName>style.visibility</p:attrName>
                                        </p:attrNameLst>
                                      </p:cBhvr>
                                      <p:to>
                                        <p:strVal val="hidden"/>
                                      </p:to>
                                    </p:set>
                                  </p:childTnLst>
                                </p:cTn>
                              </p:par>
                              <p:par>
                                <p:cTn id="88" presetID="2" presetClass="exit" presetSubtype="1" fill="hold" grpId="2" nodeType="withEffect">
                                  <p:stCondLst>
                                    <p:cond delay="0"/>
                                  </p:stCondLst>
                                  <p:childTnLst>
                                    <p:anim calcmode="lin" valueType="num">
                                      <p:cBhvr additive="base">
                                        <p:cTn id="89" dur="2000"/>
                                        <p:tgtEl>
                                          <p:spTgt spid="11"/>
                                        </p:tgtEl>
                                        <p:attrNameLst>
                                          <p:attrName>ppt_x</p:attrName>
                                        </p:attrNameLst>
                                      </p:cBhvr>
                                      <p:tavLst>
                                        <p:tav tm="0">
                                          <p:val>
                                            <p:strVal val="ppt_x"/>
                                          </p:val>
                                        </p:tav>
                                        <p:tav tm="100000">
                                          <p:val>
                                            <p:strVal val="ppt_x"/>
                                          </p:val>
                                        </p:tav>
                                      </p:tavLst>
                                    </p:anim>
                                    <p:anim calcmode="lin" valueType="num">
                                      <p:cBhvr additive="base">
                                        <p:cTn id="90" dur="2000"/>
                                        <p:tgtEl>
                                          <p:spTgt spid="11"/>
                                        </p:tgtEl>
                                        <p:attrNameLst>
                                          <p:attrName>ppt_y</p:attrName>
                                        </p:attrNameLst>
                                      </p:cBhvr>
                                      <p:tavLst>
                                        <p:tav tm="0">
                                          <p:val>
                                            <p:strVal val="ppt_y"/>
                                          </p:val>
                                        </p:tav>
                                        <p:tav tm="100000">
                                          <p:val>
                                            <p:strVal val="0-ppt_h/2"/>
                                          </p:val>
                                        </p:tav>
                                      </p:tavLst>
                                    </p:anim>
                                    <p:set>
                                      <p:cBhvr>
                                        <p:cTn id="91" dur="1" fill="hold">
                                          <p:stCondLst>
                                            <p:cond delay="1999"/>
                                          </p:stCondLst>
                                        </p:cTn>
                                        <p:tgtEl>
                                          <p:spTgt spid="11"/>
                                        </p:tgtEl>
                                        <p:attrNameLst>
                                          <p:attrName>style.visibility</p:attrName>
                                        </p:attrNameLst>
                                      </p:cBhvr>
                                      <p:to>
                                        <p:strVal val="hidden"/>
                                      </p:to>
                                    </p:set>
                                  </p:childTnLst>
                                </p:cTn>
                              </p:par>
                              <p:par>
                                <p:cTn id="92" presetID="2" presetClass="exit" presetSubtype="1" fill="hold" grpId="2" nodeType="withEffect">
                                  <p:stCondLst>
                                    <p:cond delay="0"/>
                                  </p:stCondLst>
                                  <p:childTnLst>
                                    <p:anim calcmode="lin" valueType="num">
                                      <p:cBhvr additive="base">
                                        <p:cTn id="93" dur="2000"/>
                                        <p:tgtEl>
                                          <p:spTgt spid="12"/>
                                        </p:tgtEl>
                                        <p:attrNameLst>
                                          <p:attrName>ppt_x</p:attrName>
                                        </p:attrNameLst>
                                      </p:cBhvr>
                                      <p:tavLst>
                                        <p:tav tm="0">
                                          <p:val>
                                            <p:strVal val="ppt_x"/>
                                          </p:val>
                                        </p:tav>
                                        <p:tav tm="100000">
                                          <p:val>
                                            <p:strVal val="ppt_x"/>
                                          </p:val>
                                        </p:tav>
                                      </p:tavLst>
                                    </p:anim>
                                    <p:anim calcmode="lin" valueType="num">
                                      <p:cBhvr additive="base">
                                        <p:cTn id="94" dur="2000"/>
                                        <p:tgtEl>
                                          <p:spTgt spid="12"/>
                                        </p:tgtEl>
                                        <p:attrNameLst>
                                          <p:attrName>ppt_y</p:attrName>
                                        </p:attrNameLst>
                                      </p:cBhvr>
                                      <p:tavLst>
                                        <p:tav tm="0">
                                          <p:val>
                                            <p:strVal val="ppt_y"/>
                                          </p:val>
                                        </p:tav>
                                        <p:tav tm="100000">
                                          <p:val>
                                            <p:strVal val="0-ppt_h/2"/>
                                          </p:val>
                                        </p:tav>
                                      </p:tavLst>
                                    </p:anim>
                                    <p:set>
                                      <p:cBhvr>
                                        <p:cTn id="95" dur="1" fill="hold">
                                          <p:stCondLst>
                                            <p:cond delay="1999"/>
                                          </p:stCondLst>
                                        </p:cTn>
                                        <p:tgtEl>
                                          <p:spTgt spid="12"/>
                                        </p:tgtEl>
                                        <p:attrNameLst>
                                          <p:attrName>style.visibility</p:attrName>
                                        </p:attrNameLst>
                                      </p:cBhvr>
                                      <p:to>
                                        <p:strVal val="hidden"/>
                                      </p:to>
                                    </p:set>
                                  </p:childTnLst>
                                </p:cTn>
                              </p:par>
                              <p:par>
                                <p:cTn id="96" presetID="2" presetClass="exit" presetSubtype="1" fill="hold" grpId="2" nodeType="withEffect">
                                  <p:stCondLst>
                                    <p:cond delay="0"/>
                                  </p:stCondLst>
                                  <p:childTnLst>
                                    <p:anim calcmode="lin" valueType="num">
                                      <p:cBhvr additive="base">
                                        <p:cTn id="97" dur="2000"/>
                                        <p:tgtEl>
                                          <p:spTgt spid="13"/>
                                        </p:tgtEl>
                                        <p:attrNameLst>
                                          <p:attrName>ppt_x</p:attrName>
                                        </p:attrNameLst>
                                      </p:cBhvr>
                                      <p:tavLst>
                                        <p:tav tm="0">
                                          <p:val>
                                            <p:strVal val="ppt_x"/>
                                          </p:val>
                                        </p:tav>
                                        <p:tav tm="100000">
                                          <p:val>
                                            <p:strVal val="ppt_x"/>
                                          </p:val>
                                        </p:tav>
                                      </p:tavLst>
                                    </p:anim>
                                    <p:anim calcmode="lin" valueType="num">
                                      <p:cBhvr additive="base">
                                        <p:cTn id="98" dur="2000"/>
                                        <p:tgtEl>
                                          <p:spTgt spid="13"/>
                                        </p:tgtEl>
                                        <p:attrNameLst>
                                          <p:attrName>ppt_y</p:attrName>
                                        </p:attrNameLst>
                                      </p:cBhvr>
                                      <p:tavLst>
                                        <p:tav tm="0">
                                          <p:val>
                                            <p:strVal val="ppt_y"/>
                                          </p:val>
                                        </p:tav>
                                        <p:tav tm="100000">
                                          <p:val>
                                            <p:strVal val="0-ppt_h/2"/>
                                          </p:val>
                                        </p:tav>
                                      </p:tavLst>
                                    </p:anim>
                                    <p:set>
                                      <p:cBhvr>
                                        <p:cTn id="99" dur="1" fill="hold">
                                          <p:stCondLst>
                                            <p:cond delay="1999"/>
                                          </p:stCondLst>
                                        </p:cTn>
                                        <p:tgtEl>
                                          <p:spTgt spid="13"/>
                                        </p:tgtEl>
                                        <p:attrNameLst>
                                          <p:attrName>style.visibility</p:attrName>
                                        </p:attrNameLst>
                                      </p:cBhvr>
                                      <p:to>
                                        <p:strVal val="hidden"/>
                                      </p:to>
                                    </p:set>
                                  </p:childTnLst>
                                </p:cTn>
                              </p:par>
                              <p:par>
                                <p:cTn id="100" presetID="2" presetClass="exit" presetSubtype="1" fill="hold" grpId="2" nodeType="withEffect">
                                  <p:stCondLst>
                                    <p:cond delay="0"/>
                                  </p:stCondLst>
                                  <p:childTnLst>
                                    <p:anim calcmode="lin" valueType="num">
                                      <p:cBhvr additive="base">
                                        <p:cTn id="101" dur="2000"/>
                                        <p:tgtEl>
                                          <p:spTgt spid="14"/>
                                        </p:tgtEl>
                                        <p:attrNameLst>
                                          <p:attrName>ppt_x</p:attrName>
                                        </p:attrNameLst>
                                      </p:cBhvr>
                                      <p:tavLst>
                                        <p:tav tm="0">
                                          <p:val>
                                            <p:strVal val="ppt_x"/>
                                          </p:val>
                                        </p:tav>
                                        <p:tav tm="100000">
                                          <p:val>
                                            <p:strVal val="ppt_x"/>
                                          </p:val>
                                        </p:tav>
                                      </p:tavLst>
                                    </p:anim>
                                    <p:anim calcmode="lin" valueType="num">
                                      <p:cBhvr additive="base">
                                        <p:cTn id="102" dur="2000"/>
                                        <p:tgtEl>
                                          <p:spTgt spid="14"/>
                                        </p:tgtEl>
                                        <p:attrNameLst>
                                          <p:attrName>ppt_y</p:attrName>
                                        </p:attrNameLst>
                                      </p:cBhvr>
                                      <p:tavLst>
                                        <p:tav tm="0">
                                          <p:val>
                                            <p:strVal val="ppt_y"/>
                                          </p:val>
                                        </p:tav>
                                        <p:tav tm="100000">
                                          <p:val>
                                            <p:strVal val="0-ppt_h/2"/>
                                          </p:val>
                                        </p:tav>
                                      </p:tavLst>
                                    </p:anim>
                                    <p:set>
                                      <p:cBhvr>
                                        <p:cTn id="103" dur="1" fill="hold">
                                          <p:stCondLst>
                                            <p:cond delay="1999"/>
                                          </p:stCondLst>
                                        </p:cTn>
                                        <p:tgtEl>
                                          <p:spTgt spid="14"/>
                                        </p:tgtEl>
                                        <p:attrNameLst>
                                          <p:attrName>style.visibility</p:attrName>
                                        </p:attrNameLst>
                                      </p:cBhvr>
                                      <p:to>
                                        <p:strVal val="hidden"/>
                                      </p:to>
                                    </p:set>
                                  </p:childTnLst>
                                </p:cTn>
                              </p:par>
                              <p:par>
                                <p:cTn id="104" presetID="2" presetClass="exit" presetSubtype="1" fill="hold" grpId="2" nodeType="withEffect">
                                  <p:stCondLst>
                                    <p:cond delay="0"/>
                                  </p:stCondLst>
                                  <p:childTnLst>
                                    <p:anim calcmode="lin" valueType="num">
                                      <p:cBhvr additive="base">
                                        <p:cTn id="105" dur="2000"/>
                                        <p:tgtEl>
                                          <p:spTgt spid="15"/>
                                        </p:tgtEl>
                                        <p:attrNameLst>
                                          <p:attrName>ppt_x</p:attrName>
                                        </p:attrNameLst>
                                      </p:cBhvr>
                                      <p:tavLst>
                                        <p:tav tm="0">
                                          <p:val>
                                            <p:strVal val="ppt_x"/>
                                          </p:val>
                                        </p:tav>
                                        <p:tav tm="100000">
                                          <p:val>
                                            <p:strVal val="ppt_x"/>
                                          </p:val>
                                        </p:tav>
                                      </p:tavLst>
                                    </p:anim>
                                    <p:anim calcmode="lin" valueType="num">
                                      <p:cBhvr additive="base">
                                        <p:cTn id="106" dur="2000"/>
                                        <p:tgtEl>
                                          <p:spTgt spid="15"/>
                                        </p:tgtEl>
                                        <p:attrNameLst>
                                          <p:attrName>ppt_y</p:attrName>
                                        </p:attrNameLst>
                                      </p:cBhvr>
                                      <p:tavLst>
                                        <p:tav tm="0">
                                          <p:val>
                                            <p:strVal val="ppt_y"/>
                                          </p:val>
                                        </p:tav>
                                        <p:tav tm="100000">
                                          <p:val>
                                            <p:strVal val="0-ppt_h/2"/>
                                          </p:val>
                                        </p:tav>
                                      </p:tavLst>
                                    </p:anim>
                                    <p:set>
                                      <p:cBhvr>
                                        <p:cTn id="107" dur="1" fill="hold">
                                          <p:stCondLst>
                                            <p:cond delay="1999"/>
                                          </p:stCondLst>
                                        </p:cTn>
                                        <p:tgtEl>
                                          <p:spTgt spid="15"/>
                                        </p:tgtEl>
                                        <p:attrNameLst>
                                          <p:attrName>style.visibility</p:attrName>
                                        </p:attrNameLst>
                                      </p:cBhvr>
                                      <p:to>
                                        <p:strVal val="hidden"/>
                                      </p:to>
                                    </p:set>
                                  </p:childTnLst>
                                </p:cTn>
                              </p:par>
                              <p:par>
                                <p:cTn id="108" presetID="23" presetClass="entr" presetSubtype="288" fill="hold" nodeType="withEffect">
                                  <p:stCondLst>
                                    <p:cond delay="0"/>
                                  </p:stCondLst>
                                  <p:childTnLst>
                                    <p:set>
                                      <p:cBhvr>
                                        <p:cTn id="109" dur="1" fill="hold">
                                          <p:stCondLst>
                                            <p:cond delay="0"/>
                                          </p:stCondLst>
                                        </p:cTn>
                                        <p:tgtEl>
                                          <p:spTgt spid="4"/>
                                        </p:tgtEl>
                                        <p:attrNameLst>
                                          <p:attrName>style.visibility</p:attrName>
                                        </p:attrNameLst>
                                      </p:cBhvr>
                                      <p:to>
                                        <p:strVal val="visible"/>
                                      </p:to>
                                    </p:set>
                                    <p:anim calcmode="lin" valueType="num">
                                      <p:cBhvr>
                                        <p:cTn id="110" dur="2000" fill="hold"/>
                                        <p:tgtEl>
                                          <p:spTgt spid="4"/>
                                        </p:tgtEl>
                                        <p:attrNameLst>
                                          <p:attrName>ppt_w</p:attrName>
                                        </p:attrNameLst>
                                      </p:cBhvr>
                                      <p:tavLst>
                                        <p:tav tm="0">
                                          <p:val>
                                            <p:strVal val="4/3*#ppt_w"/>
                                          </p:val>
                                        </p:tav>
                                        <p:tav tm="100000">
                                          <p:val>
                                            <p:strVal val="#ppt_w"/>
                                          </p:val>
                                        </p:tav>
                                      </p:tavLst>
                                    </p:anim>
                                    <p:anim calcmode="lin" valueType="num">
                                      <p:cBhvr>
                                        <p:cTn id="111" dur="2000" fill="hold"/>
                                        <p:tgtEl>
                                          <p:spTgt spid="4"/>
                                        </p:tgtEl>
                                        <p:attrNameLst>
                                          <p:attrName>ppt_h</p:attrName>
                                        </p:attrNameLst>
                                      </p:cBhvr>
                                      <p:tavLst>
                                        <p:tav tm="0">
                                          <p:val>
                                            <p:strVal val="4/3*#ppt_h"/>
                                          </p:val>
                                        </p:tav>
                                        <p:tav tm="100000">
                                          <p:val>
                                            <p:strVal val="#ppt_h"/>
                                          </p:val>
                                        </p:tav>
                                      </p:tavLst>
                                    </p:anim>
                                  </p:childTnLst>
                                </p:cTn>
                              </p:par>
                              <p:par>
                                <p:cTn id="112" presetID="16" presetClass="entr" presetSubtype="42" fill="hold" nodeType="withEffect">
                                  <p:stCondLst>
                                    <p:cond delay="0"/>
                                  </p:stCondLst>
                                  <p:childTnLst>
                                    <p:set>
                                      <p:cBhvr>
                                        <p:cTn id="113" dur="1" fill="hold">
                                          <p:stCondLst>
                                            <p:cond delay="0"/>
                                          </p:stCondLst>
                                        </p:cTn>
                                        <p:tgtEl>
                                          <p:spTgt spid="4"/>
                                        </p:tgtEl>
                                        <p:attrNameLst>
                                          <p:attrName>style.visibility</p:attrName>
                                        </p:attrNameLst>
                                      </p:cBhvr>
                                      <p:to>
                                        <p:strVal val="visible"/>
                                      </p:to>
                                    </p:set>
                                    <p:animEffect transition="in" filter="barn(outHorizontal)">
                                      <p:cBhvr>
                                        <p:cTn id="11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4" name="3 Imagen" descr="rgrgd.jpg"/>
          <p:cNvPicPr>
            <a:picLocks noChangeAspect="1"/>
          </p:cNvPicPr>
          <p:nvPr/>
        </p:nvPicPr>
        <p:blipFill>
          <a:blip r:embed="rId2"/>
          <a:stretch>
            <a:fillRect/>
          </a:stretch>
        </p:blipFill>
        <p:spPr>
          <a:xfrm>
            <a:off x="0" y="0"/>
            <a:ext cx="9141768" cy="5143500"/>
          </a:xfrm>
          <a:prstGeom prst="rect">
            <a:avLst/>
          </a:prstGeom>
        </p:spPr>
      </p:pic>
      <p:sp>
        <p:nvSpPr>
          <p:cNvPr id="3" name="1 Título"/>
          <p:cNvSpPr>
            <a:spLocks noGrp="1"/>
          </p:cNvSpPr>
          <p:nvPr>
            <p:ph type="ctrTitle"/>
          </p:nvPr>
        </p:nvSpPr>
        <p:spPr>
          <a:xfrm>
            <a:off x="685800" y="1597819"/>
            <a:ext cx="7772400" cy="1102519"/>
          </a:xfrm>
        </p:spPr>
        <p:txBody>
          <a:bodyPr/>
          <a:lstStyle/>
          <a:p>
            <a:endParaRPr lang="es-PE"/>
          </a:p>
        </p:txBody>
      </p:sp>
      <p:pic>
        <p:nvPicPr>
          <p:cNvPr id="6" name="5 Imagen" descr="CGepxeLKvtpPoOCqpi7DelVRvpk.png"/>
          <p:cNvPicPr>
            <a:picLocks noChangeAspect="1"/>
          </p:cNvPicPr>
          <p:nvPr/>
        </p:nvPicPr>
        <p:blipFill>
          <a:blip r:embed="rId3">
            <a:grayscl/>
            <a:lum bright="40000" contrast="40000"/>
          </a:blip>
          <a:stretch>
            <a:fillRect/>
          </a:stretch>
        </p:blipFill>
        <p:spPr>
          <a:xfrm rot="5400000">
            <a:off x="1928795" y="1357303"/>
            <a:ext cx="2857500" cy="2571750"/>
          </a:xfrm>
          <a:prstGeom prst="rect">
            <a:avLst/>
          </a:prstGeom>
        </p:spPr>
      </p:pic>
      <p:pic>
        <p:nvPicPr>
          <p:cNvPr id="7" name="6 Imagen" descr="CGepxeLKvtpPoOCqpi7DelVRvpk.png"/>
          <p:cNvPicPr>
            <a:picLocks noChangeAspect="1"/>
          </p:cNvPicPr>
          <p:nvPr/>
        </p:nvPicPr>
        <p:blipFill>
          <a:blip r:embed="rId3">
            <a:grayscl/>
            <a:lum bright="40000" contrast="40000"/>
          </a:blip>
          <a:stretch>
            <a:fillRect/>
          </a:stretch>
        </p:blipFill>
        <p:spPr>
          <a:xfrm rot="5400000">
            <a:off x="142845" y="1357303"/>
            <a:ext cx="2857500" cy="2571750"/>
          </a:xfrm>
          <a:prstGeom prst="rect">
            <a:avLst/>
          </a:prstGeom>
        </p:spPr>
      </p:pic>
      <p:pic>
        <p:nvPicPr>
          <p:cNvPr id="8" name="7 Imagen" descr="CGepxeLKvtpPoOCqpi7DelVRvpk.png"/>
          <p:cNvPicPr>
            <a:picLocks noChangeAspect="1"/>
          </p:cNvPicPr>
          <p:nvPr/>
        </p:nvPicPr>
        <p:blipFill>
          <a:blip r:embed="rId3">
            <a:grayscl/>
            <a:lum bright="40000" contrast="40000"/>
          </a:blip>
          <a:stretch>
            <a:fillRect/>
          </a:stretch>
        </p:blipFill>
        <p:spPr>
          <a:xfrm rot="16200000">
            <a:off x="6429375" y="1357303"/>
            <a:ext cx="2857500" cy="2571750"/>
          </a:xfrm>
          <a:prstGeom prst="rect">
            <a:avLst/>
          </a:prstGeom>
        </p:spPr>
      </p:pic>
      <p:pic>
        <p:nvPicPr>
          <p:cNvPr id="9" name="8 Imagen" descr="CGepxeLKvtpPoOCqpi7DelVRvpk.png"/>
          <p:cNvPicPr>
            <a:picLocks noChangeAspect="1"/>
          </p:cNvPicPr>
          <p:nvPr/>
        </p:nvPicPr>
        <p:blipFill>
          <a:blip r:embed="rId3">
            <a:grayscl/>
            <a:lum bright="40000" contrast="40000"/>
          </a:blip>
          <a:stretch>
            <a:fillRect/>
          </a:stretch>
        </p:blipFill>
        <p:spPr>
          <a:xfrm rot="16200000">
            <a:off x="4714877" y="1357303"/>
            <a:ext cx="2857500" cy="2571750"/>
          </a:xfrm>
          <a:prstGeom prst="rect">
            <a:avLst/>
          </a:prstGeom>
        </p:spPr>
      </p:pic>
      <p:sp>
        <p:nvSpPr>
          <p:cNvPr id="10" name="9 Rectángulo"/>
          <p:cNvSpPr/>
          <p:nvPr/>
        </p:nvSpPr>
        <p:spPr>
          <a:xfrm>
            <a:off x="-357222" y="-142894"/>
            <a:ext cx="9787006" cy="5500726"/>
          </a:xfrm>
          <a:prstGeom prst="rect">
            <a:avLst/>
          </a:prstGeom>
          <a:gradFill>
            <a:gsLst>
              <a:gs pos="0">
                <a:srgbClr val="002060"/>
              </a:gs>
              <a:gs pos="39999">
                <a:srgbClr val="85C2FF"/>
              </a:gs>
              <a:gs pos="70000">
                <a:srgbClr val="C4D6EB"/>
              </a:gs>
              <a:gs pos="100000">
                <a:srgbClr val="FFEBFA"/>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1+#ppt_w/2"/>
                                          </p:val>
                                        </p:tav>
                                        <p:tav tm="100000">
                                          <p:val>
                                            <p:strVal val="#ppt_x"/>
                                          </p:val>
                                        </p:tav>
                                      </p:tavLst>
                                    </p:anim>
                                    <p:anim calcmode="lin" valueType="num">
                                      <p:cBhvr additive="base">
                                        <p:cTn id="10" dur="2000" fill="hold"/>
                                        <p:tgtEl>
                                          <p:spTgt spid="6"/>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19" presetClass="entr" presetSubtype="10"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2000" fill="hold"/>
                                        <p:tgtEl>
                                          <p:spTgt spid="6"/>
                                        </p:tgtEl>
                                        <p:attrNameLst>
                                          <p:attrName>ppt_w</p:attrName>
                                        </p:attrNameLst>
                                      </p:cBhvr>
                                      <p:tavLst>
                                        <p:tav tm="0" fmla="#ppt_w*sin(2.5*pi*$)">
                                          <p:val>
                                            <p:fltVal val="0"/>
                                          </p:val>
                                        </p:tav>
                                        <p:tav tm="100000">
                                          <p:val>
                                            <p:fltVal val="1"/>
                                          </p:val>
                                        </p:tav>
                                      </p:tavLst>
                                    </p:anim>
                                    <p:anim calcmode="lin" valueType="num">
                                      <p:cBhvr>
                                        <p:cTn id="26" dur="2000" fill="hold"/>
                                        <p:tgtEl>
                                          <p:spTgt spid="6"/>
                                        </p:tgtEl>
                                        <p:attrNameLst>
                                          <p:attrName>ppt_h</p:attrName>
                                        </p:attrNameLst>
                                      </p:cBhvr>
                                      <p:tavLst>
                                        <p:tav tm="0">
                                          <p:val>
                                            <p:strVal val="#ppt_h"/>
                                          </p:val>
                                        </p:tav>
                                        <p:tav tm="100000">
                                          <p:val>
                                            <p:strVal val="#ppt_h"/>
                                          </p:val>
                                        </p:tav>
                                      </p:tavLst>
                                    </p:anim>
                                  </p:childTnLst>
                                </p:cTn>
                              </p:par>
                              <p:par>
                                <p:cTn id="27" presetID="19" presetClass="entr" presetSubtype="10"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2000" fill="hold"/>
                                        <p:tgtEl>
                                          <p:spTgt spid="7"/>
                                        </p:tgtEl>
                                        <p:attrNameLst>
                                          <p:attrName>ppt_w</p:attrName>
                                        </p:attrNameLst>
                                      </p:cBhvr>
                                      <p:tavLst>
                                        <p:tav tm="0" fmla="#ppt_w*sin(2.5*pi*$)">
                                          <p:val>
                                            <p:fltVal val="0"/>
                                          </p:val>
                                        </p:tav>
                                        <p:tav tm="100000">
                                          <p:val>
                                            <p:fltVal val="1"/>
                                          </p:val>
                                        </p:tav>
                                      </p:tavLst>
                                    </p:anim>
                                    <p:anim calcmode="lin" valueType="num">
                                      <p:cBhvr>
                                        <p:cTn id="30" dur="2000" fill="hold"/>
                                        <p:tgtEl>
                                          <p:spTgt spid="7"/>
                                        </p:tgtEl>
                                        <p:attrNameLst>
                                          <p:attrName>ppt_h</p:attrName>
                                        </p:attrNameLst>
                                      </p:cBhvr>
                                      <p:tavLst>
                                        <p:tav tm="0">
                                          <p:val>
                                            <p:strVal val="#ppt_h"/>
                                          </p:val>
                                        </p:tav>
                                        <p:tav tm="100000">
                                          <p:val>
                                            <p:strVal val="#ppt_h"/>
                                          </p:val>
                                        </p:tav>
                                      </p:tavLst>
                                    </p:anim>
                                  </p:childTnLst>
                                </p:cTn>
                              </p:par>
                              <p:par>
                                <p:cTn id="31" presetID="19" presetClass="entr" presetSubtype="10"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fmla="#ppt_w*sin(2.5*pi*$)">
                                          <p:val>
                                            <p:fltVal val="0"/>
                                          </p:val>
                                        </p:tav>
                                        <p:tav tm="100000">
                                          <p:val>
                                            <p:fltVal val="1"/>
                                          </p:val>
                                        </p:tav>
                                      </p:tavLst>
                                    </p:anim>
                                    <p:anim calcmode="lin" valueType="num">
                                      <p:cBhvr>
                                        <p:cTn id="34" dur="2000" fill="hold"/>
                                        <p:tgtEl>
                                          <p:spTgt spid="8"/>
                                        </p:tgtEl>
                                        <p:attrNameLst>
                                          <p:attrName>ppt_h</p:attrName>
                                        </p:attrNameLst>
                                      </p:cBhvr>
                                      <p:tavLst>
                                        <p:tav tm="0">
                                          <p:val>
                                            <p:strVal val="#ppt_h"/>
                                          </p:val>
                                        </p:tav>
                                        <p:tav tm="100000">
                                          <p:val>
                                            <p:strVal val="#ppt_h"/>
                                          </p:val>
                                        </p:tav>
                                      </p:tavLst>
                                    </p:anim>
                                  </p:childTnLst>
                                </p:cTn>
                              </p:par>
                              <p:par>
                                <p:cTn id="35" presetID="19" presetClass="entr" presetSubtype="10"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2000" fill="hold"/>
                                        <p:tgtEl>
                                          <p:spTgt spid="9"/>
                                        </p:tgtEl>
                                        <p:attrNameLst>
                                          <p:attrName>ppt_w</p:attrName>
                                        </p:attrNameLst>
                                      </p:cBhvr>
                                      <p:tavLst>
                                        <p:tav tm="0" fmla="#ppt_w*sin(2.5*pi*$)">
                                          <p:val>
                                            <p:fltVal val="0"/>
                                          </p:val>
                                        </p:tav>
                                        <p:tav tm="100000">
                                          <p:val>
                                            <p:fltVal val="1"/>
                                          </p:val>
                                        </p:tav>
                                      </p:tavLst>
                                    </p:anim>
                                    <p:anim calcmode="lin" valueType="num">
                                      <p:cBhvr>
                                        <p:cTn id="38" dur="2000" fill="hold"/>
                                        <p:tgtEl>
                                          <p:spTgt spid="9"/>
                                        </p:tgtEl>
                                        <p:attrNameLst>
                                          <p:attrName>ppt_h</p:attrName>
                                        </p:attrNameLst>
                                      </p:cBhvr>
                                      <p:tavLst>
                                        <p:tav tm="0">
                                          <p:val>
                                            <p:strVal val="#ppt_h"/>
                                          </p:val>
                                        </p:tav>
                                        <p:tav tm="100000">
                                          <p:val>
                                            <p:strVal val="#ppt_h"/>
                                          </p:val>
                                        </p:tav>
                                      </p:tavLst>
                                    </p:anim>
                                  </p:childTnLst>
                                </p:cTn>
                              </p:par>
                            </p:childTnLst>
                          </p:cTn>
                        </p:par>
                        <p:par>
                          <p:cTn id="39" fill="hold">
                            <p:stCondLst>
                              <p:cond delay="2000"/>
                            </p:stCondLst>
                            <p:childTnLst>
                              <p:par>
                                <p:cTn id="40" presetID="2" presetClass="exit" presetSubtype="2" fill="hold" nodeType="afterEffect">
                                  <p:stCondLst>
                                    <p:cond delay="0"/>
                                  </p:stCondLst>
                                  <p:childTnLst>
                                    <p:anim calcmode="lin" valueType="num">
                                      <p:cBhvr additive="base">
                                        <p:cTn id="41" dur="2000"/>
                                        <p:tgtEl>
                                          <p:spTgt spid="6"/>
                                        </p:tgtEl>
                                        <p:attrNameLst>
                                          <p:attrName>ppt_x</p:attrName>
                                        </p:attrNameLst>
                                      </p:cBhvr>
                                      <p:tavLst>
                                        <p:tav tm="0">
                                          <p:val>
                                            <p:strVal val="ppt_x"/>
                                          </p:val>
                                        </p:tav>
                                        <p:tav tm="100000">
                                          <p:val>
                                            <p:strVal val="1+ppt_w/2"/>
                                          </p:val>
                                        </p:tav>
                                      </p:tavLst>
                                    </p:anim>
                                    <p:anim calcmode="lin" valueType="num">
                                      <p:cBhvr additive="base">
                                        <p:cTn id="42" dur="2000"/>
                                        <p:tgtEl>
                                          <p:spTgt spid="6"/>
                                        </p:tgtEl>
                                        <p:attrNameLst>
                                          <p:attrName>ppt_y</p:attrName>
                                        </p:attrNameLst>
                                      </p:cBhvr>
                                      <p:tavLst>
                                        <p:tav tm="0">
                                          <p:val>
                                            <p:strVal val="ppt_y"/>
                                          </p:val>
                                        </p:tav>
                                        <p:tav tm="100000">
                                          <p:val>
                                            <p:strVal val="ppt_y"/>
                                          </p:val>
                                        </p:tav>
                                      </p:tavLst>
                                    </p:anim>
                                    <p:set>
                                      <p:cBhvr>
                                        <p:cTn id="43" dur="1" fill="hold">
                                          <p:stCondLst>
                                            <p:cond delay="1999"/>
                                          </p:stCondLst>
                                        </p:cTn>
                                        <p:tgtEl>
                                          <p:spTgt spid="6"/>
                                        </p:tgtEl>
                                        <p:attrNameLst>
                                          <p:attrName>style.visibility</p:attrName>
                                        </p:attrNameLst>
                                      </p:cBhvr>
                                      <p:to>
                                        <p:strVal val="hidden"/>
                                      </p:to>
                                    </p:set>
                                  </p:childTnLst>
                                </p:cTn>
                              </p:par>
                              <p:par>
                                <p:cTn id="44" presetID="2" presetClass="exit" presetSubtype="2" fill="hold" nodeType="withEffect">
                                  <p:stCondLst>
                                    <p:cond delay="0"/>
                                  </p:stCondLst>
                                  <p:childTnLst>
                                    <p:anim calcmode="lin" valueType="num">
                                      <p:cBhvr additive="base">
                                        <p:cTn id="45" dur="2000"/>
                                        <p:tgtEl>
                                          <p:spTgt spid="7"/>
                                        </p:tgtEl>
                                        <p:attrNameLst>
                                          <p:attrName>ppt_x</p:attrName>
                                        </p:attrNameLst>
                                      </p:cBhvr>
                                      <p:tavLst>
                                        <p:tav tm="0">
                                          <p:val>
                                            <p:strVal val="ppt_x"/>
                                          </p:val>
                                        </p:tav>
                                        <p:tav tm="100000">
                                          <p:val>
                                            <p:strVal val="1+ppt_w/2"/>
                                          </p:val>
                                        </p:tav>
                                      </p:tavLst>
                                    </p:anim>
                                    <p:anim calcmode="lin" valueType="num">
                                      <p:cBhvr additive="base">
                                        <p:cTn id="46" dur="2000"/>
                                        <p:tgtEl>
                                          <p:spTgt spid="7"/>
                                        </p:tgtEl>
                                        <p:attrNameLst>
                                          <p:attrName>ppt_y</p:attrName>
                                        </p:attrNameLst>
                                      </p:cBhvr>
                                      <p:tavLst>
                                        <p:tav tm="0">
                                          <p:val>
                                            <p:strVal val="ppt_y"/>
                                          </p:val>
                                        </p:tav>
                                        <p:tav tm="100000">
                                          <p:val>
                                            <p:strVal val="ppt_y"/>
                                          </p:val>
                                        </p:tav>
                                      </p:tavLst>
                                    </p:anim>
                                    <p:set>
                                      <p:cBhvr>
                                        <p:cTn id="47" dur="1" fill="hold">
                                          <p:stCondLst>
                                            <p:cond delay="1999"/>
                                          </p:stCondLst>
                                        </p:cTn>
                                        <p:tgtEl>
                                          <p:spTgt spid="7"/>
                                        </p:tgtEl>
                                        <p:attrNameLst>
                                          <p:attrName>style.visibility</p:attrName>
                                        </p:attrNameLst>
                                      </p:cBhvr>
                                      <p:to>
                                        <p:strVal val="hidden"/>
                                      </p:to>
                                    </p:set>
                                  </p:childTnLst>
                                </p:cTn>
                              </p:par>
                              <p:par>
                                <p:cTn id="48" presetID="2" presetClass="exit" presetSubtype="8" fill="hold" nodeType="withEffect">
                                  <p:stCondLst>
                                    <p:cond delay="0"/>
                                  </p:stCondLst>
                                  <p:childTnLst>
                                    <p:anim calcmode="lin" valueType="num">
                                      <p:cBhvr additive="base">
                                        <p:cTn id="49" dur="2000"/>
                                        <p:tgtEl>
                                          <p:spTgt spid="8"/>
                                        </p:tgtEl>
                                        <p:attrNameLst>
                                          <p:attrName>ppt_x</p:attrName>
                                        </p:attrNameLst>
                                      </p:cBhvr>
                                      <p:tavLst>
                                        <p:tav tm="0">
                                          <p:val>
                                            <p:strVal val="ppt_x"/>
                                          </p:val>
                                        </p:tav>
                                        <p:tav tm="100000">
                                          <p:val>
                                            <p:strVal val="0-ppt_w/2"/>
                                          </p:val>
                                        </p:tav>
                                      </p:tavLst>
                                    </p:anim>
                                    <p:anim calcmode="lin" valueType="num">
                                      <p:cBhvr additive="base">
                                        <p:cTn id="50" dur="2000"/>
                                        <p:tgtEl>
                                          <p:spTgt spid="8"/>
                                        </p:tgtEl>
                                        <p:attrNameLst>
                                          <p:attrName>ppt_y</p:attrName>
                                        </p:attrNameLst>
                                      </p:cBhvr>
                                      <p:tavLst>
                                        <p:tav tm="0">
                                          <p:val>
                                            <p:strVal val="ppt_y"/>
                                          </p:val>
                                        </p:tav>
                                        <p:tav tm="100000">
                                          <p:val>
                                            <p:strVal val="ppt_y"/>
                                          </p:val>
                                        </p:tav>
                                      </p:tavLst>
                                    </p:anim>
                                    <p:set>
                                      <p:cBhvr>
                                        <p:cTn id="51" dur="1" fill="hold">
                                          <p:stCondLst>
                                            <p:cond delay="1999"/>
                                          </p:stCondLst>
                                        </p:cTn>
                                        <p:tgtEl>
                                          <p:spTgt spid="8"/>
                                        </p:tgtEl>
                                        <p:attrNameLst>
                                          <p:attrName>style.visibility</p:attrName>
                                        </p:attrNameLst>
                                      </p:cBhvr>
                                      <p:to>
                                        <p:strVal val="hidden"/>
                                      </p:to>
                                    </p:set>
                                  </p:childTnLst>
                                </p:cTn>
                              </p:par>
                              <p:par>
                                <p:cTn id="52" presetID="2" presetClass="exit" presetSubtype="8" fill="hold" nodeType="withEffect">
                                  <p:stCondLst>
                                    <p:cond delay="0"/>
                                  </p:stCondLst>
                                  <p:childTnLst>
                                    <p:anim calcmode="lin" valueType="num">
                                      <p:cBhvr additive="base">
                                        <p:cTn id="53" dur="2000"/>
                                        <p:tgtEl>
                                          <p:spTgt spid="9"/>
                                        </p:tgtEl>
                                        <p:attrNameLst>
                                          <p:attrName>ppt_x</p:attrName>
                                        </p:attrNameLst>
                                      </p:cBhvr>
                                      <p:tavLst>
                                        <p:tav tm="0">
                                          <p:val>
                                            <p:strVal val="ppt_x"/>
                                          </p:val>
                                        </p:tav>
                                        <p:tav tm="100000">
                                          <p:val>
                                            <p:strVal val="0-ppt_w/2"/>
                                          </p:val>
                                        </p:tav>
                                      </p:tavLst>
                                    </p:anim>
                                    <p:anim calcmode="lin" valueType="num">
                                      <p:cBhvr additive="base">
                                        <p:cTn id="54" dur="2000"/>
                                        <p:tgtEl>
                                          <p:spTgt spid="9"/>
                                        </p:tgtEl>
                                        <p:attrNameLst>
                                          <p:attrName>ppt_y</p:attrName>
                                        </p:attrNameLst>
                                      </p:cBhvr>
                                      <p:tavLst>
                                        <p:tav tm="0">
                                          <p:val>
                                            <p:strVal val="ppt_y"/>
                                          </p:val>
                                        </p:tav>
                                        <p:tav tm="100000">
                                          <p:val>
                                            <p:strVal val="ppt_y"/>
                                          </p:val>
                                        </p:tav>
                                      </p:tavLst>
                                    </p:anim>
                                    <p:set>
                                      <p:cBhvr>
                                        <p:cTn id="55" dur="1" fill="hold">
                                          <p:stCondLst>
                                            <p:cond delay="1999"/>
                                          </p:stCondLst>
                                        </p:cTn>
                                        <p:tgtEl>
                                          <p:spTgt spid="9"/>
                                        </p:tgtEl>
                                        <p:attrNameLst>
                                          <p:attrName>style.visibility</p:attrName>
                                        </p:attrNameLst>
                                      </p:cBhvr>
                                      <p:to>
                                        <p:strVal val="hidden"/>
                                      </p:to>
                                    </p:set>
                                  </p:childTnLst>
                                </p:cTn>
                              </p:par>
                              <p:par>
                                <p:cTn id="56" presetID="19" presetClass="exit" presetSubtype="10" fill="hold" nodeType="withEffect">
                                  <p:stCondLst>
                                    <p:cond delay="0"/>
                                  </p:stCondLst>
                                  <p:childTnLst>
                                    <p:anim calcmode="lin" valueType="num">
                                      <p:cBhvr>
                                        <p:cTn id="57" dur="2000"/>
                                        <p:tgtEl>
                                          <p:spTgt spid="6"/>
                                        </p:tgtEl>
                                        <p:attrNameLst>
                                          <p:attrName>ppt_h</p:attrName>
                                        </p:attrNameLst>
                                      </p:cBhvr>
                                      <p:tavLst>
                                        <p:tav tm="0">
                                          <p:val>
                                            <p:strVal val="ppt_h"/>
                                          </p:val>
                                        </p:tav>
                                        <p:tav tm="100000">
                                          <p:val>
                                            <p:strVal val="ppt_h"/>
                                          </p:val>
                                        </p:tav>
                                      </p:tavLst>
                                    </p:anim>
                                    <p:anim calcmode="lin" valueType="num">
                                      <p:cBhvr>
                                        <p:cTn id="58"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9" dur="1" fill="hold">
                                          <p:stCondLst>
                                            <p:cond delay="1999"/>
                                          </p:stCondLst>
                                        </p:cTn>
                                        <p:tgtEl>
                                          <p:spTgt spid="6"/>
                                        </p:tgtEl>
                                        <p:attrNameLst>
                                          <p:attrName>style.visibility</p:attrName>
                                        </p:attrNameLst>
                                      </p:cBhvr>
                                      <p:to>
                                        <p:strVal val="hidden"/>
                                      </p:to>
                                    </p:set>
                                  </p:childTnLst>
                                </p:cTn>
                              </p:par>
                              <p:par>
                                <p:cTn id="60" presetID="19" presetClass="exit" presetSubtype="10" fill="hold" nodeType="withEffect">
                                  <p:stCondLst>
                                    <p:cond delay="0"/>
                                  </p:stCondLst>
                                  <p:childTnLst>
                                    <p:anim calcmode="lin" valueType="num">
                                      <p:cBhvr>
                                        <p:cTn id="61" dur="2000"/>
                                        <p:tgtEl>
                                          <p:spTgt spid="7"/>
                                        </p:tgtEl>
                                        <p:attrNameLst>
                                          <p:attrName>ppt_h</p:attrName>
                                        </p:attrNameLst>
                                      </p:cBhvr>
                                      <p:tavLst>
                                        <p:tav tm="0">
                                          <p:val>
                                            <p:strVal val="ppt_h"/>
                                          </p:val>
                                        </p:tav>
                                        <p:tav tm="100000">
                                          <p:val>
                                            <p:strVal val="ppt_h"/>
                                          </p:val>
                                        </p:tav>
                                      </p:tavLst>
                                    </p:anim>
                                    <p:anim calcmode="lin" valueType="num">
                                      <p:cBhvr>
                                        <p:cTn id="62"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3" dur="1" fill="hold">
                                          <p:stCondLst>
                                            <p:cond delay="1999"/>
                                          </p:stCondLst>
                                        </p:cTn>
                                        <p:tgtEl>
                                          <p:spTgt spid="7"/>
                                        </p:tgtEl>
                                        <p:attrNameLst>
                                          <p:attrName>style.visibility</p:attrName>
                                        </p:attrNameLst>
                                      </p:cBhvr>
                                      <p:to>
                                        <p:strVal val="hidden"/>
                                      </p:to>
                                    </p:set>
                                  </p:childTnLst>
                                </p:cTn>
                              </p:par>
                              <p:par>
                                <p:cTn id="64" presetID="19" presetClass="exit" presetSubtype="10" fill="hold" nodeType="withEffect">
                                  <p:stCondLst>
                                    <p:cond delay="0"/>
                                  </p:stCondLst>
                                  <p:childTnLst>
                                    <p:anim calcmode="lin" valueType="num">
                                      <p:cBhvr>
                                        <p:cTn id="65" dur="2000"/>
                                        <p:tgtEl>
                                          <p:spTgt spid="8"/>
                                        </p:tgtEl>
                                        <p:attrNameLst>
                                          <p:attrName>ppt_h</p:attrName>
                                        </p:attrNameLst>
                                      </p:cBhvr>
                                      <p:tavLst>
                                        <p:tav tm="0">
                                          <p:val>
                                            <p:strVal val="ppt_h"/>
                                          </p:val>
                                        </p:tav>
                                        <p:tav tm="100000">
                                          <p:val>
                                            <p:strVal val="ppt_h"/>
                                          </p:val>
                                        </p:tav>
                                      </p:tavLst>
                                    </p:anim>
                                    <p:anim calcmode="lin" valueType="num">
                                      <p:cBhvr>
                                        <p:cTn id="66"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7" dur="1" fill="hold">
                                          <p:stCondLst>
                                            <p:cond delay="1999"/>
                                          </p:stCondLst>
                                        </p:cTn>
                                        <p:tgtEl>
                                          <p:spTgt spid="8"/>
                                        </p:tgtEl>
                                        <p:attrNameLst>
                                          <p:attrName>style.visibility</p:attrName>
                                        </p:attrNameLst>
                                      </p:cBhvr>
                                      <p:to>
                                        <p:strVal val="hidden"/>
                                      </p:to>
                                    </p:set>
                                  </p:childTnLst>
                                </p:cTn>
                              </p:par>
                              <p:par>
                                <p:cTn id="68" presetID="19" presetClass="exit" presetSubtype="10" fill="hold" nodeType="withEffect">
                                  <p:stCondLst>
                                    <p:cond delay="0"/>
                                  </p:stCondLst>
                                  <p:childTnLst>
                                    <p:anim calcmode="lin" valueType="num">
                                      <p:cBhvr>
                                        <p:cTn id="69" dur="2000"/>
                                        <p:tgtEl>
                                          <p:spTgt spid="9"/>
                                        </p:tgtEl>
                                        <p:attrNameLst>
                                          <p:attrName>ppt_h</p:attrName>
                                        </p:attrNameLst>
                                      </p:cBhvr>
                                      <p:tavLst>
                                        <p:tav tm="0">
                                          <p:val>
                                            <p:strVal val="ppt_h"/>
                                          </p:val>
                                        </p:tav>
                                        <p:tav tm="100000">
                                          <p:val>
                                            <p:strVal val="ppt_h"/>
                                          </p:val>
                                        </p:tav>
                                      </p:tavLst>
                                    </p:anim>
                                    <p:anim calcmode="lin" valueType="num">
                                      <p:cBhvr>
                                        <p:cTn id="70"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1" dur="1" fill="hold">
                                          <p:stCondLst>
                                            <p:cond delay="1999"/>
                                          </p:stCondLst>
                                        </p:cTn>
                                        <p:tgtEl>
                                          <p:spTgt spid="9"/>
                                        </p:tgtEl>
                                        <p:attrNameLst>
                                          <p:attrName>style.visibility</p:attrName>
                                        </p:attrNameLst>
                                      </p:cBhvr>
                                      <p:to>
                                        <p:strVal val="hidden"/>
                                      </p:to>
                                    </p:set>
                                  </p:childTnLst>
                                </p:cTn>
                              </p:par>
                              <p:par>
                                <p:cTn id="72" presetID="17" presetClass="entr" presetSubtype="10" fill="hold" nodeType="withEffect">
                                  <p:stCondLst>
                                    <p:cond delay="0"/>
                                  </p:stCondLst>
                                  <p:childTnLst>
                                    <p:set>
                                      <p:cBhvr>
                                        <p:cTn id="73" dur="1" fill="hold">
                                          <p:stCondLst>
                                            <p:cond delay="0"/>
                                          </p:stCondLst>
                                        </p:cTn>
                                        <p:tgtEl>
                                          <p:spTgt spid="4"/>
                                        </p:tgtEl>
                                        <p:attrNameLst>
                                          <p:attrName>style.visibility</p:attrName>
                                        </p:attrNameLst>
                                      </p:cBhvr>
                                      <p:to>
                                        <p:strVal val="visible"/>
                                      </p:to>
                                    </p:set>
                                    <p:anim calcmode="lin" valueType="num">
                                      <p:cBhvr>
                                        <p:cTn id="74" dur="2000" fill="hold"/>
                                        <p:tgtEl>
                                          <p:spTgt spid="4"/>
                                        </p:tgtEl>
                                        <p:attrNameLst>
                                          <p:attrName>ppt_w</p:attrName>
                                        </p:attrNameLst>
                                      </p:cBhvr>
                                      <p:tavLst>
                                        <p:tav tm="0">
                                          <p:val>
                                            <p:fltVal val="0"/>
                                          </p:val>
                                        </p:tav>
                                        <p:tav tm="100000">
                                          <p:val>
                                            <p:strVal val="#ppt_w"/>
                                          </p:val>
                                        </p:tav>
                                      </p:tavLst>
                                    </p:anim>
                                    <p:anim calcmode="lin" valueType="num">
                                      <p:cBhvr>
                                        <p:cTn id="75"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chemeClr val="tx1"/>
            </a:gs>
            <a:gs pos="50000">
              <a:srgbClr val="9CB86E"/>
            </a:gs>
            <a:gs pos="100000">
              <a:srgbClr val="156B13"/>
            </a:gs>
          </a:gsLst>
          <a:lin ang="10800000" scaled="1"/>
          <a:tileRect/>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s-PE"/>
          </a:p>
        </p:txBody>
      </p:sp>
      <p:sp>
        <p:nvSpPr>
          <p:cNvPr id="3" name="2 Subtítulo"/>
          <p:cNvSpPr>
            <a:spLocks noGrp="1"/>
          </p:cNvSpPr>
          <p:nvPr>
            <p:ph type="subTitle" idx="1"/>
          </p:nvPr>
        </p:nvSpPr>
        <p:spPr/>
        <p:txBody>
          <a:bodyPr/>
          <a:lstStyle/>
          <a:p>
            <a:endParaRPr lang="es-PE"/>
          </a:p>
        </p:txBody>
      </p:sp>
      <p:pic>
        <p:nvPicPr>
          <p:cNvPr id="4" name="3 Imagen" descr="pexels-photo-371247.jpeg"/>
          <p:cNvPicPr>
            <a:picLocks noChangeAspect="1"/>
          </p:cNvPicPr>
          <p:nvPr/>
        </p:nvPicPr>
        <p:blipFill>
          <a:blip r:embed="rId2"/>
          <a:stretch>
            <a:fillRect/>
          </a:stretch>
        </p:blipFill>
        <p:spPr>
          <a:xfrm>
            <a:off x="0" y="0"/>
            <a:ext cx="9272724" cy="5143500"/>
          </a:xfrm>
          <a:prstGeom prst="rect">
            <a:avLst/>
          </a:prstGeom>
        </p:spPr>
      </p:pic>
      <p:pic>
        <p:nvPicPr>
          <p:cNvPr id="5" name="4 Imagen" descr="rainbow-high-res-psd-448775.png"/>
          <p:cNvPicPr>
            <a:picLocks noChangeAspect="1"/>
          </p:cNvPicPr>
          <p:nvPr/>
        </p:nvPicPr>
        <p:blipFill>
          <a:blip r:embed="rId3">
            <a:duotone>
              <a:prstClr val="black"/>
              <a:schemeClr val="accent3">
                <a:tint val="45000"/>
                <a:satMod val="400000"/>
              </a:schemeClr>
            </a:duotone>
            <a:lum contrast="40000"/>
          </a:blip>
          <a:stretch>
            <a:fillRect/>
          </a:stretch>
        </p:blipFill>
        <p:spPr>
          <a:xfrm>
            <a:off x="1428728" y="0"/>
            <a:ext cx="3000396" cy="2250297"/>
          </a:xfrm>
          <a:prstGeom prst="rect">
            <a:avLst/>
          </a:prstGeom>
          <a:effectLst>
            <a:reflection blurRad="6350" stA="50000" endA="295" endPos="92000" dist="101600" dir="5400000" sy="-100000" algn="bl" rotWithShape="0"/>
          </a:effectLst>
        </p:spPr>
      </p:pic>
      <p:pic>
        <p:nvPicPr>
          <p:cNvPr id="6" name="5 Imagen" descr="rainbow-high-res-psd-448775.png"/>
          <p:cNvPicPr>
            <a:picLocks noChangeAspect="1"/>
          </p:cNvPicPr>
          <p:nvPr/>
        </p:nvPicPr>
        <p:blipFill>
          <a:blip r:embed="rId3">
            <a:duotone>
              <a:prstClr val="black"/>
              <a:schemeClr val="accent3">
                <a:tint val="45000"/>
                <a:satMod val="400000"/>
              </a:schemeClr>
            </a:duotone>
            <a:lum contrast="40000"/>
          </a:blip>
          <a:stretch>
            <a:fillRect/>
          </a:stretch>
        </p:blipFill>
        <p:spPr>
          <a:xfrm flipH="1">
            <a:off x="4500562" y="0"/>
            <a:ext cx="3071834" cy="2250297"/>
          </a:xfrm>
          <a:prstGeom prst="rect">
            <a:avLst/>
          </a:prstGeom>
          <a:effectLst>
            <a:reflection blurRad="6350" stA="50000" endA="295" endPos="92000" dist="101600" dir="5400000" sy="-100000" algn="bl" rotWithShape="0"/>
          </a:effectLst>
        </p:spPr>
      </p:pic>
      <p:pic>
        <p:nvPicPr>
          <p:cNvPr id="7" name="6 Imagen" descr="rainbow-high-res-psd-448775.png"/>
          <p:cNvPicPr>
            <a:picLocks noChangeAspect="1"/>
          </p:cNvPicPr>
          <p:nvPr/>
        </p:nvPicPr>
        <p:blipFill>
          <a:blip r:embed="rId3">
            <a:duotone>
              <a:prstClr val="black"/>
              <a:schemeClr val="accent3">
                <a:tint val="45000"/>
                <a:satMod val="400000"/>
              </a:schemeClr>
            </a:duotone>
            <a:lum contrast="40000"/>
          </a:blip>
          <a:stretch>
            <a:fillRect/>
          </a:stretch>
        </p:blipFill>
        <p:spPr>
          <a:xfrm>
            <a:off x="1428728" y="1214428"/>
            <a:ext cx="3000396" cy="2250297"/>
          </a:xfrm>
          <a:prstGeom prst="rect">
            <a:avLst/>
          </a:prstGeom>
          <a:effectLst>
            <a:reflection blurRad="6350" stA="50000" endA="295" endPos="92000" dist="101600" dir="5400000" sy="-100000" algn="bl" rotWithShape="0"/>
          </a:effectLst>
        </p:spPr>
      </p:pic>
      <p:pic>
        <p:nvPicPr>
          <p:cNvPr id="8" name="7 Imagen" descr="rainbow-high-res-psd-448775.png"/>
          <p:cNvPicPr>
            <a:picLocks noChangeAspect="1"/>
          </p:cNvPicPr>
          <p:nvPr/>
        </p:nvPicPr>
        <p:blipFill>
          <a:blip r:embed="rId3">
            <a:duotone>
              <a:prstClr val="black"/>
              <a:schemeClr val="accent3">
                <a:tint val="45000"/>
                <a:satMod val="400000"/>
              </a:schemeClr>
            </a:duotone>
            <a:lum contrast="40000"/>
          </a:blip>
          <a:stretch>
            <a:fillRect/>
          </a:stretch>
        </p:blipFill>
        <p:spPr>
          <a:xfrm flipH="1">
            <a:off x="4500562" y="1214428"/>
            <a:ext cx="3071834" cy="2250297"/>
          </a:xfrm>
          <a:prstGeom prst="rect">
            <a:avLst/>
          </a:prstGeom>
          <a:effectLst>
            <a:reflection blurRad="6350" stA="50000" endA="295" endPos="92000" dist="101600" dir="5400000" sy="-100000" algn="bl" rotWithShape="0"/>
          </a:effectLst>
        </p:spPr>
      </p:pic>
      <p:pic>
        <p:nvPicPr>
          <p:cNvPr id="9" name="8 Imagen" descr="rainbow-high-res-psd-448775.png"/>
          <p:cNvPicPr>
            <a:picLocks noChangeAspect="1"/>
          </p:cNvPicPr>
          <p:nvPr/>
        </p:nvPicPr>
        <p:blipFill>
          <a:blip r:embed="rId3">
            <a:duotone>
              <a:prstClr val="black"/>
              <a:schemeClr val="accent3">
                <a:tint val="45000"/>
                <a:satMod val="400000"/>
              </a:schemeClr>
            </a:duotone>
            <a:lum contrast="40000"/>
          </a:blip>
          <a:stretch>
            <a:fillRect/>
          </a:stretch>
        </p:blipFill>
        <p:spPr>
          <a:xfrm>
            <a:off x="1428728" y="2893203"/>
            <a:ext cx="3000396" cy="2250297"/>
          </a:xfrm>
          <a:prstGeom prst="rect">
            <a:avLst/>
          </a:prstGeom>
          <a:effectLst>
            <a:reflection blurRad="6350" stA="50000" endA="295" endPos="92000" dist="101600" dir="5400000" sy="-100000" algn="bl" rotWithShape="0"/>
          </a:effectLst>
        </p:spPr>
      </p:pic>
      <p:pic>
        <p:nvPicPr>
          <p:cNvPr id="10" name="9 Imagen" descr="rainbow-high-res-psd-448775.png"/>
          <p:cNvPicPr>
            <a:picLocks noChangeAspect="1"/>
          </p:cNvPicPr>
          <p:nvPr/>
        </p:nvPicPr>
        <p:blipFill>
          <a:blip r:embed="rId3">
            <a:duotone>
              <a:prstClr val="black"/>
              <a:schemeClr val="accent3">
                <a:tint val="45000"/>
                <a:satMod val="400000"/>
              </a:schemeClr>
            </a:duotone>
            <a:lum contrast="40000"/>
          </a:blip>
          <a:stretch>
            <a:fillRect/>
          </a:stretch>
        </p:blipFill>
        <p:spPr>
          <a:xfrm flipH="1">
            <a:off x="4500562" y="2893203"/>
            <a:ext cx="3071834" cy="2250297"/>
          </a:xfrm>
          <a:prstGeom prst="rect">
            <a:avLst/>
          </a:prstGeom>
          <a:effectLst>
            <a:reflection blurRad="6350" stA="50000" endA="295" endPos="92000" dist="101600" dir="5400000" sy="-100000" algn="bl" rotWithShape="0"/>
          </a:effectLst>
        </p:spPr>
      </p:pic>
      <p:sp>
        <p:nvSpPr>
          <p:cNvPr id="11" name="10 Rectángulo"/>
          <p:cNvSpPr/>
          <p:nvPr/>
        </p:nvSpPr>
        <p:spPr>
          <a:xfrm>
            <a:off x="-357222" y="-142894"/>
            <a:ext cx="9787006" cy="5500726"/>
          </a:xfrm>
          <a:prstGeom prst="rect">
            <a:avLst/>
          </a:prstGeom>
          <a:gradFill>
            <a:gsLst>
              <a:gs pos="0">
                <a:srgbClr val="002060"/>
              </a:gs>
              <a:gs pos="39999">
                <a:srgbClr val="85C2FF"/>
              </a:gs>
              <a:gs pos="70000">
                <a:srgbClr val="C4D6EB"/>
              </a:gs>
              <a:gs pos="100000">
                <a:srgbClr val="FFEBFA"/>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ppt_x"/>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ppt_x"/>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ppt_x"/>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8" presetClass="emph" presetSubtype="0" autoRev="1" fill="hold" nodeType="withEffect">
                                  <p:stCondLst>
                                    <p:cond delay="0"/>
                                  </p:stCondLst>
                                  <p:childTnLst>
                                    <p:animRot by="21600000">
                                      <p:cBhvr>
                                        <p:cTn id="32" dur="2000" fill="hold"/>
                                        <p:tgtEl>
                                          <p:spTgt spid="5"/>
                                        </p:tgtEl>
                                        <p:attrNameLst>
                                          <p:attrName>r</p:attrName>
                                        </p:attrNameLst>
                                      </p:cBhvr>
                                    </p:animRot>
                                  </p:childTnLst>
                                </p:cTn>
                              </p:par>
                              <p:par>
                                <p:cTn id="33" presetID="8" presetClass="emph" presetSubtype="0" autoRev="1" fill="hold" nodeType="withEffect">
                                  <p:stCondLst>
                                    <p:cond delay="0"/>
                                  </p:stCondLst>
                                  <p:childTnLst>
                                    <p:animRot by="21600000">
                                      <p:cBhvr>
                                        <p:cTn id="34" dur="2000" fill="hold"/>
                                        <p:tgtEl>
                                          <p:spTgt spid="7"/>
                                        </p:tgtEl>
                                        <p:attrNameLst>
                                          <p:attrName>r</p:attrName>
                                        </p:attrNameLst>
                                      </p:cBhvr>
                                    </p:animRot>
                                  </p:childTnLst>
                                </p:cTn>
                              </p:par>
                              <p:par>
                                <p:cTn id="35" presetID="8" presetClass="emph" presetSubtype="0" autoRev="1" fill="hold" nodeType="withEffect">
                                  <p:stCondLst>
                                    <p:cond delay="0"/>
                                  </p:stCondLst>
                                  <p:childTnLst>
                                    <p:animRot by="21600000">
                                      <p:cBhvr>
                                        <p:cTn id="36" dur="2000" fill="hold"/>
                                        <p:tgtEl>
                                          <p:spTgt spid="9"/>
                                        </p:tgtEl>
                                        <p:attrNameLst>
                                          <p:attrName>r</p:attrName>
                                        </p:attrNameLst>
                                      </p:cBhvr>
                                    </p:animRot>
                                  </p:childTnLst>
                                </p:cTn>
                              </p:par>
                              <p:par>
                                <p:cTn id="37" presetID="8" presetClass="emph" presetSubtype="0" autoRev="1" fill="hold" nodeType="withEffect">
                                  <p:stCondLst>
                                    <p:cond delay="0"/>
                                  </p:stCondLst>
                                  <p:childTnLst>
                                    <p:animRot by="-21600000">
                                      <p:cBhvr>
                                        <p:cTn id="38" dur="2000" fill="hold"/>
                                        <p:tgtEl>
                                          <p:spTgt spid="6"/>
                                        </p:tgtEl>
                                        <p:attrNameLst>
                                          <p:attrName>r</p:attrName>
                                        </p:attrNameLst>
                                      </p:cBhvr>
                                    </p:animRot>
                                  </p:childTnLst>
                                </p:cTn>
                              </p:par>
                              <p:par>
                                <p:cTn id="39" presetID="8" presetClass="emph" presetSubtype="0" autoRev="1" fill="hold" nodeType="withEffect">
                                  <p:stCondLst>
                                    <p:cond delay="0"/>
                                  </p:stCondLst>
                                  <p:childTnLst>
                                    <p:animRot by="-21600000">
                                      <p:cBhvr>
                                        <p:cTn id="40" dur="2000" fill="hold"/>
                                        <p:tgtEl>
                                          <p:spTgt spid="8"/>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10"/>
                                        </p:tgtEl>
                                        <p:attrNameLst>
                                          <p:attrName>r</p:attrName>
                                        </p:attrNameLst>
                                      </p:cBhvr>
                                    </p:animRot>
                                  </p:childTnLst>
                                </p:cTn>
                              </p:par>
                            </p:childTnLst>
                          </p:cTn>
                        </p:par>
                        <p:par>
                          <p:cTn id="43" fill="hold">
                            <p:stCondLst>
                              <p:cond delay="4000"/>
                            </p:stCondLst>
                            <p:childTnLst>
                              <p:par>
                                <p:cTn id="44" presetID="2" presetClass="exit" presetSubtype="2" fill="hold" nodeType="afterEffect">
                                  <p:stCondLst>
                                    <p:cond delay="0"/>
                                  </p:stCondLst>
                                  <p:childTnLst>
                                    <p:anim calcmode="lin" valueType="num">
                                      <p:cBhvr additive="base">
                                        <p:cTn id="45" dur="2000"/>
                                        <p:tgtEl>
                                          <p:spTgt spid="5"/>
                                        </p:tgtEl>
                                        <p:attrNameLst>
                                          <p:attrName>ppt_x</p:attrName>
                                        </p:attrNameLst>
                                      </p:cBhvr>
                                      <p:tavLst>
                                        <p:tav tm="0">
                                          <p:val>
                                            <p:strVal val="ppt_x"/>
                                          </p:val>
                                        </p:tav>
                                        <p:tav tm="100000">
                                          <p:val>
                                            <p:strVal val="1+ppt_w/2"/>
                                          </p:val>
                                        </p:tav>
                                      </p:tavLst>
                                    </p:anim>
                                    <p:anim calcmode="lin" valueType="num">
                                      <p:cBhvr additive="base">
                                        <p:cTn id="46" dur="2000"/>
                                        <p:tgtEl>
                                          <p:spTgt spid="5"/>
                                        </p:tgtEl>
                                        <p:attrNameLst>
                                          <p:attrName>ppt_y</p:attrName>
                                        </p:attrNameLst>
                                      </p:cBhvr>
                                      <p:tavLst>
                                        <p:tav tm="0">
                                          <p:val>
                                            <p:strVal val="ppt_y"/>
                                          </p:val>
                                        </p:tav>
                                        <p:tav tm="100000">
                                          <p:val>
                                            <p:strVal val="ppt_y"/>
                                          </p:val>
                                        </p:tav>
                                      </p:tavLst>
                                    </p:anim>
                                    <p:set>
                                      <p:cBhvr>
                                        <p:cTn id="47" dur="1" fill="hold">
                                          <p:stCondLst>
                                            <p:cond delay="1999"/>
                                          </p:stCondLst>
                                        </p:cTn>
                                        <p:tgtEl>
                                          <p:spTgt spid="5"/>
                                        </p:tgtEl>
                                        <p:attrNameLst>
                                          <p:attrName>style.visibility</p:attrName>
                                        </p:attrNameLst>
                                      </p:cBhvr>
                                      <p:to>
                                        <p:strVal val="hidden"/>
                                      </p:to>
                                    </p:set>
                                  </p:childTnLst>
                                </p:cTn>
                              </p:par>
                              <p:par>
                                <p:cTn id="48" presetID="2" presetClass="exit" presetSubtype="2" fill="hold" nodeType="withEffect">
                                  <p:stCondLst>
                                    <p:cond delay="0"/>
                                  </p:stCondLst>
                                  <p:childTnLst>
                                    <p:anim calcmode="lin" valueType="num">
                                      <p:cBhvr additive="base">
                                        <p:cTn id="49" dur="2000"/>
                                        <p:tgtEl>
                                          <p:spTgt spid="7"/>
                                        </p:tgtEl>
                                        <p:attrNameLst>
                                          <p:attrName>ppt_x</p:attrName>
                                        </p:attrNameLst>
                                      </p:cBhvr>
                                      <p:tavLst>
                                        <p:tav tm="0">
                                          <p:val>
                                            <p:strVal val="ppt_x"/>
                                          </p:val>
                                        </p:tav>
                                        <p:tav tm="100000">
                                          <p:val>
                                            <p:strVal val="1+ppt_w/2"/>
                                          </p:val>
                                        </p:tav>
                                      </p:tavLst>
                                    </p:anim>
                                    <p:anim calcmode="lin" valueType="num">
                                      <p:cBhvr additive="base">
                                        <p:cTn id="50" dur="2000"/>
                                        <p:tgtEl>
                                          <p:spTgt spid="7"/>
                                        </p:tgtEl>
                                        <p:attrNameLst>
                                          <p:attrName>ppt_y</p:attrName>
                                        </p:attrNameLst>
                                      </p:cBhvr>
                                      <p:tavLst>
                                        <p:tav tm="0">
                                          <p:val>
                                            <p:strVal val="ppt_y"/>
                                          </p:val>
                                        </p:tav>
                                        <p:tav tm="100000">
                                          <p:val>
                                            <p:strVal val="ppt_y"/>
                                          </p:val>
                                        </p:tav>
                                      </p:tavLst>
                                    </p:anim>
                                    <p:set>
                                      <p:cBhvr>
                                        <p:cTn id="51" dur="1" fill="hold">
                                          <p:stCondLst>
                                            <p:cond delay="1999"/>
                                          </p:stCondLst>
                                        </p:cTn>
                                        <p:tgtEl>
                                          <p:spTgt spid="7"/>
                                        </p:tgtEl>
                                        <p:attrNameLst>
                                          <p:attrName>style.visibility</p:attrName>
                                        </p:attrNameLst>
                                      </p:cBhvr>
                                      <p:to>
                                        <p:strVal val="hidden"/>
                                      </p:to>
                                    </p:set>
                                  </p:childTnLst>
                                </p:cTn>
                              </p:par>
                              <p:par>
                                <p:cTn id="52" presetID="2" presetClass="exit" presetSubtype="2" fill="hold" nodeType="withEffect">
                                  <p:stCondLst>
                                    <p:cond delay="0"/>
                                  </p:stCondLst>
                                  <p:childTnLst>
                                    <p:anim calcmode="lin" valueType="num">
                                      <p:cBhvr additive="base">
                                        <p:cTn id="53" dur="2000"/>
                                        <p:tgtEl>
                                          <p:spTgt spid="9"/>
                                        </p:tgtEl>
                                        <p:attrNameLst>
                                          <p:attrName>ppt_x</p:attrName>
                                        </p:attrNameLst>
                                      </p:cBhvr>
                                      <p:tavLst>
                                        <p:tav tm="0">
                                          <p:val>
                                            <p:strVal val="ppt_x"/>
                                          </p:val>
                                        </p:tav>
                                        <p:tav tm="100000">
                                          <p:val>
                                            <p:strVal val="1+ppt_w/2"/>
                                          </p:val>
                                        </p:tav>
                                      </p:tavLst>
                                    </p:anim>
                                    <p:anim calcmode="lin" valueType="num">
                                      <p:cBhvr additive="base">
                                        <p:cTn id="54" dur="2000"/>
                                        <p:tgtEl>
                                          <p:spTgt spid="9"/>
                                        </p:tgtEl>
                                        <p:attrNameLst>
                                          <p:attrName>ppt_y</p:attrName>
                                        </p:attrNameLst>
                                      </p:cBhvr>
                                      <p:tavLst>
                                        <p:tav tm="0">
                                          <p:val>
                                            <p:strVal val="ppt_y"/>
                                          </p:val>
                                        </p:tav>
                                        <p:tav tm="100000">
                                          <p:val>
                                            <p:strVal val="ppt_y"/>
                                          </p:val>
                                        </p:tav>
                                      </p:tavLst>
                                    </p:anim>
                                    <p:set>
                                      <p:cBhvr>
                                        <p:cTn id="55" dur="1" fill="hold">
                                          <p:stCondLst>
                                            <p:cond delay="1999"/>
                                          </p:stCondLst>
                                        </p:cTn>
                                        <p:tgtEl>
                                          <p:spTgt spid="9"/>
                                        </p:tgtEl>
                                        <p:attrNameLst>
                                          <p:attrName>style.visibility</p:attrName>
                                        </p:attrNameLst>
                                      </p:cBhvr>
                                      <p:to>
                                        <p:strVal val="hidden"/>
                                      </p:to>
                                    </p:set>
                                  </p:childTnLst>
                                </p:cTn>
                              </p:par>
                              <p:par>
                                <p:cTn id="56" presetID="8" presetClass="emph" presetSubtype="0" autoRev="1" fill="hold"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autoRev="1" fill="hold" nodeType="withEffect">
                                  <p:stCondLst>
                                    <p:cond delay="0"/>
                                  </p:stCondLst>
                                  <p:childTnLst>
                                    <p:animRot by="21600000">
                                      <p:cBhvr>
                                        <p:cTn id="59" dur="2000" fill="hold"/>
                                        <p:tgtEl>
                                          <p:spTgt spid="7"/>
                                        </p:tgtEl>
                                        <p:attrNameLst>
                                          <p:attrName>r</p:attrName>
                                        </p:attrNameLst>
                                      </p:cBhvr>
                                    </p:animRot>
                                  </p:childTnLst>
                                </p:cTn>
                              </p:par>
                              <p:par>
                                <p:cTn id="60" presetID="8" presetClass="emph" presetSubtype="0" autoRev="1" fill="hold" nodeType="withEffect">
                                  <p:stCondLst>
                                    <p:cond delay="0"/>
                                  </p:stCondLst>
                                  <p:childTnLst>
                                    <p:animRot by="21600000">
                                      <p:cBhvr>
                                        <p:cTn id="61" dur="2000" fill="hold"/>
                                        <p:tgtEl>
                                          <p:spTgt spid="9"/>
                                        </p:tgtEl>
                                        <p:attrNameLst>
                                          <p:attrName>r</p:attrName>
                                        </p:attrNameLst>
                                      </p:cBhvr>
                                    </p:animRot>
                                  </p:childTnLst>
                                </p:cTn>
                              </p:par>
                              <p:par>
                                <p:cTn id="62" presetID="2" presetClass="exit" presetSubtype="8" fill="hold" nodeType="withEffect">
                                  <p:stCondLst>
                                    <p:cond delay="0"/>
                                  </p:stCondLst>
                                  <p:childTnLst>
                                    <p:anim calcmode="lin" valueType="num">
                                      <p:cBhvr additive="base">
                                        <p:cTn id="63" dur="2000"/>
                                        <p:tgtEl>
                                          <p:spTgt spid="6"/>
                                        </p:tgtEl>
                                        <p:attrNameLst>
                                          <p:attrName>ppt_x</p:attrName>
                                        </p:attrNameLst>
                                      </p:cBhvr>
                                      <p:tavLst>
                                        <p:tav tm="0">
                                          <p:val>
                                            <p:strVal val="ppt_x"/>
                                          </p:val>
                                        </p:tav>
                                        <p:tav tm="100000">
                                          <p:val>
                                            <p:strVal val="0-ppt_w/2"/>
                                          </p:val>
                                        </p:tav>
                                      </p:tavLst>
                                    </p:anim>
                                    <p:anim calcmode="lin" valueType="num">
                                      <p:cBhvr additive="base">
                                        <p:cTn id="64" dur="2000"/>
                                        <p:tgtEl>
                                          <p:spTgt spid="6"/>
                                        </p:tgtEl>
                                        <p:attrNameLst>
                                          <p:attrName>ppt_y</p:attrName>
                                        </p:attrNameLst>
                                      </p:cBhvr>
                                      <p:tavLst>
                                        <p:tav tm="0">
                                          <p:val>
                                            <p:strVal val="ppt_y"/>
                                          </p:val>
                                        </p:tav>
                                        <p:tav tm="100000">
                                          <p:val>
                                            <p:strVal val="ppt_y"/>
                                          </p:val>
                                        </p:tav>
                                      </p:tavLst>
                                    </p:anim>
                                    <p:set>
                                      <p:cBhvr>
                                        <p:cTn id="65" dur="1" fill="hold">
                                          <p:stCondLst>
                                            <p:cond delay="1999"/>
                                          </p:stCondLst>
                                        </p:cTn>
                                        <p:tgtEl>
                                          <p:spTgt spid="6"/>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2000"/>
                                        <p:tgtEl>
                                          <p:spTgt spid="8"/>
                                        </p:tgtEl>
                                        <p:attrNameLst>
                                          <p:attrName>ppt_x</p:attrName>
                                        </p:attrNameLst>
                                      </p:cBhvr>
                                      <p:tavLst>
                                        <p:tav tm="0">
                                          <p:val>
                                            <p:strVal val="ppt_x"/>
                                          </p:val>
                                        </p:tav>
                                        <p:tav tm="100000">
                                          <p:val>
                                            <p:strVal val="0-ppt_w/2"/>
                                          </p:val>
                                        </p:tav>
                                      </p:tavLst>
                                    </p:anim>
                                    <p:anim calcmode="lin" valueType="num">
                                      <p:cBhvr additive="base">
                                        <p:cTn id="68" dur="2000"/>
                                        <p:tgtEl>
                                          <p:spTgt spid="8"/>
                                        </p:tgtEl>
                                        <p:attrNameLst>
                                          <p:attrName>ppt_y</p:attrName>
                                        </p:attrNameLst>
                                      </p:cBhvr>
                                      <p:tavLst>
                                        <p:tav tm="0">
                                          <p:val>
                                            <p:strVal val="ppt_y"/>
                                          </p:val>
                                        </p:tav>
                                        <p:tav tm="100000">
                                          <p:val>
                                            <p:strVal val="ppt_y"/>
                                          </p:val>
                                        </p:tav>
                                      </p:tavLst>
                                    </p:anim>
                                    <p:set>
                                      <p:cBhvr>
                                        <p:cTn id="69" dur="1" fill="hold">
                                          <p:stCondLst>
                                            <p:cond delay="1999"/>
                                          </p:stCondLst>
                                        </p:cTn>
                                        <p:tgtEl>
                                          <p:spTgt spid="8"/>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2000"/>
                                        <p:tgtEl>
                                          <p:spTgt spid="10"/>
                                        </p:tgtEl>
                                        <p:attrNameLst>
                                          <p:attrName>ppt_x</p:attrName>
                                        </p:attrNameLst>
                                      </p:cBhvr>
                                      <p:tavLst>
                                        <p:tav tm="0">
                                          <p:val>
                                            <p:strVal val="ppt_x"/>
                                          </p:val>
                                        </p:tav>
                                        <p:tav tm="100000">
                                          <p:val>
                                            <p:strVal val="0-ppt_w/2"/>
                                          </p:val>
                                        </p:tav>
                                      </p:tavLst>
                                    </p:anim>
                                    <p:anim calcmode="lin" valueType="num">
                                      <p:cBhvr additive="base">
                                        <p:cTn id="72" dur="2000"/>
                                        <p:tgtEl>
                                          <p:spTgt spid="10"/>
                                        </p:tgtEl>
                                        <p:attrNameLst>
                                          <p:attrName>ppt_y</p:attrName>
                                        </p:attrNameLst>
                                      </p:cBhvr>
                                      <p:tavLst>
                                        <p:tav tm="0">
                                          <p:val>
                                            <p:strVal val="ppt_y"/>
                                          </p:val>
                                        </p:tav>
                                        <p:tav tm="100000">
                                          <p:val>
                                            <p:strVal val="ppt_y"/>
                                          </p:val>
                                        </p:tav>
                                      </p:tavLst>
                                    </p:anim>
                                    <p:set>
                                      <p:cBhvr>
                                        <p:cTn id="73" dur="1" fill="hold">
                                          <p:stCondLst>
                                            <p:cond delay="1999"/>
                                          </p:stCondLst>
                                        </p:cTn>
                                        <p:tgtEl>
                                          <p:spTgt spid="10"/>
                                        </p:tgtEl>
                                        <p:attrNameLst>
                                          <p:attrName>style.visibility</p:attrName>
                                        </p:attrNameLst>
                                      </p:cBhvr>
                                      <p:to>
                                        <p:strVal val="hidden"/>
                                      </p:to>
                                    </p:set>
                                  </p:childTnLst>
                                </p:cTn>
                              </p:par>
                              <p:par>
                                <p:cTn id="74" presetID="8" presetClass="emph" presetSubtype="0" autoRev="1" fill="hold" nodeType="withEffect">
                                  <p:stCondLst>
                                    <p:cond delay="0"/>
                                  </p:stCondLst>
                                  <p:childTnLst>
                                    <p:animRot by="-21600000">
                                      <p:cBhvr>
                                        <p:cTn id="75" dur="2000" fill="hold"/>
                                        <p:tgtEl>
                                          <p:spTgt spid="6"/>
                                        </p:tgtEl>
                                        <p:attrNameLst>
                                          <p:attrName>r</p:attrName>
                                        </p:attrNameLst>
                                      </p:cBhvr>
                                    </p:animRot>
                                  </p:childTnLst>
                                </p:cTn>
                              </p:par>
                              <p:par>
                                <p:cTn id="76" presetID="8" presetClass="emph" presetSubtype="0" autoRev="1" fill="hold" nodeType="withEffect">
                                  <p:stCondLst>
                                    <p:cond delay="0"/>
                                  </p:stCondLst>
                                  <p:childTnLst>
                                    <p:animRot by="-21600000">
                                      <p:cBhvr>
                                        <p:cTn id="77" dur="2000" fill="hold"/>
                                        <p:tgtEl>
                                          <p:spTgt spid="8"/>
                                        </p:tgtEl>
                                        <p:attrNameLst>
                                          <p:attrName>r</p:attrName>
                                        </p:attrNameLst>
                                      </p:cBhvr>
                                    </p:animRot>
                                  </p:childTnLst>
                                </p:cTn>
                              </p:par>
                              <p:par>
                                <p:cTn id="78" presetID="8" presetClass="emph" presetSubtype="0" autoRev="1" fill="hold" nodeType="withEffect">
                                  <p:stCondLst>
                                    <p:cond delay="0"/>
                                  </p:stCondLst>
                                  <p:childTnLst>
                                    <p:animRot by="-21600000">
                                      <p:cBhvr>
                                        <p:cTn id="79" dur="2000" fill="hold"/>
                                        <p:tgtEl>
                                          <p:spTgt spid="10"/>
                                        </p:tgtEl>
                                        <p:attrNameLst>
                                          <p:attrName>r</p:attrName>
                                        </p:attrNameLst>
                                      </p:cBhvr>
                                    </p:animRot>
                                  </p:childTnLst>
                                </p:cTn>
                              </p:par>
                              <p:par>
                                <p:cTn id="80" presetID="23" presetClass="entr" presetSubtype="288" fill="hold" nodeType="withEffect">
                                  <p:stCondLst>
                                    <p:cond delay="0"/>
                                  </p:stCondLst>
                                  <p:childTnLst>
                                    <p:set>
                                      <p:cBhvr>
                                        <p:cTn id="81" dur="1" fill="hold">
                                          <p:stCondLst>
                                            <p:cond delay="0"/>
                                          </p:stCondLst>
                                        </p:cTn>
                                        <p:tgtEl>
                                          <p:spTgt spid="4"/>
                                        </p:tgtEl>
                                        <p:attrNameLst>
                                          <p:attrName>style.visibility</p:attrName>
                                        </p:attrNameLst>
                                      </p:cBhvr>
                                      <p:to>
                                        <p:strVal val="visible"/>
                                      </p:to>
                                    </p:set>
                                    <p:anim calcmode="lin" valueType="num">
                                      <p:cBhvr>
                                        <p:cTn id="82" dur="2000" fill="hold"/>
                                        <p:tgtEl>
                                          <p:spTgt spid="4"/>
                                        </p:tgtEl>
                                        <p:attrNameLst>
                                          <p:attrName>ppt_w</p:attrName>
                                        </p:attrNameLst>
                                      </p:cBhvr>
                                      <p:tavLst>
                                        <p:tav tm="0">
                                          <p:val>
                                            <p:strVal val="4/3*#ppt_w"/>
                                          </p:val>
                                        </p:tav>
                                        <p:tav tm="100000">
                                          <p:val>
                                            <p:strVal val="#ppt_w"/>
                                          </p:val>
                                        </p:tav>
                                      </p:tavLst>
                                    </p:anim>
                                    <p:anim calcmode="lin" valueType="num">
                                      <p:cBhvr>
                                        <p:cTn id="83" dur="2000" fill="hold"/>
                                        <p:tgtEl>
                                          <p:spTgt spid="4"/>
                                        </p:tgtEl>
                                        <p:attrNameLst>
                                          <p:attrName>ppt_h</p:attrName>
                                        </p:attrNameLst>
                                      </p:cBhvr>
                                      <p:tavLst>
                                        <p:tav tm="0">
                                          <p:val>
                                            <p:strVal val="4/3*#ppt_h"/>
                                          </p:val>
                                        </p:tav>
                                        <p:tav tm="100000">
                                          <p:val>
                                            <p:strVal val="#ppt_h"/>
                                          </p:val>
                                        </p:tav>
                                      </p:tavLst>
                                    </p:anim>
                                  </p:childTnLst>
                                </p:cTn>
                              </p:par>
                              <p:par>
                                <p:cTn id="84" presetID="16" presetClass="entr" presetSubtype="42" fill="hold" nodeType="with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barn(outHorizontal)">
                                      <p:cBhvr>
                                        <p:cTn id="8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FF0000"/>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s-PE"/>
          </a:p>
        </p:txBody>
      </p:sp>
      <p:sp>
        <p:nvSpPr>
          <p:cNvPr id="3" name="2 Subtítulo"/>
          <p:cNvSpPr>
            <a:spLocks noGrp="1"/>
          </p:cNvSpPr>
          <p:nvPr>
            <p:ph type="subTitle" idx="1"/>
          </p:nvPr>
        </p:nvSpPr>
        <p:spPr/>
        <p:txBody>
          <a:bodyPr/>
          <a:lstStyle/>
          <a:p>
            <a:endParaRPr lang="es-PE"/>
          </a:p>
        </p:txBody>
      </p:sp>
      <p:pic>
        <p:nvPicPr>
          <p:cNvPr id="4" name="3 Imagen" descr="cscssc.jpg"/>
          <p:cNvPicPr>
            <a:picLocks noChangeAspect="1"/>
          </p:cNvPicPr>
          <p:nvPr/>
        </p:nvPicPr>
        <p:blipFill>
          <a:blip r:embed="rId2"/>
          <a:stretch>
            <a:fillRect/>
          </a:stretch>
        </p:blipFill>
        <p:spPr>
          <a:xfrm>
            <a:off x="0" y="0"/>
            <a:ext cx="9144000" cy="5143500"/>
          </a:xfrm>
          <a:prstGeom prst="rect">
            <a:avLst/>
          </a:prstGeom>
        </p:spPr>
      </p:pic>
      <p:sp>
        <p:nvSpPr>
          <p:cNvPr id="5" name="4 Rectángulo"/>
          <p:cNvSpPr/>
          <p:nvPr/>
        </p:nvSpPr>
        <p:spPr>
          <a:xfrm rot="958054">
            <a:off x="-3592" y="2261472"/>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637084">
            <a:off x="-3749" y="2762460"/>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958054">
            <a:off x="639318" y="2261472"/>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637084">
            <a:off x="639161" y="2762460"/>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958054">
            <a:off x="1353731" y="2261470"/>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637084">
            <a:off x="1353574" y="2762458"/>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958054">
            <a:off x="1996641" y="2261470"/>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637084">
            <a:off x="1996484" y="2762458"/>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958054">
            <a:off x="2639613" y="2261474"/>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637084">
            <a:off x="2639456" y="2762462"/>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958054">
            <a:off x="3282523" y="2261474"/>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637084">
            <a:off x="3282366" y="2762462"/>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637084">
            <a:off x="7744004" y="2262390"/>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958054">
            <a:off x="7743846" y="2761536"/>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637084">
            <a:off x="7283212" y="2262390"/>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958054">
            <a:off x="7283054" y="2761536"/>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637084">
            <a:off x="6672435" y="2262390"/>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958054">
            <a:off x="6672277" y="2761536"/>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637084">
            <a:off x="5997326" y="2262390"/>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958054">
            <a:off x="5997168" y="2761536"/>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637084">
            <a:off x="5347279" y="2262389"/>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958054">
            <a:off x="5347121" y="2761535"/>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20637084">
            <a:off x="4672170" y="2262389"/>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958054">
            <a:off x="4672012" y="2761535"/>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357222" y="-142894"/>
            <a:ext cx="9787006" cy="5500726"/>
          </a:xfrm>
          <a:prstGeom prst="rect">
            <a:avLst/>
          </a:prstGeom>
          <a:gradFill>
            <a:gsLst>
              <a:gs pos="0">
                <a:srgbClr val="002060"/>
              </a:gs>
              <a:gs pos="39999">
                <a:srgbClr val="85C2FF"/>
              </a:gs>
              <a:gs pos="70000">
                <a:srgbClr val="C4D6EB"/>
              </a:gs>
              <a:gs pos="100000">
                <a:srgbClr val="FFEBFA"/>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0-#ppt_w/2"/>
                                          </p:val>
                                        </p:tav>
                                        <p:tav tm="100000">
                                          <p:val>
                                            <p:strVal val="#ppt_x"/>
                                          </p:val>
                                        </p:tav>
                                      </p:tavLst>
                                    </p:anim>
                                    <p:anim calcmode="lin" valueType="num">
                                      <p:cBhvr additive="base">
                                        <p:cTn id="22" dur="2000" fill="hold"/>
                                        <p:tgtEl>
                                          <p:spTgt spid="11"/>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0-#ppt_w/2"/>
                                          </p:val>
                                        </p:tav>
                                        <p:tav tm="100000">
                                          <p:val>
                                            <p:strVal val="#ppt_x"/>
                                          </p:val>
                                        </p:tav>
                                      </p:tavLst>
                                    </p:anim>
                                    <p:anim calcmode="lin" valueType="num">
                                      <p:cBhvr additive="base">
                                        <p:cTn id="26" dur="2000" fill="hold"/>
                                        <p:tgtEl>
                                          <p:spTgt spid="13"/>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0-#ppt_w/2"/>
                                          </p:val>
                                        </p:tav>
                                        <p:tav tm="100000">
                                          <p:val>
                                            <p:strVal val="#ppt_x"/>
                                          </p:val>
                                        </p:tav>
                                      </p:tavLst>
                                    </p:anim>
                                    <p:anim calcmode="lin" valueType="num">
                                      <p:cBhvr additive="base">
                                        <p:cTn id="30" dur="2000" fill="hold"/>
                                        <p:tgtEl>
                                          <p:spTgt spid="15"/>
                                        </p:tgtEl>
                                        <p:attrNameLst>
                                          <p:attrName>ppt_y</p:attrName>
                                        </p:attrNameLst>
                                      </p:cBhvr>
                                      <p:tavLst>
                                        <p:tav tm="0">
                                          <p:val>
                                            <p:strVal val="0-#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0-#ppt_w/2"/>
                                          </p:val>
                                        </p:tav>
                                        <p:tav tm="100000">
                                          <p:val>
                                            <p:strVal val="#ppt_x"/>
                                          </p:val>
                                        </p:tav>
                                      </p:tavLst>
                                    </p:anim>
                                    <p:anim calcmode="lin" valueType="num">
                                      <p:cBhvr additive="base">
                                        <p:cTn id="34" dur="20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0-#ppt_w/2"/>
                                          </p:val>
                                        </p:tav>
                                        <p:tav tm="100000">
                                          <p:val>
                                            <p:strVal val="#ppt_x"/>
                                          </p:val>
                                        </p:tav>
                                      </p:tavLst>
                                    </p:anim>
                                    <p:anim calcmode="lin" valueType="num">
                                      <p:cBhvr additive="base">
                                        <p:cTn id="38" dur="2000" fill="hold"/>
                                        <p:tgtEl>
                                          <p:spTgt spid="8"/>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0-#ppt_w/2"/>
                                          </p:val>
                                        </p:tav>
                                        <p:tav tm="100000">
                                          <p:val>
                                            <p:strVal val="#ppt_x"/>
                                          </p:val>
                                        </p:tav>
                                      </p:tavLst>
                                    </p:anim>
                                    <p:anim calcmode="lin" valueType="num">
                                      <p:cBhvr additive="base">
                                        <p:cTn id="42" dur="2000" fill="hold"/>
                                        <p:tgtEl>
                                          <p:spTgt spid="10"/>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0-#ppt_w/2"/>
                                          </p:val>
                                        </p:tav>
                                        <p:tav tm="100000">
                                          <p:val>
                                            <p:strVal val="#ppt_x"/>
                                          </p:val>
                                        </p:tav>
                                      </p:tavLst>
                                    </p:anim>
                                    <p:anim calcmode="lin" valueType="num">
                                      <p:cBhvr additive="base">
                                        <p:cTn id="54" dur="2000" fill="hold"/>
                                        <p:tgtEl>
                                          <p:spTgt spid="16"/>
                                        </p:tgtEl>
                                        <p:attrNameLst>
                                          <p:attrName>ppt_y</p:attrName>
                                        </p:attrNameLst>
                                      </p:cBhvr>
                                      <p:tavLst>
                                        <p:tav tm="0">
                                          <p:val>
                                            <p:strVal val="1+#ppt_h/2"/>
                                          </p:val>
                                        </p:tav>
                                        <p:tav tm="100000">
                                          <p:val>
                                            <p:strVal val="#ppt_y"/>
                                          </p:val>
                                        </p:tav>
                                      </p:tavLst>
                                    </p:anim>
                                  </p:childTnLst>
                                </p:cTn>
                              </p:par>
                              <p:par>
                                <p:cTn id="55" presetID="3" presetClass="entr" presetSubtype="5" fill="hold" grpId="1" nodeType="withEffect">
                                  <p:stCondLst>
                                    <p:cond delay="0"/>
                                  </p:stCondLst>
                                  <p:childTnLst>
                                    <p:set>
                                      <p:cBhvr>
                                        <p:cTn id="56" dur="1" fill="hold">
                                          <p:stCondLst>
                                            <p:cond delay="0"/>
                                          </p:stCondLst>
                                        </p:cTn>
                                        <p:tgtEl>
                                          <p:spTgt spid="5"/>
                                        </p:tgtEl>
                                        <p:attrNameLst>
                                          <p:attrName>style.visibility</p:attrName>
                                        </p:attrNameLst>
                                      </p:cBhvr>
                                      <p:to>
                                        <p:strVal val="visible"/>
                                      </p:to>
                                    </p:set>
                                    <p:animEffect transition="in" filter="blinds(vertical)">
                                      <p:cBhvr>
                                        <p:cTn id="57" dur="2000"/>
                                        <p:tgtEl>
                                          <p:spTgt spid="5"/>
                                        </p:tgtEl>
                                      </p:cBhvr>
                                    </p:animEffect>
                                  </p:childTnLst>
                                </p:cTn>
                              </p:par>
                              <p:par>
                                <p:cTn id="58" presetID="3" presetClass="entr" presetSubtype="5" fill="hold" grpId="1" nodeType="withEffect">
                                  <p:stCondLst>
                                    <p:cond delay="0"/>
                                  </p:stCondLst>
                                  <p:childTnLst>
                                    <p:set>
                                      <p:cBhvr>
                                        <p:cTn id="59" dur="1" fill="hold">
                                          <p:stCondLst>
                                            <p:cond delay="0"/>
                                          </p:stCondLst>
                                        </p:cTn>
                                        <p:tgtEl>
                                          <p:spTgt spid="6"/>
                                        </p:tgtEl>
                                        <p:attrNameLst>
                                          <p:attrName>style.visibility</p:attrName>
                                        </p:attrNameLst>
                                      </p:cBhvr>
                                      <p:to>
                                        <p:strVal val="visible"/>
                                      </p:to>
                                    </p:set>
                                    <p:animEffect transition="in" filter="blinds(vertical)">
                                      <p:cBhvr>
                                        <p:cTn id="60" dur="2000"/>
                                        <p:tgtEl>
                                          <p:spTgt spid="6"/>
                                        </p:tgtEl>
                                      </p:cBhvr>
                                    </p:animEffect>
                                  </p:childTnLst>
                                </p:cTn>
                              </p:par>
                              <p:par>
                                <p:cTn id="61" presetID="3" presetClass="entr" presetSubtype="5" fill="hold" grpId="1" nodeType="withEffect">
                                  <p:stCondLst>
                                    <p:cond delay="0"/>
                                  </p:stCondLst>
                                  <p:childTnLst>
                                    <p:set>
                                      <p:cBhvr>
                                        <p:cTn id="62" dur="1" fill="hold">
                                          <p:stCondLst>
                                            <p:cond delay="0"/>
                                          </p:stCondLst>
                                        </p:cTn>
                                        <p:tgtEl>
                                          <p:spTgt spid="7"/>
                                        </p:tgtEl>
                                        <p:attrNameLst>
                                          <p:attrName>style.visibility</p:attrName>
                                        </p:attrNameLst>
                                      </p:cBhvr>
                                      <p:to>
                                        <p:strVal val="visible"/>
                                      </p:to>
                                    </p:set>
                                    <p:animEffect transition="in" filter="blinds(vertical)">
                                      <p:cBhvr>
                                        <p:cTn id="63" dur="2000"/>
                                        <p:tgtEl>
                                          <p:spTgt spid="7"/>
                                        </p:tgtEl>
                                      </p:cBhvr>
                                    </p:animEffect>
                                  </p:childTnLst>
                                </p:cTn>
                              </p:par>
                              <p:par>
                                <p:cTn id="64" presetID="3" presetClass="entr" presetSubtype="5" fill="hold" grpId="1" nodeType="withEffect">
                                  <p:stCondLst>
                                    <p:cond delay="0"/>
                                  </p:stCondLst>
                                  <p:childTnLst>
                                    <p:set>
                                      <p:cBhvr>
                                        <p:cTn id="65" dur="1" fill="hold">
                                          <p:stCondLst>
                                            <p:cond delay="0"/>
                                          </p:stCondLst>
                                        </p:cTn>
                                        <p:tgtEl>
                                          <p:spTgt spid="8"/>
                                        </p:tgtEl>
                                        <p:attrNameLst>
                                          <p:attrName>style.visibility</p:attrName>
                                        </p:attrNameLst>
                                      </p:cBhvr>
                                      <p:to>
                                        <p:strVal val="visible"/>
                                      </p:to>
                                    </p:set>
                                    <p:animEffect transition="in" filter="blinds(vertical)">
                                      <p:cBhvr>
                                        <p:cTn id="66" dur="2000"/>
                                        <p:tgtEl>
                                          <p:spTgt spid="8"/>
                                        </p:tgtEl>
                                      </p:cBhvr>
                                    </p:animEffect>
                                  </p:childTnLst>
                                </p:cTn>
                              </p:par>
                              <p:par>
                                <p:cTn id="67" presetID="3" presetClass="entr" presetSubtype="5" fill="hold" grpId="1" nodeType="withEffect">
                                  <p:stCondLst>
                                    <p:cond delay="0"/>
                                  </p:stCondLst>
                                  <p:childTnLst>
                                    <p:set>
                                      <p:cBhvr>
                                        <p:cTn id="68" dur="1" fill="hold">
                                          <p:stCondLst>
                                            <p:cond delay="0"/>
                                          </p:stCondLst>
                                        </p:cTn>
                                        <p:tgtEl>
                                          <p:spTgt spid="9"/>
                                        </p:tgtEl>
                                        <p:attrNameLst>
                                          <p:attrName>style.visibility</p:attrName>
                                        </p:attrNameLst>
                                      </p:cBhvr>
                                      <p:to>
                                        <p:strVal val="visible"/>
                                      </p:to>
                                    </p:set>
                                    <p:animEffect transition="in" filter="blinds(vertical)">
                                      <p:cBhvr>
                                        <p:cTn id="69" dur="2000"/>
                                        <p:tgtEl>
                                          <p:spTgt spid="9"/>
                                        </p:tgtEl>
                                      </p:cBhvr>
                                    </p:animEffect>
                                  </p:childTnLst>
                                </p:cTn>
                              </p:par>
                              <p:par>
                                <p:cTn id="70" presetID="3" presetClass="entr" presetSubtype="5" fill="hold" grpId="1" nodeType="withEffect">
                                  <p:stCondLst>
                                    <p:cond delay="0"/>
                                  </p:stCondLst>
                                  <p:childTnLst>
                                    <p:set>
                                      <p:cBhvr>
                                        <p:cTn id="71" dur="1" fill="hold">
                                          <p:stCondLst>
                                            <p:cond delay="0"/>
                                          </p:stCondLst>
                                        </p:cTn>
                                        <p:tgtEl>
                                          <p:spTgt spid="10"/>
                                        </p:tgtEl>
                                        <p:attrNameLst>
                                          <p:attrName>style.visibility</p:attrName>
                                        </p:attrNameLst>
                                      </p:cBhvr>
                                      <p:to>
                                        <p:strVal val="visible"/>
                                      </p:to>
                                    </p:set>
                                    <p:animEffect transition="in" filter="blinds(vertical)">
                                      <p:cBhvr>
                                        <p:cTn id="72" dur="2000"/>
                                        <p:tgtEl>
                                          <p:spTgt spid="10"/>
                                        </p:tgtEl>
                                      </p:cBhvr>
                                    </p:animEffect>
                                  </p:childTnLst>
                                </p:cTn>
                              </p:par>
                              <p:par>
                                <p:cTn id="73" presetID="3" presetClass="entr" presetSubtype="5" fill="hold" grpId="1" nodeType="with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blinds(vertical)">
                                      <p:cBhvr>
                                        <p:cTn id="75" dur="2000"/>
                                        <p:tgtEl>
                                          <p:spTgt spid="11"/>
                                        </p:tgtEl>
                                      </p:cBhvr>
                                    </p:animEffect>
                                  </p:childTnLst>
                                </p:cTn>
                              </p:par>
                              <p:par>
                                <p:cTn id="76" presetID="3" presetClass="entr" presetSubtype="5" fill="hold" grpId="1" nodeType="withEffect">
                                  <p:stCondLst>
                                    <p:cond delay="0"/>
                                  </p:stCondLst>
                                  <p:childTnLst>
                                    <p:set>
                                      <p:cBhvr>
                                        <p:cTn id="77" dur="1" fill="hold">
                                          <p:stCondLst>
                                            <p:cond delay="0"/>
                                          </p:stCondLst>
                                        </p:cTn>
                                        <p:tgtEl>
                                          <p:spTgt spid="12"/>
                                        </p:tgtEl>
                                        <p:attrNameLst>
                                          <p:attrName>style.visibility</p:attrName>
                                        </p:attrNameLst>
                                      </p:cBhvr>
                                      <p:to>
                                        <p:strVal val="visible"/>
                                      </p:to>
                                    </p:set>
                                    <p:animEffect transition="in" filter="blinds(vertical)">
                                      <p:cBhvr>
                                        <p:cTn id="78" dur="2000"/>
                                        <p:tgtEl>
                                          <p:spTgt spid="12"/>
                                        </p:tgtEl>
                                      </p:cBhvr>
                                    </p:animEffect>
                                  </p:childTnLst>
                                </p:cTn>
                              </p:par>
                              <p:par>
                                <p:cTn id="79" presetID="3" presetClass="entr" presetSubtype="5"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blinds(vertical)">
                                      <p:cBhvr>
                                        <p:cTn id="81" dur="2000"/>
                                        <p:tgtEl>
                                          <p:spTgt spid="13"/>
                                        </p:tgtEl>
                                      </p:cBhvr>
                                    </p:animEffect>
                                  </p:childTnLst>
                                </p:cTn>
                              </p:par>
                              <p:par>
                                <p:cTn id="82" presetID="3" presetClass="entr" presetSubtype="5" fill="hold" grpId="1" nodeType="withEffect">
                                  <p:stCondLst>
                                    <p:cond delay="0"/>
                                  </p:stCondLst>
                                  <p:childTnLst>
                                    <p:set>
                                      <p:cBhvr>
                                        <p:cTn id="83" dur="1" fill="hold">
                                          <p:stCondLst>
                                            <p:cond delay="0"/>
                                          </p:stCondLst>
                                        </p:cTn>
                                        <p:tgtEl>
                                          <p:spTgt spid="14"/>
                                        </p:tgtEl>
                                        <p:attrNameLst>
                                          <p:attrName>style.visibility</p:attrName>
                                        </p:attrNameLst>
                                      </p:cBhvr>
                                      <p:to>
                                        <p:strVal val="visible"/>
                                      </p:to>
                                    </p:set>
                                    <p:animEffect transition="in" filter="blinds(vertical)">
                                      <p:cBhvr>
                                        <p:cTn id="84" dur="2000"/>
                                        <p:tgtEl>
                                          <p:spTgt spid="14"/>
                                        </p:tgtEl>
                                      </p:cBhvr>
                                    </p:animEffect>
                                  </p:childTnLst>
                                </p:cTn>
                              </p:par>
                              <p:par>
                                <p:cTn id="85" presetID="3" presetClass="entr" presetSubtype="5" fill="hold" grpId="1" nodeType="withEffect">
                                  <p:stCondLst>
                                    <p:cond delay="0"/>
                                  </p:stCondLst>
                                  <p:childTnLst>
                                    <p:set>
                                      <p:cBhvr>
                                        <p:cTn id="86" dur="1" fill="hold">
                                          <p:stCondLst>
                                            <p:cond delay="0"/>
                                          </p:stCondLst>
                                        </p:cTn>
                                        <p:tgtEl>
                                          <p:spTgt spid="15"/>
                                        </p:tgtEl>
                                        <p:attrNameLst>
                                          <p:attrName>style.visibility</p:attrName>
                                        </p:attrNameLst>
                                      </p:cBhvr>
                                      <p:to>
                                        <p:strVal val="visible"/>
                                      </p:to>
                                    </p:set>
                                    <p:animEffect transition="in" filter="blinds(vertical)">
                                      <p:cBhvr>
                                        <p:cTn id="87" dur="2000"/>
                                        <p:tgtEl>
                                          <p:spTgt spid="15"/>
                                        </p:tgtEl>
                                      </p:cBhvr>
                                    </p:animEffect>
                                  </p:childTnLst>
                                </p:cTn>
                              </p:par>
                              <p:par>
                                <p:cTn id="88" presetID="3" presetClass="entr" presetSubtype="5"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Effect transition="in" filter="blinds(vertical)">
                                      <p:cBhvr>
                                        <p:cTn id="90" dur="2000"/>
                                        <p:tgtEl>
                                          <p:spTgt spid="16"/>
                                        </p:tgtEl>
                                      </p:cBhvr>
                                    </p:animEffect>
                                  </p:childTnLst>
                                </p:cTn>
                              </p:par>
                              <p:par>
                                <p:cTn id="91" presetID="2" presetClass="entr" presetSubtype="3" fill="hold" grpId="0"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additive="base">
                                        <p:cTn id="93" dur="2000" fill="hold"/>
                                        <p:tgtEl>
                                          <p:spTgt spid="17"/>
                                        </p:tgtEl>
                                        <p:attrNameLst>
                                          <p:attrName>ppt_x</p:attrName>
                                        </p:attrNameLst>
                                      </p:cBhvr>
                                      <p:tavLst>
                                        <p:tav tm="0">
                                          <p:val>
                                            <p:strVal val="1+#ppt_w/2"/>
                                          </p:val>
                                        </p:tav>
                                        <p:tav tm="100000">
                                          <p:val>
                                            <p:strVal val="#ppt_x"/>
                                          </p:val>
                                        </p:tav>
                                      </p:tavLst>
                                    </p:anim>
                                    <p:anim calcmode="lin" valueType="num">
                                      <p:cBhvr additive="base">
                                        <p:cTn id="94" dur="2000" fill="hold"/>
                                        <p:tgtEl>
                                          <p:spTgt spid="17"/>
                                        </p:tgtEl>
                                        <p:attrNameLst>
                                          <p:attrName>ppt_y</p:attrName>
                                        </p:attrNameLst>
                                      </p:cBhvr>
                                      <p:tavLst>
                                        <p:tav tm="0">
                                          <p:val>
                                            <p:strVal val="0-#ppt_h/2"/>
                                          </p:val>
                                        </p:tav>
                                        <p:tav tm="100000">
                                          <p:val>
                                            <p:strVal val="#ppt_y"/>
                                          </p:val>
                                        </p:tav>
                                      </p:tavLst>
                                    </p:anim>
                                  </p:childTnLst>
                                </p:cTn>
                              </p:par>
                              <p:par>
                                <p:cTn id="95" presetID="2" presetClass="entr" presetSubtype="6" fill="hold" grpId="0" nodeType="withEffect">
                                  <p:stCondLst>
                                    <p:cond delay="0"/>
                                  </p:stCondLst>
                                  <p:childTnLst>
                                    <p:set>
                                      <p:cBhvr>
                                        <p:cTn id="96" dur="1" fill="hold">
                                          <p:stCondLst>
                                            <p:cond delay="0"/>
                                          </p:stCondLst>
                                        </p:cTn>
                                        <p:tgtEl>
                                          <p:spTgt spid="18"/>
                                        </p:tgtEl>
                                        <p:attrNameLst>
                                          <p:attrName>style.visibility</p:attrName>
                                        </p:attrNameLst>
                                      </p:cBhvr>
                                      <p:to>
                                        <p:strVal val="visible"/>
                                      </p:to>
                                    </p:set>
                                    <p:anim calcmode="lin" valueType="num">
                                      <p:cBhvr additive="base">
                                        <p:cTn id="97" dur="2000" fill="hold"/>
                                        <p:tgtEl>
                                          <p:spTgt spid="18"/>
                                        </p:tgtEl>
                                        <p:attrNameLst>
                                          <p:attrName>ppt_x</p:attrName>
                                        </p:attrNameLst>
                                      </p:cBhvr>
                                      <p:tavLst>
                                        <p:tav tm="0">
                                          <p:val>
                                            <p:strVal val="1+#ppt_w/2"/>
                                          </p:val>
                                        </p:tav>
                                        <p:tav tm="100000">
                                          <p:val>
                                            <p:strVal val="#ppt_x"/>
                                          </p:val>
                                        </p:tav>
                                      </p:tavLst>
                                    </p:anim>
                                    <p:anim calcmode="lin" valueType="num">
                                      <p:cBhvr additive="base">
                                        <p:cTn id="98" dur="2000" fill="hold"/>
                                        <p:tgtEl>
                                          <p:spTgt spid="18"/>
                                        </p:tgtEl>
                                        <p:attrNameLst>
                                          <p:attrName>ppt_y</p:attrName>
                                        </p:attrNameLst>
                                      </p:cBhvr>
                                      <p:tavLst>
                                        <p:tav tm="0">
                                          <p:val>
                                            <p:strVal val="1+#ppt_h/2"/>
                                          </p:val>
                                        </p:tav>
                                        <p:tav tm="100000">
                                          <p:val>
                                            <p:strVal val="#ppt_y"/>
                                          </p:val>
                                        </p:tav>
                                      </p:tavLst>
                                    </p:anim>
                                  </p:childTnLst>
                                </p:cTn>
                              </p:par>
                              <p:par>
                                <p:cTn id="99" presetID="2" presetClass="entr" presetSubtype="3" fill="hold" grpId="0" nodeType="withEffect">
                                  <p:stCondLst>
                                    <p:cond delay="0"/>
                                  </p:stCondLst>
                                  <p:childTnLst>
                                    <p:set>
                                      <p:cBhvr>
                                        <p:cTn id="100" dur="1" fill="hold">
                                          <p:stCondLst>
                                            <p:cond delay="0"/>
                                          </p:stCondLst>
                                        </p:cTn>
                                        <p:tgtEl>
                                          <p:spTgt spid="19"/>
                                        </p:tgtEl>
                                        <p:attrNameLst>
                                          <p:attrName>style.visibility</p:attrName>
                                        </p:attrNameLst>
                                      </p:cBhvr>
                                      <p:to>
                                        <p:strVal val="visible"/>
                                      </p:to>
                                    </p:set>
                                    <p:anim calcmode="lin" valueType="num">
                                      <p:cBhvr additive="base">
                                        <p:cTn id="101" dur="2000" fill="hold"/>
                                        <p:tgtEl>
                                          <p:spTgt spid="19"/>
                                        </p:tgtEl>
                                        <p:attrNameLst>
                                          <p:attrName>ppt_x</p:attrName>
                                        </p:attrNameLst>
                                      </p:cBhvr>
                                      <p:tavLst>
                                        <p:tav tm="0">
                                          <p:val>
                                            <p:strVal val="1+#ppt_w/2"/>
                                          </p:val>
                                        </p:tav>
                                        <p:tav tm="100000">
                                          <p:val>
                                            <p:strVal val="#ppt_x"/>
                                          </p:val>
                                        </p:tav>
                                      </p:tavLst>
                                    </p:anim>
                                    <p:anim calcmode="lin" valueType="num">
                                      <p:cBhvr additive="base">
                                        <p:cTn id="102" dur="2000" fill="hold"/>
                                        <p:tgtEl>
                                          <p:spTgt spid="19"/>
                                        </p:tgtEl>
                                        <p:attrNameLst>
                                          <p:attrName>ppt_y</p:attrName>
                                        </p:attrNameLst>
                                      </p:cBhvr>
                                      <p:tavLst>
                                        <p:tav tm="0">
                                          <p:val>
                                            <p:strVal val="0-#ppt_h/2"/>
                                          </p:val>
                                        </p:tav>
                                        <p:tav tm="100000">
                                          <p:val>
                                            <p:strVal val="#ppt_y"/>
                                          </p:val>
                                        </p:tav>
                                      </p:tavLst>
                                    </p:anim>
                                  </p:childTnLst>
                                </p:cTn>
                              </p:par>
                              <p:par>
                                <p:cTn id="103" presetID="2" presetClass="entr" presetSubtype="6" fill="hold" grpId="0" nodeType="withEffect">
                                  <p:stCondLst>
                                    <p:cond delay="0"/>
                                  </p:stCondLst>
                                  <p:childTnLst>
                                    <p:set>
                                      <p:cBhvr>
                                        <p:cTn id="104" dur="1" fill="hold">
                                          <p:stCondLst>
                                            <p:cond delay="0"/>
                                          </p:stCondLst>
                                        </p:cTn>
                                        <p:tgtEl>
                                          <p:spTgt spid="20"/>
                                        </p:tgtEl>
                                        <p:attrNameLst>
                                          <p:attrName>style.visibility</p:attrName>
                                        </p:attrNameLst>
                                      </p:cBhvr>
                                      <p:to>
                                        <p:strVal val="visible"/>
                                      </p:to>
                                    </p:set>
                                    <p:anim calcmode="lin" valueType="num">
                                      <p:cBhvr additive="base">
                                        <p:cTn id="105" dur="2000" fill="hold"/>
                                        <p:tgtEl>
                                          <p:spTgt spid="20"/>
                                        </p:tgtEl>
                                        <p:attrNameLst>
                                          <p:attrName>ppt_x</p:attrName>
                                        </p:attrNameLst>
                                      </p:cBhvr>
                                      <p:tavLst>
                                        <p:tav tm="0">
                                          <p:val>
                                            <p:strVal val="1+#ppt_w/2"/>
                                          </p:val>
                                        </p:tav>
                                        <p:tav tm="100000">
                                          <p:val>
                                            <p:strVal val="#ppt_x"/>
                                          </p:val>
                                        </p:tav>
                                      </p:tavLst>
                                    </p:anim>
                                    <p:anim calcmode="lin" valueType="num">
                                      <p:cBhvr additive="base">
                                        <p:cTn id="106" dur="2000" fill="hold"/>
                                        <p:tgtEl>
                                          <p:spTgt spid="20"/>
                                        </p:tgtEl>
                                        <p:attrNameLst>
                                          <p:attrName>ppt_y</p:attrName>
                                        </p:attrNameLst>
                                      </p:cBhvr>
                                      <p:tavLst>
                                        <p:tav tm="0">
                                          <p:val>
                                            <p:strVal val="1+#ppt_h/2"/>
                                          </p:val>
                                        </p:tav>
                                        <p:tav tm="100000">
                                          <p:val>
                                            <p:strVal val="#ppt_y"/>
                                          </p:val>
                                        </p:tav>
                                      </p:tavLst>
                                    </p:anim>
                                  </p:childTnLst>
                                </p:cTn>
                              </p:par>
                              <p:par>
                                <p:cTn id="107" presetID="2" presetClass="entr" presetSubtype="3" fill="hold" grpId="0" nodeType="withEffect">
                                  <p:stCondLst>
                                    <p:cond delay="0"/>
                                  </p:stCondLst>
                                  <p:childTnLst>
                                    <p:set>
                                      <p:cBhvr>
                                        <p:cTn id="108" dur="1" fill="hold">
                                          <p:stCondLst>
                                            <p:cond delay="0"/>
                                          </p:stCondLst>
                                        </p:cTn>
                                        <p:tgtEl>
                                          <p:spTgt spid="21"/>
                                        </p:tgtEl>
                                        <p:attrNameLst>
                                          <p:attrName>style.visibility</p:attrName>
                                        </p:attrNameLst>
                                      </p:cBhvr>
                                      <p:to>
                                        <p:strVal val="visible"/>
                                      </p:to>
                                    </p:set>
                                    <p:anim calcmode="lin" valueType="num">
                                      <p:cBhvr additive="base">
                                        <p:cTn id="109" dur="2000" fill="hold"/>
                                        <p:tgtEl>
                                          <p:spTgt spid="21"/>
                                        </p:tgtEl>
                                        <p:attrNameLst>
                                          <p:attrName>ppt_x</p:attrName>
                                        </p:attrNameLst>
                                      </p:cBhvr>
                                      <p:tavLst>
                                        <p:tav tm="0">
                                          <p:val>
                                            <p:strVal val="1+#ppt_w/2"/>
                                          </p:val>
                                        </p:tav>
                                        <p:tav tm="100000">
                                          <p:val>
                                            <p:strVal val="#ppt_x"/>
                                          </p:val>
                                        </p:tav>
                                      </p:tavLst>
                                    </p:anim>
                                    <p:anim calcmode="lin" valueType="num">
                                      <p:cBhvr additive="base">
                                        <p:cTn id="110" dur="2000" fill="hold"/>
                                        <p:tgtEl>
                                          <p:spTgt spid="21"/>
                                        </p:tgtEl>
                                        <p:attrNameLst>
                                          <p:attrName>ppt_y</p:attrName>
                                        </p:attrNameLst>
                                      </p:cBhvr>
                                      <p:tavLst>
                                        <p:tav tm="0">
                                          <p:val>
                                            <p:strVal val="0-#ppt_h/2"/>
                                          </p:val>
                                        </p:tav>
                                        <p:tav tm="100000">
                                          <p:val>
                                            <p:strVal val="#ppt_y"/>
                                          </p:val>
                                        </p:tav>
                                      </p:tavLst>
                                    </p:anim>
                                  </p:childTnLst>
                                </p:cTn>
                              </p:par>
                              <p:par>
                                <p:cTn id="111" presetID="2" presetClass="entr" presetSubtype="6" fill="hold" grpId="0" nodeType="withEffect">
                                  <p:stCondLst>
                                    <p:cond delay="0"/>
                                  </p:stCondLst>
                                  <p:childTnLst>
                                    <p:set>
                                      <p:cBhvr>
                                        <p:cTn id="112" dur="1" fill="hold">
                                          <p:stCondLst>
                                            <p:cond delay="0"/>
                                          </p:stCondLst>
                                        </p:cTn>
                                        <p:tgtEl>
                                          <p:spTgt spid="22"/>
                                        </p:tgtEl>
                                        <p:attrNameLst>
                                          <p:attrName>style.visibility</p:attrName>
                                        </p:attrNameLst>
                                      </p:cBhvr>
                                      <p:to>
                                        <p:strVal val="visible"/>
                                      </p:to>
                                    </p:set>
                                    <p:anim calcmode="lin" valueType="num">
                                      <p:cBhvr additive="base">
                                        <p:cTn id="113" dur="2000" fill="hold"/>
                                        <p:tgtEl>
                                          <p:spTgt spid="22"/>
                                        </p:tgtEl>
                                        <p:attrNameLst>
                                          <p:attrName>ppt_x</p:attrName>
                                        </p:attrNameLst>
                                      </p:cBhvr>
                                      <p:tavLst>
                                        <p:tav tm="0">
                                          <p:val>
                                            <p:strVal val="1+#ppt_w/2"/>
                                          </p:val>
                                        </p:tav>
                                        <p:tav tm="100000">
                                          <p:val>
                                            <p:strVal val="#ppt_x"/>
                                          </p:val>
                                        </p:tav>
                                      </p:tavLst>
                                    </p:anim>
                                    <p:anim calcmode="lin" valueType="num">
                                      <p:cBhvr additive="base">
                                        <p:cTn id="114" dur="2000" fill="hold"/>
                                        <p:tgtEl>
                                          <p:spTgt spid="22"/>
                                        </p:tgtEl>
                                        <p:attrNameLst>
                                          <p:attrName>ppt_y</p:attrName>
                                        </p:attrNameLst>
                                      </p:cBhvr>
                                      <p:tavLst>
                                        <p:tav tm="0">
                                          <p:val>
                                            <p:strVal val="1+#ppt_h/2"/>
                                          </p:val>
                                        </p:tav>
                                        <p:tav tm="100000">
                                          <p:val>
                                            <p:strVal val="#ppt_y"/>
                                          </p:val>
                                        </p:tav>
                                      </p:tavLst>
                                    </p:anim>
                                  </p:childTnLst>
                                </p:cTn>
                              </p:par>
                              <p:par>
                                <p:cTn id="115" presetID="2" presetClass="entr" presetSubtype="3" fill="hold" grpId="0" nodeType="withEffect">
                                  <p:stCondLst>
                                    <p:cond delay="0"/>
                                  </p:stCondLst>
                                  <p:childTnLst>
                                    <p:set>
                                      <p:cBhvr>
                                        <p:cTn id="116" dur="1" fill="hold">
                                          <p:stCondLst>
                                            <p:cond delay="0"/>
                                          </p:stCondLst>
                                        </p:cTn>
                                        <p:tgtEl>
                                          <p:spTgt spid="23"/>
                                        </p:tgtEl>
                                        <p:attrNameLst>
                                          <p:attrName>style.visibility</p:attrName>
                                        </p:attrNameLst>
                                      </p:cBhvr>
                                      <p:to>
                                        <p:strVal val="visible"/>
                                      </p:to>
                                    </p:set>
                                    <p:anim calcmode="lin" valueType="num">
                                      <p:cBhvr additive="base">
                                        <p:cTn id="117" dur="2000" fill="hold"/>
                                        <p:tgtEl>
                                          <p:spTgt spid="23"/>
                                        </p:tgtEl>
                                        <p:attrNameLst>
                                          <p:attrName>ppt_x</p:attrName>
                                        </p:attrNameLst>
                                      </p:cBhvr>
                                      <p:tavLst>
                                        <p:tav tm="0">
                                          <p:val>
                                            <p:strVal val="1+#ppt_w/2"/>
                                          </p:val>
                                        </p:tav>
                                        <p:tav tm="100000">
                                          <p:val>
                                            <p:strVal val="#ppt_x"/>
                                          </p:val>
                                        </p:tav>
                                      </p:tavLst>
                                    </p:anim>
                                    <p:anim calcmode="lin" valueType="num">
                                      <p:cBhvr additive="base">
                                        <p:cTn id="118" dur="2000" fill="hold"/>
                                        <p:tgtEl>
                                          <p:spTgt spid="23"/>
                                        </p:tgtEl>
                                        <p:attrNameLst>
                                          <p:attrName>ppt_y</p:attrName>
                                        </p:attrNameLst>
                                      </p:cBhvr>
                                      <p:tavLst>
                                        <p:tav tm="0">
                                          <p:val>
                                            <p:strVal val="0-#ppt_h/2"/>
                                          </p:val>
                                        </p:tav>
                                        <p:tav tm="100000">
                                          <p:val>
                                            <p:strVal val="#ppt_y"/>
                                          </p:val>
                                        </p:tav>
                                      </p:tavLst>
                                    </p:anim>
                                  </p:childTnLst>
                                </p:cTn>
                              </p:par>
                              <p:par>
                                <p:cTn id="119" presetID="2" presetClass="entr" presetSubtype="6" fill="hold" grpId="0" nodeType="with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additive="base">
                                        <p:cTn id="121" dur="2000" fill="hold"/>
                                        <p:tgtEl>
                                          <p:spTgt spid="24"/>
                                        </p:tgtEl>
                                        <p:attrNameLst>
                                          <p:attrName>ppt_x</p:attrName>
                                        </p:attrNameLst>
                                      </p:cBhvr>
                                      <p:tavLst>
                                        <p:tav tm="0">
                                          <p:val>
                                            <p:strVal val="1+#ppt_w/2"/>
                                          </p:val>
                                        </p:tav>
                                        <p:tav tm="100000">
                                          <p:val>
                                            <p:strVal val="#ppt_x"/>
                                          </p:val>
                                        </p:tav>
                                      </p:tavLst>
                                    </p:anim>
                                    <p:anim calcmode="lin" valueType="num">
                                      <p:cBhvr additive="base">
                                        <p:cTn id="122" dur="2000" fill="hold"/>
                                        <p:tgtEl>
                                          <p:spTgt spid="24"/>
                                        </p:tgtEl>
                                        <p:attrNameLst>
                                          <p:attrName>ppt_y</p:attrName>
                                        </p:attrNameLst>
                                      </p:cBhvr>
                                      <p:tavLst>
                                        <p:tav tm="0">
                                          <p:val>
                                            <p:strVal val="1+#ppt_h/2"/>
                                          </p:val>
                                        </p:tav>
                                        <p:tav tm="100000">
                                          <p:val>
                                            <p:strVal val="#ppt_y"/>
                                          </p:val>
                                        </p:tav>
                                      </p:tavLst>
                                    </p:anim>
                                  </p:childTnLst>
                                </p:cTn>
                              </p:par>
                              <p:par>
                                <p:cTn id="123" presetID="2" presetClass="entr" presetSubtype="3" fill="hold" grpId="0" nodeType="withEffect">
                                  <p:stCondLst>
                                    <p:cond delay="0"/>
                                  </p:stCondLst>
                                  <p:childTnLst>
                                    <p:set>
                                      <p:cBhvr>
                                        <p:cTn id="124" dur="1" fill="hold">
                                          <p:stCondLst>
                                            <p:cond delay="0"/>
                                          </p:stCondLst>
                                        </p:cTn>
                                        <p:tgtEl>
                                          <p:spTgt spid="25"/>
                                        </p:tgtEl>
                                        <p:attrNameLst>
                                          <p:attrName>style.visibility</p:attrName>
                                        </p:attrNameLst>
                                      </p:cBhvr>
                                      <p:to>
                                        <p:strVal val="visible"/>
                                      </p:to>
                                    </p:set>
                                    <p:anim calcmode="lin" valueType="num">
                                      <p:cBhvr additive="base">
                                        <p:cTn id="125" dur="2000" fill="hold"/>
                                        <p:tgtEl>
                                          <p:spTgt spid="25"/>
                                        </p:tgtEl>
                                        <p:attrNameLst>
                                          <p:attrName>ppt_x</p:attrName>
                                        </p:attrNameLst>
                                      </p:cBhvr>
                                      <p:tavLst>
                                        <p:tav tm="0">
                                          <p:val>
                                            <p:strVal val="1+#ppt_w/2"/>
                                          </p:val>
                                        </p:tav>
                                        <p:tav tm="100000">
                                          <p:val>
                                            <p:strVal val="#ppt_x"/>
                                          </p:val>
                                        </p:tav>
                                      </p:tavLst>
                                    </p:anim>
                                    <p:anim calcmode="lin" valueType="num">
                                      <p:cBhvr additive="base">
                                        <p:cTn id="126" dur="2000" fill="hold"/>
                                        <p:tgtEl>
                                          <p:spTgt spid="25"/>
                                        </p:tgtEl>
                                        <p:attrNameLst>
                                          <p:attrName>ppt_y</p:attrName>
                                        </p:attrNameLst>
                                      </p:cBhvr>
                                      <p:tavLst>
                                        <p:tav tm="0">
                                          <p:val>
                                            <p:strVal val="0-#ppt_h/2"/>
                                          </p:val>
                                        </p:tav>
                                        <p:tav tm="100000">
                                          <p:val>
                                            <p:strVal val="#ppt_y"/>
                                          </p:val>
                                        </p:tav>
                                      </p:tavLst>
                                    </p:anim>
                                  </p:childTnLst>
                                </p:cTn>
                              </p:par>
                              <p:par>
                                <p:cTn id="127" presetID="2" presetClass="entr" presetSubtype="6" fill="hold" grpId="0" nodeType="withEffect">
                                  <p:stCondLst>
                                    <p:cond delay="0"/>
                                  </p:stCondLst>
                                  <p:childTnLst>
                                    <p:set>
                                      <p:cBhvr>
                                        <p:cTn id="128" dur="1" fill="hold">
                                          <p:stCondLst>
                                            <p:cond delay="0"/>
                                          </p:stCondLst>
                                        </p:cTn>
                                        <p:tgtEl>
                                          <p:spTgt spid="26"/>
                                        </p:tgtEl>
                                        <p:attrNameLst>
                                          <p:attrName>style.visibility</p:attrName>
                                        </p:attrNameLst>
                                      </p:cBhvr>
                                      <p:to>
                                        <p:strVal val="visible"/>
                                      </p:to>
                                    </p:set>
                                    <p:anim calcmode="lin" valueType="num">
                                      <p:cBhvr additive="base">
                                        <p:cTn id="129" dur="2000" fill="hold"/>
                                        <p:tgtEl>
                                          <p:spTgt spid="26"/>
                                        </p:tgtEl>
                                        <p:attrNameLst>
                                          <p:attrName>ppt_x</p:attrName>
                                        </p:attrNameLst>
                                      </p:cBhvr>
                                      <p:tavLst>
                                        <p:tav tm="0">
                                          <p:val>
                                            <p:strVal val="1+#ppt_w/2"/>
                                          </p:val>
                                        </p:tav>
                                        <p:tav tm="100000">
                                          <p:val>
                                            <p:strVal val="#ppt_x"/>
                                          </p:val>
                                        </p:tav>
                                      </p:tavLst>
                                    </p:anim>
                                    <p:anim calcmode="lin" valueType="num">
                                      <p:cBhvr additive="base">
                                        <p:cTn id="130" dur="2000" fill="hold"/>
                                        <p:tgtEl>
                                          <p:spTgt spid="26"/>
                                        </p:tgtEl>
                                        <p:attrNameLst>
                                          <p:attrName>ppt_y</p:attrName>
                                        </p:attrNameLst>
                                      </p:cBhvr>
                                      <p:tavLst>
                                        <p:tav tm="0">
                                          <p:val>
                                            <p:strVal val="1+#ppt_h/2"/>
                                          </p:val>
                                        </p:tav>
                                        <p:tav tm="100000">
                                          <p:val>
                                            <p:strVal val="#ppt_y"/>
                                          </p:val>
                                        </p:tav>
                                      </p:tavLst>
                                    </p:anim>
                                  </p:childTnLst>
                                </p:cTn>
                              </p:par>
                              <p:par>
                                <p:cTn id="131" presetID="2" presetClass="entr" presetSubtype="3" fill="hold" grpId="0" nodeType="withEffect">
                                  <p:stCondLst>
                                    <p:cond delay="0"/>
                                  </p:stCondLst>
                                  <p:childTnLst>
                                    <p:set>
                                      <p:cBhvr>
                                        <p:cTn id="132" dur="1" fill="hold">
                                          <p:stCondLst>
                                            <p:cond delay="0"/>
                                          </p:stCondLst>
                                        </p:cTn>
                                        <p:tgtEl>
                                          <p:spTgt spid="27"/>
                                        </p:tgtEl>
                                        <p:attrNameLst>
                                          <p:attrName>style.visibility</p:attrName>
                                        </p:attrNameLst>
                                      </p:cBhvr>
                                      <p:to>
                                        <p:strVal val="visible"/>
                                      </p:to>
                                    </p:set>
                                    <p:anim calcmode="lin" valueType="num">
                                      <p:cBhvr additive="base">
                                        <p:cTn id="133" dur="2000" fill="hold"/>
                                        <p:tgtEl>
                                          <p:spTgt spid="27"/>
                                        </p:tgtEl>
                                        <p:attrNameLst>
                                          <p:attrName>ppt_x</p:attrName>
                                        </p:attrNameLst>
                                      </p:cBhvr>
                                      <p:tavLst>
                                        <p:tav tm="0">
                                          <p:val>
                                            <p:strVal val="1+#ppt_w/2"/>
                                          </p:val>
                                        </p:tav>
                                        <p:tav tm="100000">
                                          <p:val>
                                            <p:strVal val="#ppt_x"/>
                                          </p:val>
                                        </p:tav>
                                      </p:tavLst>
                                    </p:anim>
                                    <p:anim calcmode="lin" valueType="num">
                                      <p:cBhvr additive="base">
                                        <p:cTn id="134" dur="2000" fill="hold"/>
                                        <p:tgtEl>
                                          <p:spTgt spid="27"/>
                                        </p:tgtEl>
                                        <p:attrNameLst>
                                          <p:attrName>ppt_y</p:attrName>
                                        </p:attrNameLst>
                                      </p:cBhvr>
                                      <p:tavLst>
                                        <p:tav tm="0">
                                          <p:val>
                                            <p:strVal val="0-#ppt_h/2"/>
                                          </p:val>
                                        </p:tav>
                                        <p:tav tm="100000">
                                          <p:val>
                                            <p:strVal val="#ppt_y"/>
                                          </p:val>
                                        </p:tav>
                                      </p:tavLst>
                                    </p:anim>
                                  </p:childTnLst>
                                </p:cTn>
                              </p:par>
                              <p:par>
                                <p:cTn id="135" presetID="2" presetClass="entr" presetSubtype="6" fill="hold" grpId="0" nodeType="withEffect">
                                  <p:stCondLst>
                                    <p:cond delay="0"/>
                                  </p:stCondLst>
                                  <p:childTnLst>
                                    <p:set>
                                      <p:cBhvr>
                                        <p:cTn id="136" dur="1" fill="hold">
                                          <p:stCondLst>
                                            <p:cond delay="0"/>
                                          </p:stCondLst>
                                        </p:cTn>
                                        <p:tgtEl>
                                          <p:spTgt spid="28"/>
                                        </p:tgtEl>
                                        <p:attrNameLst>
                                          <p:attrName>style.visibility</p:attrName>
                                        </p:attrNameLst>
                                      </p:cBhvr>
                                      <p:to>
                                        <p:strVal val="visible"/>
                                      </p:to>
                                    </p:set>
                                    <p:anim calcmode="lin" valueType="num">
                                      <p:cBhvr additive="base">
                                        <p:cTn id="137" dur="2000" fill="hold"/>
                                        <p:tgtEl>
                                          <p:spTgt spid="28"/>
                                        </p:tgtEl>
                                        <p:attrNameLst>
                                          <p:attrName>ppt_x</p:attrName>
                                        </p:attrNameLst>
                                      </p:cBhvr>
                                      <p:tavLst>
                                        <p:tav tm="0">
                                          <p:val>
                                            <p:strVal val="1+#ppt_w/2"/>
                                          </p:val>
                                        </p:tav>
                                        <p:tav tm="100000">
                                          <p:val>
                                            <p:strVal val="#ppt_x"/>
                                          </p:val>
                                        </p:tav>
                                      </p:tavLst>
                                    </p:anim>
                                    <p:anim calcmode="lin" valueType="num">
                                      <p:cBhvr additive="base">
                                        <p:cTn id="138" dur="2000" fill="hold"/>
                                        <p:tgtEl>
                                          <p:spTgt spid="28"/>
                                        </p:tgtEl>
                                        <p:attrNameLst>
                                          <p:attrName>ppt_y</p:attrName>
                                        </p:attrNameLst>
                                      </p:cBhvr>
                                      <p:tavLst>
                                        <p:tav tm="0">
                                          <p:val>
                                            <p:strVal val="1+#ppt_h/2"/>
                                          </p:val>
                                        </p:tav>
                                        <p:tav tm="100000">
                                          <p:val>
                                            <p:strVal val="#ppt_y"/>
                                          </p:val>
                                        </p:tav>
                                      </p:tavLst>
                                    </p:anim>
                                  </p:childTnLst>
                                </p:cTn>
                              </p:par>
                              <p:par>
                                <p:cTn id="139" presetID="3" presetClass="entr" presetSubtype="5" fill="hold" grpId="1" nodeType="withEffect">
                                  <p:stCondLst>
                                    <p:cond delay="0"/>
                                  </p:stCondLst>
                                  <p:childTnLst>
                                    <p:set>
                                      <p:cBhvr>
                                        <p:cTn id="140" dur="1" fill="hold">
                                          <p:stCondLst>
                                            <p:cond delay="0"/>
                                          </p:stCondLst>
                                        </p:cTn>
                                        <p:tgtEl>
                                          <p:spTgt spid="17"/>
                                        </p:tgtEl>
                                        <p:attrNameLst>
                                          <p:attrName>style.visibility</p:attrName>
                                        </p:attrNameLst>
                                      </p:cBhvr>
                                      <p:to>
                                        <p:strVal val="visible"/>
                                      </p:to>
                                    </p:set>
                                    <p:animEffect transition="in" filter="blinds(vertical)">
                                      <p:cBhvr>
                                        <p:cTn id="141" dur="2000"/>
                                        <p:tgtEl>
                                          <p:spTgt spid="17"/>
                                        </p:tgtEl>
                                      </p:cBhvr>
                                    </p:animEffect>
                                  </p:childTnLst>
                                </p:cTn>
                              </p:par>
                              <p:par>
                                <p:cTn id="142" presetID="3" presetClass="entr" presetSubtype="5" fill="hold" grpId="1" nodeType="withEffect">
                                  <p:stCondLst>
                                    <p:cond delay="0"/>
                                  </p:stCondLst>
                                  <p:childTnLst>
                                    <p:set>
                                      <p:cBhvr>
                                        <p:cTn id="143" dur="1" fill="hold">
                                          <p:stCondLst>
                                            <p:cond delay="0"/>
                                          </p:stCondLst>
                                        </p:cTn>
                                        <p:tgtEl>
                                          <p:spTgt spid="18"/>
                                        </p:tgtEl>
                                        <p:attrNameLst>
                                          <p:attrName>style.visibility</p:attrName>
                                        </p:attrNameLst>
                                      </p:cBhvr>
                                      <p:to>
                                        <p:strVal val="visible"/>
                                      </p:to>
                                    </p:set>
                                    <p:animEffect transition="in" filter="blinds(vertical)">
                                      <p:cBhvr>
                                        <p:cTn id="144" dur="2000"/>
                                        <p:tgtEl>
                                          <p:spTgt spid="18"/>
                                        </p:tgtEl>
                                      </p:cBhvr>
                                    </p:animEffect>
                                  </p:childTnLst>
                                </p:cTn>
                              </p:par>
                              <p:par>
                                <p:cTn id="145" presetID="3" presetClass="entr" presetSubtype="5" fill="hold" grpId="1" nodeType="withEffect">
                                  <p:stCondLst>
                                    <p:cond delay="0"/>
                                  </p:stCondLst>
                                  <p:childTnLst>
                                    <p:set>
                                      <p:cBhvr>
                                        <p:cTn id="146" dur="1" fill="hold">
                                          <p:stCondLst>
                                            <p:cond delay="0"/>
                                          </p:stCondLst>
                                        </p:cTn>
                                        <p:tgtEl>
                                          <p:spTgt spid="19"/>
                                        </p:tgtEl>
                                        <p:attrNameLst>
                                          <p:attrName>style.visibility</p:attrName>
                                        </p:attrNameLst>
                                      </p:cBhvr>
                                      <p:to>
                                        <p:strVal val="visible"/>
                                      </p:to>
                                    </p:set>
                                    <p:animEffect transition="in" filter="blinds(vertical)">
                                      <p:cBhvr>
                                        <p:cTn id="147" dur="2000"/>
                                        <p:tgtEl>
                                          <p:spTgt spid="19"/>
                                        </p:tgtEl>
                                      </p:cBhvr>
                                    </p:animEffect>
                                  </p:childTnLst>
                                </p:cTn>
                              </p:par>
                              <p:par>
                                <p:cTn id="148" presetID="3" presetClass="entr" presetSubtype="5" fill="hold" grpId="1" nodeType="withEffect">
                                  <p:stCondLst>
                                    <p:cond delay="0"/>
                                  </p:stCondLst>
                                  <p:childTnLst>
                                    <p:set>
                                      <p:cBhvr>
                                        <p:cTn id="149" dur="1" fill="hold">
                                          <p:stCondLst>
                                            <p:cond delay="0"/>
                                          </p:stCondLst>
                                        </p:cTn>
                                        <p:tgtEl>
                                          <p:spTgt spid="20"/>
                                        </p:tgtEl>
                                        <p:attrNameLst>
                                          <p:attrName>style.visibility</p:attrName>
                                        </p:attrNameLst>
                                      </p:cBhvr>
                                      <p:to>
                                        <p:strVal val="visible"/>
                                      </p:to>
                                    </p:set>
                                    <p:animEffect transition="in" filter="blinds(vertical)">
                                      <p:cBhvr>
                                        <p:cTn id="150" dur="2000"/>
                                        <p:tgtEl>
                                          <p:spTgt spid="20"/>
                                        </p:tgtEl>
                                      </p:cBhvr>
                                    </p:animEffect>
                                  </p:childTnLst>
                                </p:cTn>
                              </p:par>
                              <p:par>
                                <p:cTn id="151" presetID="3" presetClass="entr" presetSubtype="5" fill="hold" grpId="1" nodeType="withEffect">
                                  <p:stCondLst>
                                    <p:cond delay="0"/>
                                  </p:stCondLst>
                                  <p:childTnLst>
                                    <p:set>
                                      <p:cBhvr>
                                        <p:cTn id="152" dur="1" fill="hold">
                                          <p:stCondLst>
                                            <p:cond delay="0"/>
                                          </p:stCondLst>
                                        </p:cTn>
                                        <p:tgtEl>
                                          <p:spTgt spid="21"/>
                                        </p:tgtEl>
                                        <p:attrNameLst>
                                          <p:attrName>style.visibility</p:attrName>
                                        </p:attrNameLst>
                                      </p:cBhvr>
                                      <p:to>
                                        <p:strVal val="visible"/>
                                      </p:to>
                                    </p:set>
                                    <p:animEffect transition="in" filter="blinds(vertical)">
                                      <p:cBhvr>
                                        <p:cTn id="153" dur="2000"/>
                                        <p:tgtEl>
                                          <p:spTgt spid="21"/>
                                        </p:tgtEl>
                                      </p:cBhvr>
                                    </p:animEffect>
                                  </p:childTnLst>
                                </p:cTn>
                              </p:par>
                              <p:par>
                                <p:cTn id="154" presetID="3" presetClass="entr" presetSubtype="5" fill="hold" grpId="1" nodeType="withEffect">
                                  <p:stCondLst>
                                    <p:cond delay="0"/>
                                  </p:stCondLst>
                                  <p:childTnLst>
                                    <p:set>
                                      <p:cBhvr>
                                        <p:cTn id="155" dur="1" fill="hold">
                                          <p:stCondLst>
                                            <p:cond delay="0"/>
                                          </p:stCondLst>
                                        </p:cTn>
                                        <p:tgtEl>
                                          <p:spTgt spid="22"/>
                                        </p:tgtEl>
                                        <p:attrNameLst>
                                          <p:attrName>style.visibility</p:attrName>
                                        </p:attrNameLst>
                                      </p:cBhvr>
                                      <p:to>
                                        <p:strVal val="visible"/>
                                      </p:to>
                                    </p:set>
                                    <p:animEffect transition="in" filter="blinds(vertical)">
                                      <p:cBhvr>
                                        <p:cTn id="156" dur="2000"/>
                                        <p:tgtEl>
                                          <p:spTgt spid="22"/>
                                        </p:tgtEl>
                                      </p:cBhvr>
                                    </p:animEffect>
                                  </p:childTnLst>
                                </p:cTn>
                              </p:par>
                              <p:par>
                                <p:cTn id="157" presetID="3" presetClass="entr" presetSubtype="5" fill="hold" grpId="1" nodeType="withEffect">
                                  <p:stCondLst>
                                    <p:cond delay="0"/>
                                  </p:stCondLst>
                                  <p:childTnLst>
                                    <p:set>
                                      <p:cBhvr>
                                        <p:cTn id="158" dur="1" fill="hold">
                                          <p:stCondLst>
                                            <p:cond delay="0"/>
                                          </p:stCondLst>
                                        </p:cTn>
                                        <p:tgtEl>
                                          <p:spTgt spid="23"/>
                                        </p:tgtEl>
                                        <p:attrNameLst>
                                          <p:attrName>style.visibility</p:attrName>
                                        </p:attrNameLst>
                                      </p:cBhvr>
                                      <p:to>
                                        <p:strVal val="visible"/>
                                      </p:to>
                                    </p:set>
                                    <p:animEffect transition="in" filter="blinds(vertical)">
                                      <p:cBhvr>
                                        <p:cTn id="159" dur="2000"/>
                                        <p:tgtEl>
                                          <p:spTgt spid="23"/>
                                        </p:tgtEl>
                                      </p:cBhvr>
                                    </p:animEffect>
                                  </p:childTnLst>
                                </p:cTn>
                              </p:par>
                              <p:par>
                                <p:cTn id="160" presetID="3" presetClass="entr" presetSubtype="5" fill="hold" grpId="1" nodeType="withEffect">
                                  <p:stCondLst>
                                    <p:cond delay="0"/>
                                  </p:stCondLst>
                                  <p:childTnLst>
                                    <p:set>
                                      <p:cBhvr>
                                        <p:cTn id="161" dur="1" fill="hold">
                                          <p:stCondLst>
                                            <p:cond delay="0"/>
                                          </p:stCondLst>
                                        </p:cTn>
                                        <p:tgtEl>
                                          <p:spTgt spid="24"/>
                                        </p:tgtEl>
                                        <p:attrNameLst>
                                          <p:attrName>style.visibility</p:attrName>
                                        </p:attrNameLst>
                                      </p:cBhvr>
                                      <p:to>
                                        <p:strVal val="visible"/>
                                      </p:to>
                                    </p:set>
                                    <p:animEffect transition="in" filter="blinds(vertical)">
                                      <p:cBhvr>
                                        <p:cTn id="162" dur="2000"/>
                                        <p:tgtEl>
                                          <p:spTgt spid="24"/>
                                        </p:tgtEl>
                                      </p:cBhvr>
                                    </p:animEffect>
                                  </p:childTnLst>
                                </p:cTn>
                              </p:par>
                              <p:par>
                                <p:cTn id="163" presetID="3" presetClass="entr" presetSubtype="5" fill="hold" grpId="1" nodeType="withEffect">
                                  <p:stCondLst>
                                    <p:cond delay="0"/>
                                  </p:stCondLst>
                                  <p:childTnLst>
                                    <p:set>
                                      <p:cBhvr>
                                        <p:cTn id="164" dur="1" fill="hold">
                                          <p:stCondLst>
                                            <p:cond delay="0"/>
                                          </p:stCondLst>
                                        </p:cTn>
                                        <p:tgtEl>
                                          <p:spTgt spid="25"/>
                                        </p:tgtEl>
                                        <p:attrNameLst>
                                          <p:attrName>style.visibility</p:attrName>
                                        </p:attrNameLst>
                                      </p:cBhvr>
                                      <p:to>
                                        <p:strVal val="visible"/>
                                      </p:to>
                                    </p:set>
                                    <p:animEffect transition="in" filter="blinds(vertical)">
                                      <p:cBhvr>
                                        <p:cTn id="165" dur="2000"/>
                                        <p:tgtEl>
                                          <p:spTgt spid="25"/>
                                        </p:tgtEl>
                                      </p:cBhvr>
                                    </p:animEffect>
                                  </p:childTnLst>
                                </p:cTn>
                              </p:par>
                              <p:par>
                                <p:cTn id="166" presetID="3" presetClass="entr" presetSubtype="5" fill="hold" grpId="1" nodeType="withEffect">
                                  <p:stCondLst>
                                    <p:cond delay="0"/>
                                  </p:stCondLst>
                                  <p:childTnLst>
                                    <p:set>
                                      <p:cBhvr>
                                        <p:cTn id="167" dur="1" fill="hold">
                                          <p:stCondLst>
                                            <p:cond delay="0"/>
                                          </p:stCondLst>
                                        </p:cTn>
                                        <p:tgtEl>
                                          <p:spTgt spid="26"/>
                                        </p:tgtEl>
                                        <p:attrNameLst>
                                          <p:attrName>style.visibility</p:attrName>
                                        </p:attrNameLst>
                                      </p:cBhvr>
                                      <p:to>
                                        <p:strVal val="visible"/>
                                      </p:to>
                                    </p:set>
                                    <p:animEffect transition="in" filter="blinds(vertical)">
                                      <p:cBhvr>
                                        <p:cTn id="168" dur="2000"/>
                                        <p:tgtEl>
                                          <p:spTgt spid="26"/>
                                        </p:tgtEl>
                                      </p:cBhvr>
                                    </p:animEffect>
                                  </p:childTnLst>
                                </p:cTn>
                              </p:par>
                              <p:par>
                                <p:cTn id="169" presetID="3" presetClass="entr" presetSubtype="5" fill="hold" grpId="1" nodeType="withEffect">
                                  <p:stCondLst>
                                    <p:cond delay="0"/>
                                  </p:stCondLst>
                                  <p:childTnLst>
                                    <p:set>
                                      <p:cBhvr>
                                        <p:cTn id="170" dur="1" fill="hold">
                                          <p:stCondLst>
                                            <p:cond delay="0"/>
                                          </p:stCondLst>
                                        </p:cTn>
                                        <p:tgtEl>
                                          <p:spTgt spid="27"/>
                                        </p:tgtEl>
                                        <p:attrNameLst>
                                          <p:attrName>style.visibility</p:attrName>
                                        </p:attrNameLst>
                                      </p:cBhvr>
                                      <p:to>
                                        <p:strVal val="visible"/>
                                      </p:to>
                                    </p:set>
                                    <p:animEffect transition="in" filter="blinds(vertical)">
                                      <p:cBhvr>
                                        <p:cTn id="171" dur="2000"/>
                                        <p:tgtEl>
                                          <p:spTgt spid="27"/>
                                        </p:tgtEl>
                                      </p:cBhvr>
                                    </p:animEffect>
                                  </p:childTnLst>
                                </p:cTn>
                              </p:par>
                              <p:par>
                                <p:cTn id="172" presetID="3" presetClass="entr" presetSubtype="5" fill="hold" grpId="1" nodeType="withEffect">
                                  <p:stCondLst>
                                    <p:cond delay="0"/>
                                  </p:stCondLst>
                                  <p:childTnLst>
                                    <p:set>
                                      <p:cBhvr>
                                        <p:cTn id="173" dur="1" fill="hold">
                                          <p:stCondLst>
                                            <p:cond delay="0"/>
                                          </p:stCondLst>
                                        </p:cTn>
                                        <p:tgtEl>
                                          <p:spTgt spid="28"/>
                                        </p:tgtEl>
                                        <p:attrNameLst>
                                          <p:attrName>style.visibility</p:attrName>
                                        </p:attrNameLst>
                                      </p:cBhvr>
                                      <p:to>
                                        <p:strVal val="visible"/>
                                      </p:to>
                                    </p:set>
                                    <p:animEffect transition="in" filter="blinds(vertical)">
                                      <p:cBhvr>
                                        <p:cTn id="174" dur="2000"/>
                                        <p:tgtEl>
                                          <p:spTgt spid="28"/>
                                        </p:tgtEl>
                                      </p:cBhvr>
                                    </p:animEffect>
                                  </p:childTnLst>
                                </p:cTn>
                              </p:par>
                            </p:childTnLst>
                          </p:cTn>
                        </p:par>
                        <p:par>
                          <p:cTn id="175" fill="hold">
                            <p:stCondLst>
                              <p:cond delay="2000"/>
                            </p:stCondLst>
                            <p:childTnLst>
                              <p:par>
                                <p:cTn id="176" presetID="2" presetClass="exit" presetSubtype="6" fill="hold" grpId="2" nodeType="afterEffect">
                                  <p:stCondLst>
                                    <p:cond delay="0"/>
                                  </p:stCondLst>
                                  <p:childTnLst>
                                    <p:anim calcmode="lin" valueType="num">
                                      <p:cBhvr additive="base">
                                        <p:cTn id="177" dur="2000"/>
                                        <p:tgtEl>
                                          <p:spTgt spid="5"/>
                                        </p:tgtEl>
                                        <p:attrNameLst>
                                          <p:attrName>ppt_x</p:attrName>
                                        </p:attrNameLst>
                                      </p:cBhvr>
                                      <p:tavLst>
                                        <p:tav tm="0">
                                          <p:val>
                                            <p:strVal val="ppt_x"/>
                                          </p:val>
                                        </p:tav>
                                        <p:tav tm="100000">
                                          <p:val>
                                            <p:strVal val="1+ppt_w/2"/>
                                          </p:val>
                                        </p:tav>
                                      </p:tavLst>
                                    </p:anim>
                                    <p:anim calcmode="lin" valueType="num">
                                      <p:cBhvr additive="base">
                                        <p:cTn id="178" dur="2000"/>
                                        <p:tgtEl>
                                          <p:spTgt spid="5"/>
                                        </p:tgtEl>
                                        <p:attrNameLst>
                                          <p:attrName>ppt_y</p:attrName>
                                        </p:attrNameLst>
                                      </p:cBhvr>
                                      <p:tavLst>
                                        <p:tav tm="0">
                                          <p:val>
                                            <p:strVal val="ppt_y"/>
                                          </p:val>
                                        </p:tav>
                                        <p:tav tm="100000">
                                          <p:val>
                                            <p:strVal val="1+ppt_h/2"/>
                                          </p:val>
                                        </p:tav>
                                      </p:tavLst>
                                    </p:anim>
                                    <p:set>
                                      <p:cBhvr>
                                        <p:cTn id="179" dur="1" fill="hold">
                                          <p:stCondLst>
                                            <p:cond delay="1999"/>
                                          </p:stCondLst>
                                        </p:cTn>
                                        <p:tgtEl>
                                          <p:spTgt spid="5"/>
                                        </p:tgtEl>
                                        <p:attrNameLst>
                                          <p:attrName>style.visibility</p:attrName>
                                        </p:attrNameLst>
                                      </p:cBhvr>
                                      <p:to>
                                        <p:strVal val="hidden"/>
                                      </p:to>
                                    </p:set>
                                  </p:childTnLst>
                                </p:cTn>
                              </p:par>
                              <p:par>
                                <p:cTn id="180" presetID="2" presetClass="exit" presetSubtype="6" fill="hold" grpId="2" nodeType="withEffect">
                                  <p:stCondLst>
                                    <p:cond delay="0"/>
                                  </p:stCondLst>
                                  <p:childTnLst>
                                    <p:anim calcmode="lin" valueType="num">
                                      <p:cBhvr additive="base">
                                        <p:cTn id="181" dur="2000"/>
                                        <p:tgtEl>
                                          <p:spTgt spid="7"/>
                                        </p:tgtEl>
                                        <p:attrNameLst>
                                          <p:attrName>ppt_x</p:attrName>
                                        </p:attrNameLst>
                                      </p:cBhvr>
                                      <p:tavLst>
                                        <p:tav tm="0">
                                          <p:val>
                                            <p:strVal val="ppt_x"/>
                                          </p:val>
                                        </p:tav>
                                        <p:tav tm="100000">
                                          <p:val>
                                            <p:strVal val="1+ppt_w/2"/>
                                          </p:val>
                                        </p:tav>
                                      </p:tavLst>
                                    </p:anim>
                                    <p:anim calcmode="lin" valueType="num">
                                      <p:cBhvr additive="base">
                                        <p:cTn id="182" dur="2000"/>
                                        <p:tgtEl>
                                          <p:spTgt spid="7"/>
                                        </p:tgtEl>
                                        <p:attrNameLst>
                                          <p:attrName>ppt_y</p:attrName>
                                        </p:attrNameLst>
                                      </p:cBhvr>
                                      <p:tavLst>
                                        <p:tav tm="0">
                                          <p:val>
                                            <p:strVal val="ppt_y"/>
                                          </p:val>
                                        </p:tav>
                                        <p:tav tm="100000">
                                          <p:val>
                                            <p:strVal val="1+ppt_h/2"/>
                                          </p:val>
                                        </p:tav>
                                      </p:tavLst>
                                    </p:anim>
                                    <p:set>
                                      <p:cBhvr>
                                        <p:cTn id="183" dur="1" fill="hold">
                                          <p:stCondLst>
                                            <p:cond delay="1999"/>
                                          </p:stCondLst>
                                        </p:cTn>
                                        <p:tgtEl>
                                          <p:spTgt spid="7"/>
                                        </p:tgtEl>
                                        <p:attrNameLst>
                                          <p:attrName>style.visibility</p:attrName>
                                        </p:attrNameLst>
                                      </p:cBhvr>
                                      <p:to>
                                        <p:strVal val="hidden"/>
                                      </p:to>
                                    </p:set>
                                  </p:childTnLst>
                                </p:cTn>
                              </p:par>
                              <p:par>
                                <p:cTn id="184" presetID="2" presetClass="exit" presetSubtype="6" fill="hold" grpId="2" nodeType="withEffect">
                                  <p:stCondLst>
                                    <p:cond delay="0"/>
                                  </p:stCondLst>
                                  <p:childTnLst>
                                    <p:anim calcmode="lin" valueType="num">
                                      <p:cBhvr additive="base">
                                        <p:cTn id="185" dur="2000"/>
                                        <p:tgtEl>
                                          <p:spTgt spid="9"/>
                                        </p:tgtEl>
                                        <p:attrNameLst>
                                          <p:attrName>ppt_x</p:attrName>
                                        </p:attrNameLst>
                                      </p:cBhvr>
                                      <p:tavLst>
                                        <p:tav tm="0">
                                          <p:val>
                                            <p:strVal val="ppt_x"/>
                                          </p:val>
                                        </p:tav>
                                        <p:tav tm="100000">
                                          <p:val>
                                            <p:strVal val="1+ppt_w/2"/>
                                          </p:val>
                                        </p:tav>
                                      </p:tavLst>
                                    </p:anim>
                                    <p:anim calcmode="lin" valueType="num">
                                      <p:cBhvr additive="base">
                                        <p:cTn id="186" dur="2000"/>
                                        <p:tgtEl>
                                          <p:spTgt spid="9"/>
                                        </p:tgtEl>
                                        <p:attrNameLst>
                                          <p:attrName>ppt_y</p:attrName>
                                        </p:attrNameLst>
                                      </p:cBhvr>
                                      <p:tavLst>
                                        <p:tav tm="0">
                                          <p:val>
                                            <p:strVal val="ppt_y"/>
                                          </p:val>
                                        </p:tav>
                                        <p:tav tm="100000">
                                          <p:val>
                                            <p:strVal val="1+ppt_h/2"/>
                                          </p:val>
                                        </p:tav>
                                      </p:tavLst>
                                    </p:anim>
                                    <p:set>
                                      <p:cBhvr>
                                        <p:cTn id="187" dur="1" fill="hold">
                                          <p:stCondLst>
                                            <p:cond delay="1999"/>
                                          </p:stCondLst>
                                        </p:cTn>
                                        <p:tgtEl>
                                          <p:spTgt spid="9"/>
                                        </p:tgtEl>
                                        <p:attrNameLst>
                                          <p:attrName>style.visibility</p:attrName>
                                        </p:attrNameLst>
                                      </p:cBhvr>
                                      <p:to>
                                        <p:strVal val="hidden"/>
                                      </p:to>
                                    </p:set>
                                  </p:childTnLst>
                                </p:cTn>
                              </p:par>
                              <p:par>
                                <p:cTn id="188" presetID="2" presetClass="exit" presetSubtype="6" fill="hold" grpId="2" nodeType="withEffect">
                                  <p:stCondLst>
                                    <p:cond delay="0"/>
                                  </p:stCondLst>
                                  <p:childTnLst>
                                    <p:anim calcmode="lin" valueType="num">
                                      <p:cBhvr additive="base">
                                        <p:cTn id="189" dur="2000"/>
                                        <p:tgtEl>
                                          <p:spTgt spid="11"/>
                                        </p:tgtEl>
                                        <p:attrNameLst>
                                          <p:attrName>ppt_x</p:attrName>
                                        </p:attrNameLst>
                                      </p:cBhvr>
                                      <p:tavLst>
                                        <p:tav tm="0">
                                          <p:val>
                                            <p:strVal val="ppt_x"/>
                                          </p:val>
                                        </p:tav>
                                        <p:tav tm="100000">
                                          <p:val>
                                            <p:strVal val="1+ppt_w/2"/>
                                          </p:val>
                                        </p:tav>
                                      </p:tavLst>
                                    </p:anim>
                                    <p:anim calcmode="lin" valueType="num">
                                      <p:cBhvr additive="base">
                                        <p:cTn id="190" dur="2000"/>
                                        <p:tgtEl>
                                          <p:spTgt spid="11"/>
                                        </p:tgtEl>
                                        <p:attrNameLst>
                                          <p:attrName>ppt_y</p:attrName>
                                        </p:attrNameLst>
                                      </p:cBhvr>
                                      <p:tavLst>
                                        <p:tav tm="0">
                                          <p:val>
                                            <p:strVal val="ppt_y"/>
                                          </p:val>
                                        </p:tav>
                                        <p:tav tm="100000">
                                          <p:val>
                                            <p:strVal val="1+ppt_h/2"/>
                                          </p:val>
                                        </p:tav>
                                      </p:tavLst>
                                    </p:anim>
                                    <p:set>
                                      <p:cBhvr>
                                        <p:cTn id="191" dur="1" fill="hold">
                                          <p:stCondLst>
                                            <p:cond delay="1999"/>
                                          </p:stCondLst>
                                        </p:cTn>
                                        <p:tgtEl>
                                          <p:spTgt spid="11"/>
                                        </p:tgtEl>
                                        <p:attrNameLst>
                                          <p:attrName>style.visibility</p:attrName>
                                        </p:attrNameLst>
                                      </p:cBhvr>
                                      <p:to>
                                        <p:strVal val="hidden"/>
                                      </p:to>
                                    </p:set>
                                  </p:childTnLst>
                                </p:cTn>
                              </p:par>
                              <p:par>
                                <p:cTn id="192" presetID="2" presetClass="exit" presetSubtype="6" fill="hold" grpId="2" nodeType="withEffect">
                                  <p:stCondLst>
                                    <p:cond delay="0"/>
                                  </p:stCondLst>
                                  <p:childTnLst>
                                    <p:anim calcmode="lin" valueType="num">
                                      <p:cBhvr additive="base">
                                        <p:cTn id="193" dur="2000"/>
                                        <p:tgtEl>
                                          <p:spTgt spid="13"/>
                                        </p:tgtEl>
                                        <p:attrNameLst>
                                          <p:attrName>ppt_x</p:attrName>
                                        </p:attrNameLst>
                                      </p:cBhvr>
                                      <p:tavLst>
                                        <p:tav tm="0">
                                          <p:val>
                                            <p:strVal val="ppt_x"/>
                                          </p:val>
                                        </p:tav>
                                        <p:tav tm="100000">
                                          <p:val>
                                            <p:strVal val="1+ppt_w/2"/>
                                          </p:val>
                                        </p:tav>
                                      </p:tavLst>
                                    </p:anim>
                                    <p:anim calcmode="lin" valueType="num">
                                      <p:cBhvr additive="base">
                                        <p:cTn id="194" dur="2000"/>
                                        <p:tgtEl>
                                          <p:spTgt spid="13"/>
                                        </p:tgtEl>
                                        <p:attrNameLst>
                                          <p:attrName>ppt_y</p:attrName>
                                        </p:attrNameLst>
                                      </p:cBhvr>
                                      <p:tavLst>
                                        <p:tav tm="0">
                                          <p:val>
                                            <p:strVal val="ppt_y"/>
                                          </p:val>
                                        </p:tav>
                                        <p:tav tm="100000">
                                          <p:val>
                                            <p:strVal val="1+ppt_h/2"/>
                                          </p:val>
                                        </p:tav>
                                      </p:tavLst>
                                    </p:anim>
                                    <p:set>
                                      <p:cBhvr>
                                        <p:cTn id="195" dur="1" fill="hold">
                                          <p:stCondLst>
                                            <p:cond delay="1999"/>
                                          </p:stCondLst>
                                        </p:cTn>
                                        <p:tgtEl>
                                          <p:spTgt spid="13"/>
                                        </p:tgtEl>
                                        <p:attrNameLst>
                                          <p:attrName>style.visibility</p:attrName>
                                        </p:attrNameLst>
                                      </p:cBhvr>
                                      <p:to>
                                        <p:strVal val="hidden"/>
                                      </p:to>
                                    </p:set>
                                  </p:childTnLst>
                                </p:cTn>
                              </p:par>
                              <p:par>
                                <p:cTn id="196" presetID="2" presetClass="exit" presetSubtype="6" fill="hold" grpId="2" nodeType="withEffect">
                                  <p:stCondLst>
                                    <p:cond delay="0"/>
                                  </p:stCondLst>
                                  <p:childTnLst>
                                    <p:anim calcmode="lin" valueType="num">
                                      <p:cBhvr additive="base">
                                        <p:cTn id="197" dur="2000"/>
                                        <p:tgtEl>
                                          <p:spTgt spid="15"/>
                                        </p:tgtEl>
                                        <p:attrNameLst>
                                          <p:attrName>ppt_x</p:attrName>
                                        </p:attrNameLst>
                                      </p:cBhvr>
                                      <p:tavLst>
                                        <p:tav tm="0">
                                          <p:val>
                                            <p:strVal val="ppt_x"/>
                                          </p:val>
                                        </p:tav>
                                        <p:tav tm="100000">
                                          <p:val>
                                            <p:strVal val="1+ppt_w/2"/>
                                          </p:val>
                                        </p:tav>
                                      </p:tavLst>
                                    </p:anim>
                                    <p:anim calcmode="lin" valueType="num">
                                      <p:cBhvr additive="base">
                                        <p:cTn id="198" dur="2000"/>
                                        <p:tgtEl>
                                          <p:spTgt spid="15"/>
                                        </p:tgtEl>
                                        <p:attrNameLst>
                                          <p:attrName>ppt_y</p:attrName>
                                        </p:attrNameLst>
                                      </p:cBhvr>
                                      <p:tavLst>
                                        <p:tav tm="0">
                                          <p:val>
                                            <p:strVal val="ppt_y"/>
                                          </p:val>
                                        </p:tav>
                                        <p:tav tm="100000">
                                          <p:val>
                                            <p:strVal val="1+ppt_h/2"/>
                                          </p:val>
                                        </p:tav>
                                      </p:tavLst>
                                    </p:anim>
                                    <p:set>
                                      <p:cBhvr>
                                        <p:cTn id="199" dur="1" fill="hold">
                                          <p:stCondLst>
                                            <p:cond delay="1999"/>
                                          </p:stCondLst>
                                        </p:cTn>
                                        <p:tgtEl>
                                          <p:spTgt spid="15"/>
                                        </p:tgtEl>
                                        <p:attrNameLst>
                                          <p:attrName>style.visibility</p:attrName>
                                        </p:attrNameLst>
                                      </p:cBhvr>
                                      <p:to>
                                        <p:strVal val="hidden"/>
                                      </p:to>
                                    </p:set>
                                  </p:childTnLst>
                                </p:cTn>
                              </p:par>
                              <p:par>
                                <p:cTn id="200" presetID="2" presetClass="exit" presetSubtype="12" fill="hold" grpId="2" nodeType="withEffect">
                                  <p:stCondLst>
                                    <p:cond delay="0"/>
                                  </p:stCondLst>
                                  <p:childTnLst>
                                    <p:anim calcmode="lin" valueType="num">
                                      <p:cBhvr additive="base">
                                        <p:cTn id="201" dur="2000"/>
                                        <p:tgtEl>
                                          <p:spTgt spid="17"/>
                                        </p:tgtEl>
                                        <p:attrNameLst>
                                          <p:attrName>ppt_x</p:attrName>
                                        </p:attrNameLst>
                                      </p:cBhvr>
                                      <p:tavLst>
                                        <p:tav tm="0">
                                          <p:val>
                                            <p:strVal val="ppt_x"/>
                                          </p:val>
                                        </p:tav>
                                        <p:tav tm="100000">
                                          <p:val>
                                            <p:strVal val="0-ppt_w/2"/>
                                          </p:val>
                                        </p:tav>
                                      </p:tavLst>
                                    </p:anim>
                                    <p:anim calcmode="lin" valueType="num">
                                      <p:cBhvr additive="base">
                                        <p:cTn id="202" dur="2000"/>
                                        <p:tgtEl>
                                          <p:spTgt spid="17"/>
                                        </p:tgtEl>
                                        <p:attrNameLst>
                                          <p:attrName>ppt_y</p:attrName>
                                        </p:attrNameLst>
                                      </p:cBhvr>
                                      <p:tavLst>
                                        <p:tav tm="0">
                                          <p:val>
                                            <p:strVal val="ppt_y"/>
                                          </p:val>
                                        </p:tav>
                                        <p:tav tm="100000">
                                          <p:val>
                                            <p:strVal val="1+ppt_h/2"/>
                                          </p:val>
                                        </p:tav>
                                      </p:tavLst>
                                    </p:anim>
                                    <p:set>
                                      <p:cBhvr>
                                        <p:cTn id="203" dur="1" fill="hold">
                                          <p:stCondLst>
                                            <p:cond delay="1999"/>
                                          </p:stCondLst>
                                        </p:cTn>
                                        <p:tgtEl>
                                          <p:spTgt spid="17"/>
                                        </p:tgtEl>
                                        <p:attrNameLst>
                                          <p:attrName>style.visibility</p:attrName>
                                        </p:attrNameLst>
                                      </p:cBhvr>
                                      <p:to>
                                        <p:strVal val="hidden"/>
                                      </p:to>
                                    </p:set>
                                  </p:childTnLst>
                                </p:cTn>
                              </p:par>
                              <p:par>
                                <p:cTn id="204" presetID="2" presetClass="exit" presetSubtype="12" fill="hold" grpId="2" nodeType="withEffect">
                                  <p:stCondLst>
                                    <p:cond delay="0"/>
                                  </p:stCondLst>
                                  <p:childTnLst>
                                    <p:anim calcmode="lin" valueType="num">
                                      <p:cBhvr additive="base">
                                        <p:cTn id="205" dur="2000"/>
                                        <p:tgtEl>
                                          <p:spTgt spid="19"/>
                                        </p:tgtEl>
                                        <p:attrNameLst>
                                          <p:attrName>ppt_x</p:attrName>
                                        </p:attrNameLst>
                                      </p:cBhvr>
                                      <p:tavLst>
                                        <p:tav tm="0">
                                          <p:val>
                                            <p:strVal val="ppt_x"/>
                                          </p:val>
                                        </p:tav>
                                        <p:tav tm="100000">
                                          <p:val>
                                            <p:strVal val="0-ppt_w/2"/>
                                          </p:val>
                                        </p:tav>
                                      </p:tavLst>
                                    </p:anim>
                                    <p:anim calcmode="lin" valueType="num">
                                      <p:cBhvr additive="base">
                                        <p:cTn id="206" dur="2000"/>
                                        <p:tgtEl>
                                          <p:spTgt spid="19"/>
                                        </p:tgtEl>
                                        <p:attrNameLst>
                                          <p:attrName>ppt_y</p:attrName>
                                        </p:attrNameLst>
                                      </p:cBhvr>
                                      <p:tavLst>
                                        <p:tav tm="0">
                                          <p:val>
                                            <p:strVal val="ppt_y"/>
                                          </p:val>
                                        </p:tav>
                                        <p:tav tm="100000">
                                          <p:val>
                                            <p:strVal val="1+ppt_h/2"/>
                                          </p:val>
                                        </p:tav>
                                      </p:tavLst>
                                    </p:anim>
                                    <p:set>
                                      <p:cBhvr>
                                        <p:cTn id="207" dur="1" fill="hold">
                                          <p:stCondLst>
                                            <p:cond delay="1999"/>
                                          </p:stCondLst>
                                        </p:cTn>
                                        <p:tgtEl>
                                          <p:spTgt spid="19"/>
                                        </p:tgtEl>
                                        <p:attrNameLst>
                                          <p:attrName>style.visibility</p:attrName>
                                        </p:attrNameLst>
                                      </p:cBhvr>
                                      <p:to>
                                        <p:strVal val="hidden"/>
                                      </p:to>
                                    </p:set>
                                  </p:childTnLst>
                                </p:cTn>
                              </p:par>
                              <p:par>
                                <p:cTn id="208" presetID="2" presetClass="exit" presetSubtype="12" fill="hold" grpId="2" nodeType="withEffect">
                                  <p:stCondLst>
                                    <p:cond delay="0"/>
                                  </p:stCondLst>
                                  <p:childTnLst>
                                    <p:anim calcmode="lin" valueType="num">
                                      <p:cBhvr additive="base">
                                        <p:cTn id="209" dur="2000"/>
                                        <p:tgtEl>
                                          <p:spTgt spid="21"/>
                                        </p:tgtEl>
                                        <p:attrNameLst>
                                          <p:attrName>ppt_x</p:attrName>
                                        </p:attrNameLst>
                                      </p:cBhvr>
                                      <p:tavLst>
                                        <p:tav tm="0">
                                          <p:val>
                                            <p:strVal val="ppt_x"/>
                                          </p:val>
                                        </p:tav>
                                        <p:tav tm="100000">
                                          <p:val>
                                            <p:strVal val="0-ppt_w/2"/>
                                          </p:val>
                                        </p:tav>
                                      </p:tavLst>
                                    </p:anim>
                                    <p:anim calcmode="lin" valueType="num">
                                      <p:cBhvr additive="base">
                                        <p:cTn id="210" dur="2000"/>
                                        <p:tgtEl>
                                          <p:spTgt spid="21"/>
                                        </p:tgtEl>
                                        <p:attrNameLst>
                                          <p:attrName>ppt_y</p:attrName>
                                        </p:attrNameLst>
                                      </p:cBhvr>
                                      <p:tavLst>
                                        <p:tav tm="0">
                                          <p:val>
                                            <p:strVal val="ppt_y"/>
                                          </p:val>
                                        </p:tav>
                                        <p:tav tm="100000">
                                          <p:val>
                                            <p:strVal val="1+ppt_h/2"/>
                                          </p:val>
                                        </p:tav>
                                      </p:tavLst>
                                    </p:anim>
                                    <p:set>
                                      <p:cBhvr>
                                        <p:cTn id="211" dur="1" fill="hold">
                                          <p:stCondLst>
                                            <p:cond delay="1999"/>
                                          </p:stCondLst>
                                        </p:cTn>
                                        <p:tgtEl>
                                          <p:spTgt spid="21"/>
                                        </p:tgtEl>
                                        <p:attrNameLst>
                                          <p:attrName>style.visibility</p:attrName>
                                        </p:attrNameLst>
                                      </p:cBhvr>
                                      <p:to>
                                        <p:strVal val="hidden"/>
                                      </p:to>
                                    </p:set>
                                  </p:childTnLst>
                                </p:cTn>
                              </p:par>
                              <p:par>
                                <p:cTn id="212" presetID="2" presetClass="exit" presetSubtype="12" fill="hold" grpId="2" nodeType="withEffect">
                                  <p:stCondLst>
                                    <p:cond delay="0"/>
                                  </p:stCondLst>
                                  <p:childTnLst>
                                    <p:anim calcmode="lin" valueType="num">
                                      <p:cBhvr additive="base">
                                        <p:cTn id="213" dur="2000"/>
                                        <p:tgtEl>
                                          <p:spTgt spid="23"/>
                                        </p:tgtEl>
                                        <p:attrNameLst>
                                          <p:attrName>ppt_x</p:attrName>
                                        </p:attrNameLst>
                                      </p:cBhvr>
                                      <p:tavLst>
                                        <p:tav tm="0">
                                          <p:val>
                                            <p:strVal val="ppt_x"/>
                                          </p:val>
                                        </p:tav>
                                        <p:tav tm="100000">
                                          <p:val>
                                            <p:strVal val="0-ppt_w/2"/>
                                          </p:val>
                                        </p:tav>
                                      </p:tavLst>
                                    </p:anim>
                                    <p:anim calcmode="lin" valueType="num">
                                      <p:cBhvr additive="base">
                                        <p:cTn id="214" dur="2000"/>
                                        <p:tgtEl>
                                          <p:spTgt spid="23"/>
                                        </p:tgtEl>
                                        <p:attrNameLst>
                                          <p:attrName>ppt_y</p:attrName>
                                        </p:attrNameLst>
                                      </p:cBhvr>
                                      <p:tavLst>
                                        <p:tav tm="0">
                                          <p:val>
                                            <p:strVal val="ppt_y"/>
                                          </p:val>
                                        </p:tav>
                                        <p:tav tm="100000">
                                          <p:val>
                                            <p:strVal val="1+ppt_h/2"/>
                                          </p:val>
                                        </p:tav>
                                      </p:tavLst>
                                    </p:anim>
                                    <p:set>
                                      <p:cBhvr>
                                        <p:cTn id="215" dur="1" fill="hold">
                                          <p:stCondLst>
                                            <p:cond delay="1999"/>
                                          </p:stCondLst>
                                        </p:cTn>
                                        <p:tgtEl>
                                          <p:spTgt spid="23"/>
                                        </p:tgtEl>
                                        <p:attrNameLst>
                                          <p:attrName>style.visibility</p:attrName>
                                        </p:attrNameLst>
                                      </p:cBhvr>
                                      <p:to>
                                        <p:strVal val="hidden"/>
                                      </p:to>
                                    </p:set>
                                  </p:childTnLst>
                                </p:cTn>
                              </p:par>
                              <p:par>
                                <p:cTn id="216" presetID="2" presetClass="exit" presetSubtype="12" fill="hold" grpId="2" nodeType="withEffect">
                                  <p:stCondLst>
                                    <p:cond delay="0"/>
                                  </p:stCondLst>
                                  <p:childTnLst>
                                    <p:anim calcmode="lin" valueType="num">
                                      <p:cBhvr additive="base">
                                        <p:cTn id="217" dur="2000"/>
                                        <p:tgtEl>
                                          <p:spTgt spid="25"/>
                                        </p:tgtEl>
                                        <p:attrNameLst>
                                          <p:attrName>ppt_x</p:attrName>
                                        </p:attrNameLst>
                                      </p:cBhvr>
                                      <p:tavLst>
                                        <p:tav tm="0">
                                          <p:val>
                                            <p:strVal val="ppt_x"/>
                                          </p:val>
                                        </p:tav>
                                        <p:tav tm="100000">
                                          <p:val>
                                            <p:strVal val="0-ppt_w/2"/>
                                          </p:val>
                                        </p:tav>
                                      </p:tavLst>
                                    </p:anim>
                                    <p:anim calcmode="lin" valueType="num">
                                      <p:cBhvr additive="base">
                                        <p:cTn id="218" dur="2000"/>
                                        <p:tgtEl>
                                          <p:spTgt spid="25"/>
                                        </p:tgtEl>
                                        <p:attrNameLst>
                                          <p:attrName>ppt_y</p:attrName>
                                        </p:attrNameLst>
                                      </p:cBhvr>
                                      <p:tavLst>
                                        <p:tav tm="0">
                                          <p:val>
                                            <p:strVal val="ppt_y"/>
                                          </p:val>
                                        </p:tav>
                                        <p:tav tm="100000">
                                          <p:val>
                                            <p:strVal val="1+ppt_h/2"/>
                                          </p:val>
                                        </p:tav>
                                      </p:tavLst>
                                    </p:anim>
                                    <p:set>
                                      <p:cBhvr>
                                        <p:cTn id="219" dur="1" fill="hold">
                                          <p:stCondLst>
                                            <p:cond delay="1999"/>
                                          </p:stCondLst>
                                        </p:cTn>
                                        <p:tgtEl>
                                          <p:spTgt spid="25"/>
                                        </p:tgtEl>
                                        <p:attrNameLst>
                                          <p:attrName>style.visibility</p:attrName>
                                        </p:attrNameLst>
                                      </p:cBhvr>
                                      <p:to>
                                        <p:strVal val="hidden"/>
                                      </p:to>
                                    </p:set>
                                  </p:childTnLst>
                                </p:cTn>
                              </p:par>
                              <p:par>
                                <p:cTn id="220" presetID="2" presetClass="exit" presetSubtype="12" fill="hold" grpId="2" nodeType="withEffect">
                                  <p:stCondLst>
                                    <p:cond delay="0"/>
                                  </p:stCondLst>
                                  <p:childTnLst>
                                    <p:anim calcmode="lin" valueType="num">
                                      <p:cBhvr additive="base">
                                        <p:cTn id="221" dur="2000"/>
                                        <p:tgtEl>
                                          <p:spTgt spid="27"/>
                                        </p:tgtEl>
                                        <p:attrNameLst>
                                          <p:attrName>ppt_x</p:attrName>
                                        </p:attrNameLst>
                                      </p:cBhvr>
                                      <p:tavLst>
                                        <p:tav tm="0">
                                          <p:val>
                                            <p:strVal val="ppt_x"/>
                                          </p:val>
                                        </p:tav>
                                        <p:tav tm="100000">
                                          <p:val>
                                            <p:strVal val="0-ppt_w/2"/>
                                          </p:val>
                                        </p:tav>
                                      </p:tavLst>
                                    </p:anim>
                                    <p:anim calcmode="lin" valueType="num">
                                      <p:cBhvr additive="base">
                                        <p:cTn id="222" dur="2000"/>
                                        <p:tgtEl>
                                          <p:spTgt spid="27"/>
                                        </p:tgtEl>
                                        <p:attrNameLst>
                                          <p:attrName>ppt_y</p:attrName>
                                        </p:attrNameLst>
                                      </p:cBhvr>
                                      <p:tavLst>
                                        <p:tav tm="0">
                                          <p:val>
                                            <p:strVal val="ppt_y"/>
                                          </p:val>
                                        </p:tav>
                                        <p:tav tm="100000">
                                          <p:val>
                                            <p:strVal val="1+ppt_h/2"/>
                                          </p:val>
                                        </p:tav>
                                      </p:tavLst>
                                    </p:anim>
                                    <p:set>
                                      <p:cBhvr>
                                        <p:cTn id="223" dur="1" fill="hold">
                                          <p:stCondLst>
                                            <p:cond delay="1999"/>
                                          </p:stCondLst>
                                        </p:cTn>
                                        <p:tgtEl>
                                          <p:spTgt spid="27"/>
                                        </p:tgtEl>
                                        <p:attrNameLst>
                                          <p:attrName>style.visibility</p:attrName>
                                        </p:attrNameLst>
                                      </p:cBhvr>
                                      <p:to>
                                        <p:strVal val="hidden"/>
                                      </p:to>
                                    </p:set>
                                  </p:childTnLst>
                                </p:cTn>
                              </p:par>
                              <p:par>
                                <p:cTn id="224" presetID="2" presetClass="exit" presetSubtype="9" fill="hold" grpId="2" nodeType="withEffect">
                                  <p:stCondLst>
                                    <p:cond delay="0"/>
                                  </p:stCondLst>
                                  <p:childTnLst>
                                    <p:anim calcmode="lin" valueType="num">
                                      <p:cBhvr additive="base">
                                        <p:cTn id="225" dur="2000"/>
                                        <p:tgtEl>
                                          <p:spTgt spid="18"/>
                                        </p:tgtEl>
                                        <p:attrNameLst>
                                          <p:attrName>ppt_x</p:attrName>
                                        </p:attrNameLst>
                                      </p:cBhvr>
                                      <p:tavLst>
                                        <p:tav tm="0">
                                          <p:val>
                                            <p:strVal val="ppt_x"/>
                                          </p:val>
                                        </p:tav>
                                        <p:tav tm="100000">
                                          <p:val>
                                            <p:strVal val="0-ppt_w/2"/>
                                          </p:val>
                                        </p:tav>
                                      </p:tavLst>
                                    </p:anim>
                                    <p:anim calcmode="lin" valueType="num">
                                      <p:cBhvr additive="base">
                                        <p:cTn id="226" dur="2000"/>
                                        <p:tgtEl>
                                          <p:spTgt spid="18"/>
                                        </p:tgtEl>
                                        <p:attrNameLst>
                                          <p:attrName>ppt_y</p:attrName>
                                        </p:attrNameLst>
                                      </p:cBhvr>
                                      <p:tavLst>
                                        <p:tav tm="0">
                                          <p:val>
                                            <p:strVal val="ppt_y"/>
                                          </p:val>
                                        </p:tav>
                                        <p:tav tm="100000">
                                          <p:val>
                                            <p:strVal val="0-ppt_h/2"/>
                                          </p:val>
                                        </p:tav>
                                      </p:tavLst>
                                    </p:anim>
                                    <p:set>
                                      <p:cBhvr>
                                        <p:cTn id="227" dur="1" fill="hold">
                                          <p:stCondLst>
                                            <p:cond delay="1999"/>
                                          </p:stCondLst>
                                        </p:cTn>
                                        <p:tgtEl>
                                          <p:spTgt spid="18"/>
                                        </p:tgtEl>
                                        <p:attrNameLst>
                                          <p:attrName>style.visibility</p:attrName>
                                        </p:attrNameLst>
                                      </p:cBhvr>
                                      <p:to>
                                        <p:strVal val="hidden"/>
                                      </p:to>
                                    </p:set>
                                  </p:childTnLst>
                                </p:cTn>
                              </p:par>
                              <p:par>
                                <p:cTn id="228" presetID="2" presetClass="exit" presetSubtype="9" fill="hold" grpId="2" nodeType="withEffect">
                                  <p:stCondLst>
                                    <p:cond delay="0"/>
                                  </p:stCondLst>
                                  <p:childTnLst>
                                    <p:anim calcmode="lin" valueType="num">
                                      <p:cBhvr additive="base">
                                        <p:cTn id="229" dur="2000"/>
                                        <p:tgtEl>
                                          <p:spTgt spid="20"/>
                                        </p:tgtEl>
                                        <p:attrNameLst>
                                          <p:attrName>ppt_x</p:attrName>
                                        </p:attrNameLst>
                                      </p:cBhvr>
                                      <p:tavLst>
                                        <p:tav tm="0">
                                          <p:val>
                                            <p:strVal val="ppt_x"/>
                                          </p:val>
                                        </p:tav>
                                        <p:tav tm="100000">
                                          <p:val>
                                            <p:strVal val="0-ppt_w/2"/>
                                          </p:val>
                                        </p:tav>
                                      </p:tavLst>
                                    </p:anim>
                                    <p:anim calcmode="lin" valueType="num">
                                      <p:cBhvr additive="base">
                                        <p:cTn id="230" dur="2000"/>
                                        <p:tgtEl>
                                          <p:spTgt spid="20"/>
                                        </p:tgtEl>
                                        <p:attrNameLst>
                                          <p:attrName>ppt_y</p:attrName>
                                        </p:attrNameLst>
                                      </p:cBhvr>
                                      <p:tavLst>
                                        <p:tav tm="0">
                                          <p:val>
                                            <p:strVal val="ppt_y"/>
                                          </p:val>
                                        </p:tav>
                                        <p:tav tm="100000">
                                          <p:val>
                                            <p:strVal val="0-ppt_h/2"/>
                                          </p:val>
                                        </p:tav>
                                      </p:tavLst>
                                    </p:anim>
                                    <p:set>
                                      <p:cBhvr>
                                        <p:cTn id="231" dur="1" fill="hold">
                                          <p:stCondLst>
                                            <p:cond delay="1999"/>
                                          </p:stCondLst>
                                        </p:cTn>
                                        <p:tgtEl>
                                          <p:spTgt spid="20"/>
                                        </p:tgtEl>
                                        <p:attrNameLst>
                                          <p:attrName>style.visibility</p:attrName>
                                        </p:attrNameLst>
                                      </p:cBhvr>
                                      <p:to>
                                        <p:strVal val="hidden"/>
                                      </p:to>
                                    </p:set>
                                  </p:childTnLst>
                                </p:cTn>
                              </p:par>
                              <p:par>
                                <p:cTn id="232" presetID="2" presetClass="exit" presetSubtype="9" fill="hold" grpId="2" nodeType="withEffect">
                                  <p:stCondLst>
                                    <p:cond delay="0"/>
                                  </p:stCondLst>
                                  <p:childTnLst>
                                    <p:anim calcmode="lin" valueType="num">
                                      <p:cBhvr additive="base">
                                        <p:cTn id="233" dur="2000"/>
                                        <p:tgtEl>
                                          <p:spTgt spid="22"/>
                                        </p:tgtEl>
                                        <p:attrNameLst>
                                          <p:attrName>ppt_x</p:attrName>
                                        </p:attrNameLst>
                                      </p:cBhvr>
                                      <p:tavLst>
                                        <p:tav tm="0">
                                          <p:val>
                                            <p:strVal val="ppt_x"/>
                                          </p:val>
                                        </p:tav>
                                        <p:tav tm="100000">
                                          <p:val>
                                            <p:strVal val="0-ppt_w/2"/>
                                          </p:val>
                                        </p:tav>
                                      </p:tavLst>
                                    </p:anim>
                                    <p:anim calcmode="lin" valueType="num">
                                      <p:cBhvr additive="base">
                                        <p:cTn id="234" dur="2000"/>
                                        <p:tgtEl>
                                          <p:spTgt spid="22"/>
                                        </p:tgtEl>
                                        <p:attrNameLst>
                                          <p:attrName>ppt_y</p:attrName>
                                        </p:attrNameLst>
                                      </p:cBhvr>
                                      <p:tavLst>
                                        <p:tav tm="0">
                                          <p:val>
                                            <p:strVal val="ppt_y"/>
                                          </p:val>
                                        </p:tav>
                                        <p:tav tm="100000">
                                          <p:val>
                                            <p:strVal val="0-ppt_h/2"/>
                                          </p:val>
                                        </p:tav>
                                      </p:tavLst>
                                    </p:anim>
                                    <p:set>
                                      <p:cBhvr>
                                        <p:cTn id="235" dur="1" fill="hold">
                                          <p:stCondLst>
                                            <p:cond delay="1999"/>
                                          </p:stCondLst>
                                        </p:cTn>
                                        <p:tgtEl>
                                          <p:spTgt spid="22"/>
                                        </p:tgtEl>
                                        <p:attrNameLst>
                                          <p:attrName>style.visibility</p:attrName>
                                        </p:attrNameLst>
                                      </p:cBhvr>
                                      <p:to>
                                        <p:strVal val="hidden"/>
                                      </p:to>
                                    </p:set>
                                  </p:childTnLst>
                                </p:cTn>
                              </p:par>
                              <p:par>
                                <p:cTn id="236" presetID="2" presetClass="exit" presetSubtype="9" fill="hold" grpId="2" nodeType="withEffect">
                                  <p:stCondLst>
                                    <p:cond delay="0"/>
                                  </p:stCondLst>
                                  <p:childTnLst>
                                    <p:anim calcmode="lin" valueType="num">
                                      <p:cBhvr additive="base">
                                        <p:cTn id="237" dur="2000"/>
                                        <p:tgtEl>
                                          <p:spTgt spid="24"/>
                                        </p:tgtEl>
                                        <p:attrNameLst>
                                          <p:attrName>ppt_x</p:attrName>
                                        </p:attrNameLst>
                                      </p:cBhvr>
                                      <p:tavLst>
                                        <p:tav tm="0">
                                          <p:val>
                                            <p:strVal val="ppt_x"/>
                                          </p:val>
                                        </p:tav>
                                        <p:tav tm="100000">
                                          <p:val>
                                            <p:strVal val="0-ppt_w/2"/>
                                          </p:val>
                                        </p:tav>
                                      </p:tavLst>
                                    </p:anim>
                                    <p:anim calcmode="lin" valueType="num">
                                      <p:cBhvr additive="base">
                                        <p:cTn id="238" dur="2000"/>
                                        <p:tgtEl>
                                          <p:spTgt spid="24"/>
                                        </p:tgtEl>
                                        <p:attrNameLst>
                                          <p:attrName>ppt_y</p:attrName>
                                        </p:attrNameLst>
                                      </p:cBhvr>
                                      <p:tavLst>
                                        <p:tav tm="0">
                                          <p:val>
                                            <p:strVal val="ppt_y"/>
                                          </p:val>
                                        </p:tav>
                                        <p:tav tm="100000">
                                          <p:val>
                                            <p:strVal val="0-ppt_h/2"/>
                                          </p:val>
                                        </p:tav>
                                      </p:tavLst>
                                    </p:anim>
                                    <p:set>
                                      <p:cBhvr>
                                        <p:cTn id="239" dur="1" fill="hold">
                                          <p:stCondLst>
                                            <p:cond delay="1999"/>
                                          </p:stCondLst>
                                        </p:cTn>
                                        <p:tgtEl>
                                          <p:spTgt spid="24"/>
                                        </p:tgtEl>
                                        <p:attrNameLst>
                                          <p:attrName>style.visibility</p:attrName>
                                        </p:attrNameLst>
                                      </p:cBhvr>
                                      <p:to>
                                        <p:strVal val="hidden"/>
                                      </p:to>
                                    </p:set>
                                  </p:childTnLst>
                                </p:cTn>
                              </p:par>
                              <p:par>
                                <p:cTn id="240" presetID="2" presetClass="exit" presetSubtype="9" fill="hold" grpId="2" nodeType="withEffect">
                                  <p:stCondLst>
                                    <p:cond delay="0"/>
                                  </p:stCondLst>
                                  <p:childTnLst>
                                    <p:anim calcmode="lin" valueType="num">
                                      <p:cBhvr additive="base">
                                        <p:cTn id="241" dur="2000"/>
                                        <p:tgtEl>
                                          <p:spTgt spid="26"/>
                                        </p:tgtEl>
                                        <p:attrNameLst>
                                          <p:attrName>ppt_x</p:attrName>
                                        </p:attrNameLst>
                                      </p:cBhvr>
                                      <p:tavLst>
                                        <p:tav tm="0">
                                          <p:val>
                                            <p:strVal val="ppt_x"/>
                                          </p:val>
                                        </p:tav>
                                        <p:tav tm="100000">
                                          <p:val>
                                            <p:strVal val="0-ppt_w/2"/>
                                          </p:val>
                                        </p:tav>
                                      </p:tavLst>
                                    </p:anim>
                                    <p:anim calcmode="lin" valueType="num">
                                      <p:cBhvr additive="base">
                                        <p:cTn id="242" dur="2000"/>
                                        <p:tgtEl>
                                          <p:spTgt spid="26"/>
                                        </p:tgtEl>
                                        <p:attrNameLst>
                                          <p:attrName>ppt_y</p:attrName>
                                        </p:attrNameLst>
                                      </p:cBhvr>
                                      <p:tavLst>
                                        <p:tav tm="0">
                                          <p:val>
                                            <p:strVal val="ppt_y"/>
                                          </p:val>
                                        </p:tav>
                                        <p:tav tm="100000">
                                          <p:val>
                                            <p:strVal val="0-ppt_h/2"/>
                                          </p:val>
                                        </p:tav>
                                      </p:tavLst>
                                    </p:anim>
                                    <p:set>
                                      <p:cBhvr>
                                        <p:cTn id="243" dur="1" fill="hold">
                                          <p:stCondLst>
                                            <p:cond delay="1999"/>
                                          </p:stCondLst>
                                        </p:cTn>
                                        <p:tgtEl>
                                          <p:spTgt spid="26"/>
                                        </p:tgtEl>
                                        <p:attrNameLst>
                                          <p:attrName>style.visibility</p:attrName>
                                        </p:attrNameLst>
                                      </p:cBhvr>
                                      <p:to>
                                        <p:strVal val="hidden"/>
                                      </p:to>
                                    </p:set>
                                  </p:childTnLst>
                                </p:cTn>
                              </p:par>
                              <p:par>
                                <p:cTn id="244" presetID="2" presetClass="exit" presetSubtype="9" fill="hold" grpId="2" nodeType="withEffect">
                                  <p:stCondLst>
                                    <p:cond delay="0"/>
                                  </p:stCondLst>
                                  <p:childTnLst>
                                    <p:anim calcmode="lin" valueType="num">
                                      <p:cBhvr additive="base">
                                        <p:cTn id="245" dur="2000"/>
                                        <p:tgtEl>
                                          <p:spTgt spid="28"/>
                                        </p:tgtEl>
                                        <p:attrNameLst>
                                          <p:attrName>ppt_x</p:attrName>
                                        </p:attrNameLst>
                                      </p:cBhvr>
                                      <p:tavLst>
                                        <p:tav tm="0">
                                          <p:val>
                                            <p:strVal val="ppt_x"/>
                                          </p:val>
                                        </p:tav>
                                        <p:tav tm="100000">
                                          <p:val>
                                            <p:strVal val="0-ppt_w/2"/>
                                          </p:val>
                                        </p:tav>
                                      </p:tavLst>
                                    </p:anim>
                                    <p:anim calcmode="lin" valueType="num">
                                      <p:cBhvr additive="base">
                                        <p:cTn id="246" dur="2000"/>
                                        <p:tgtEl>
                                          <p:spTgt spid="28"/>
                                        </p:tgtEl>
                                        <p:attrNameLst>
                                          <p:attrName>ppt_y</p:attrName>
                                        </p:attrNameLst>
                                      </p:cBhvr>
                                      <p:tavLst>
                                        <p:tav tm="0">
                                          <p:val>
                                            <p:strVal val="ppt_y"/>
                                          </p:val>
                                        </p:tav>
                                        <p:tav tm="100000">
                                          <p:val>
                                            <p:strVal val="0-ppt_h/2"/>
                                          </p:val>
                                        </p:tav>
                                      </p:tavLst>
                                    </p:anim>
                                    <p:set>
                                      <p:cBhvr>
                                        <p:cTn id="247" dur="1" fill="hold">
                                          <p:stCondLst>
                                            <p:cond delay="1999"/>
                                          </p:stCondLst>
                                        </p:cTn>
                                        <p:tgtEl>
                                          <p:spTgt spid="28"/>
                                        </p:tgtEl>
                                        <p:attrNameLst>
                                          <p:attrName>style.visibility</p:attrName>
                                        </p:attrNameLst>
                                      </p:cBhvr>
                                      <p:to>
                                        <p:strVal val="hidden"/>
                                      </p:to>
                                    </p:set>
                                  </p:childTnLst>
                                </p:cTn>
                              </p:par>
                              <p:par>
                                <p:cTn id="248" presetID="2" presetClass="exit" presetSubtype="3" fill="hold" grpId="2" nodeType="withEffect">
                                  <p:stCondLst>
                                    <p:cond delay="0"/>
                                  </p:stCondLst>
                                  <p:childTnLst>
                                    <p:anim calcmode="lin" valueType="num">
                                      <p:cBhvr additive="base">
                                        <p:cTn id="249" dur="2000"/>
                                        <p:tgtEl>
                                          <p:spTgt spid="6"/>
                                        </p:tgtEl>
                                        <p:attrNameLst>
                                          <p:attrName>ppt_x</p:attrName>
                                        </p:attrNameLst>
                                      </p:cBhvr>
                                      <p:tavLst>
                                        <p:tav tm="0">
                                          <p:val>
                                            <p:strVal val="ppt_x"/>
                                          </p:val>
                                        </p:tav>
                                        <p:tav tm="100000">
                                          <p:val>
                                            <p:strVal val="1+ppt_w/2"/>
                                          </p:val>
                                        </p:tav>
                                      </p:tavLst>
                                    </p:anim>
                                    <p:anim calcmode="lin" valueType="num">
                                      <p:cBhvr additive="base">
                                        <p:cTn id="250" dur="2000"/>
                                        <p:tgtEl>
                                          <p:spTgt spid="6"/>
                                        </p:tgtEl>
                                        <p:attrNameLst>
                                          <p:attrName>ppt_y</p:attrName>
                                        </p:attrNameLst>
                                      </p:cBhvr>
                                      <p:tavLst>
                                        <p:tav tm="0">
                                          <p:val>
                                            <p:strVal val="ppt_y"/>
                                          </p:val>
                                        </p:tav>
                                        <p:tav tm="100000">
                                          <p:val>
                                            <p:strVal val="0-ppt_h/2"/>
                                          </p:val>
                                        </p:tav>
                                      </p:tavLst>
                                    </p:anim>
                                    <p:set>
                                      <p:cBhvr>
                                        <p:cTn id="251" dur="1" fill="hold">
                                          <p:stCondLst>
                                            <p:cond delay="1999"/>
                                          </p:stCondLst>
                                        </p:cTn>
                                        <p:tgtEl>
                                          <p:spTgt spid="6"/>
                                        </p:tgtEl>
                                        <p:attrNameLst>
                                          <p:attrName>style.visibility</p:attrName>
                                        </p:attrNameLst>
                                      </p:cBhvr>
                                      <p:to>
                                        <p:strVal val="hidden"/>
                                      </p:to>
                                    </p:set>
                                  </p:childTnLst>
                                </p:cTn>
                              </p:par>
                              <p:par>
                                <p:cTn id="252" presetID="2" presetClass="exit" presetSubtype="3" fill="hold" grpId="2" nodeType="withEffect">
                                  <p:stCondLst>
                                    <p:cond delay="0"/>
                                  </p:stCondLst>
                                  <p:childTnLst>
                                    <p:anim calcmode="lin" valueType="num">
                                      <p:cBhvr additive="base">
                                        <p:cTn id="253" dur="2000"/>
                                        <p:tgtEl>
                                          <p:spTgt spid="8"/>
                                        </p:tgtEl>
                                        <p:attrNameLst>
                                          <p:attrName>ppt_x</p:attrName>
                                        </p:attrNameLst>
                                      </p:cBhvr>
                                      <p:tavLst>
                                        <p:tav tm="0">
                                          <p:val>
                                            <p:strVal val="ppt_x"/>
                                          </p:val>
                                        </p:tav>
                                        <p:tav tm="100000">
                                          <p:val>
                                            <p:strVal val="1+ppt_w/2"/>
                                          </p:val>
                                        </p:tav>
                                      </p:tavLst>
                                    </p:anim>
                                    <p:anim calcmode="lin" valueType="num">
                                      <p:cBhvr additive="base">
                                        <p:cTn id="254" dur="2000"/>
                                        <p:tgtEl>
                                          <p:spTgt spid="8"/>
                                        </p:tgtEl>
                                        <p:attrNameLst>
                                          <p:attrName>ppt_y</p:attrName>
                                        </p:attrNameLst>
                                      </p:cBhvr>
                                      <p:tavLst>
                                        <p:tav tm="0">
                                          <p:val>
                                            <p:strVal val="ppt_y"/>
                                          </p:val>
                                        </p:tav>
                                        <p:tav tm="100000">
                                          <p:val>
                                            <p:strVal val="0-ppt_h/2"/>
                                          </p:val>
                                        </p:tav>
                                      </p:tavLst>
                                    </p:anim>
                                    <p:set>
                                      <p:cBhvr>
                                        <p:cTn id="255" dur="1" fill="hold">
                                          <p:stCondLst>
                                            <p:cond delay="1999"/>
                                          </p:stCondLst>
                                        </p:cTn>
                                        <p:tgtEl>
                                          <p:spTgt spid="8"/>
                                        </p:tgtEl>
                                        <p:attrNameLst>
                                          <p:attrName>style.visibility</p:attrName>
                                        </p:attrNameLst>
                                      </p:cBhvr>
                                      <p:to>
                                        <p:strVal val="hidden"/>
                                      </p:to>
                                    </p:set>
                                  </p:childTnLst>
                                </p:cTn>
                              </p:par>
                              <p:par>
                                <p:cTn id="256" presetID="2" presetClass="exit" presetSubtype="3" fill="hold" grpId="2" nodeType="withEffect">
                                  <p:stCondLst>
                                    <p:cond delay="0"/>
                                  </p:stCondLst>
                                  <p:childTnLst>
                                    <p:anim calcmode="lin" valueType="num">
                                      <p:cBhvr additive="base">
                                        <p:cTn id="257" dur="2000"/>
                                        <p:tgtEl>
                                          <p:spTgt spid="10"/>
                                        </p:tgtEl>
                                        <p:attrNameLst>
                                          <p:attrName>ppt_x</p:attrName>
                                        </p:attrNameLst>
                                      </p:cBhvr>
                                      <p:tavLst>
                                        <p:tav tm="0">
                                          <p:val>
                                            <p:strVal val="ppt_x"/>
                                          </p:val>
                                        </p:tav>
                                        <p:tav tm="100000">
                                          <p:val>
                                            <p:strVal val="1+ppt_w/2"/>
                                          </p:val>
                                        </p:tav>
                                      </p:tavLst>
                                    </p:anim>
                                    <p:anim calcmode="lin" valueType="num">
                                      <p:cBhvr additive="base">
                                        <p:cTn id="258" dur="2000"/>
                                        <p:tgtEl>
                                          <p:spTgt spid="10"/>
                                        </p:tgtEl>
                                        <p:attrNameLst>
                                          <p:attrName>ppt_y</p:attrName>
                                        </p:attrNameLst>
                                      </p:cBhvr>
                                      <p:tavLst>
                                        <p:tav tm="0">
                                          <p:val>
                                            <p:strVal val="ppt_y"/>
                                          </p:val>
                                        </p:tav>
                                        <p:tav tm="100000">
                                          <p:val>
                                            <p:strVal val="0-ppt_h/2"/>
                                          </p:val>
                                        </p:tav>
                                      </p:tavLst>
                                    </p:anim>
                                    <p:set>
                                      <p:cBhvr>
                                        <p:cTn id="259" dur="1" fill="hold">
                                          <p:stCondLst>
                                            <p:cond delay="1999"/>
                                          </p:stCondLst>
                                        </p:cTn>
                                        <p:tgtEl>
                                          <p:spTgt spid="10"/>
                                        </p:tgtEl>
                                        <p:attrNameLst>
                                          <p:attrName>style.visibility</p:attrName>
                                        </p:attrNameLst>
                                      </p:cBhvr>
                                      <p:to>
                                        <p:strVal val="hidden"/>
                                      </p:to>
                                    </p:set>
                                  </p:childTnLst>
                                </p:cTn>
                              </p:par>
                              <p:par>
                                <p:cTn id="260" presetID="2" presetClass="exit" presetSubtype="3" fill="hold" grpId="2" nodeType="withEffect">
                                  <p:stCondLst>
                                    <p:cond delay="0"/>
                                  </p:stCondLst>
                                  <p:childTnLst>
                                    <p:anim calcmode="lin" valueType="num">
                                      <p:cBhvr additive="base">
                                        <p:cTn id="261" dur="2000"/>
                                        <p:tgtEl>
                                          <p:spTgt spid="12"/>
                                        </p:tgtEl>
                                        <p:attrNameLst>
                                          <p:attrName>ppt_x</p:attrName>
                                        </p:attrNameLst>
                                      </p:cBhvr>
                                      <p:tavLst>
                                        <p:tav tm="0">
                                          <p:val>
                                            <p:strVal val="ppt_x"/>
                                          </p:val>
                                        </p:tav>
                                        <p:tav tm="100000">
                                          <p:val>
                                            <p:strVal val="1+ppt_w/2"/>
                                          </p:val>
                                        </p:tav>
                                      </p:tavLst>
                                    </p:anim>
                                    <p:anim calcmode="lin" valueType="num">
                                      <p:cBhvr additive="base">
                                        <p:cTn id="262" dur="2000"/>
                                        <p:tgtEl>
                                          <p:spTgt spid="12"/>
                                        </p:tgtEl>
                                        <p:attrNameLst>
                                          <p:attrName>ppt_y</p:attrName>
                                        </p:attrNameLst>
                                      </p:cBhvr>
                                      <p:tavLst>
                                        <p:tav tm="0">
                                          <p:val>
                                            <p:strVal val="ppt_y"/>
                                          </p:val>
                                        </p:tav>
                                        <p:tav tm="100000">
                                          <p:val>
                                            <p:strVal val="0-ppt_h/2"/>
                                          </p:val>
                                        </p:tav>
                                      </p:tavLst>
                                    </p:anim>
                                    <p:set>
                                      <p:cBhvr>
                                        <p:cTn id="263" dur="1" fill="hold">
                                          <p:stCondLst>
                                            <p:cond delay="1999"/>
                                          </p:stCondLst>
                                        </p:cTn>
                                        <p:tgtEl>
                                          <p:spTgt spid="12"/>
                                        </p:tgtEl>
                                        <p:attrNameLst>
                                          <p:attrName>style.visibility</p:attrName>
                                        </p:attrNameLst>
                                      </p:cBhvr>
                                      <p:to>
                                        <p:strVal val="hidden"/>
                                      </p:to>
                                    </p:set>
                                  </p:childTnLst>
                                </p:cTn>
                              </p:par>
                              <p:par>
                                <p:cTn id="264" presetID="2" presetClass="exit" presetSubtype="3" fill="hold" grpId="2" nodeType="withEffect">
                                  <p:stCondLst>
                                    <p:cond delay="0"/>
                                  </p:stCondLst>
                                  <p:childTnLst>
                                    <p:anim calcmode="lin" valueType="num">
                                      <p:cBhvr additive="base">
                                        <p:cTn id="265" dur="2000"/>
                                        <p:tgtEl>
                                          <p:spTgt spid="14"/>
                                        </p:tgtEl>
                                        <p:attrNameLst>
                                          <p:attrName>ppt_x</p:attrName>
                                        </p:attrNameLst>
                                      </p:cBhvr>
                                      <p:tavLst>
                                        <p:tav tm="0">
                                          <p:val>
                                            <p:strVal val="ppt_x"/>
                                          </p:val>
                                        </p:tav>
                                        <p:tav tm="100000">
                                          <p:val>
                                            <p:strVal val="1+ppt_w/2"/>
                                          </p:val>
                                        </p:tav>
                                      </p:tavLst>
                                    </p:anim>
                                    <p:anim calcmode="lin" valueType="num">
                                      <p:cBhvr additive="base">
                                        <p:cTn id="266" dur="2000"/>
                                        <p:tgtEl>
                                          <p:spTgt spid="14"/>
                                        </p:tgtEl>
                                        <p:attrNameLst>
                                          <p:attrName>ppt_y</p:attrName>
                                        </p:attrNameLst>
                                      </p:cBhvr>
                                      <p:tavLst>
                                        <p:tav tm="0">
                                          <p:val>
                                            <p:strVal val="ppt_y"/>
                                          </p:val>
                                        </p:tav>
                                        <p:tav tm="100000">
                                          <p:val>
                                            <p:strVal val="0-ppt_h/2"/>
                                          </p:val>
                                        </p:tav>
                                      </p:tavLst>
                                    </p:anim>
                                    <p:set>
                                      <p:cBhvr>
                                        <p:cTn id="267" dur="1" fill="hold">
                                          <p:stCondLst>
                                            <p:cond delay="1999"/>
                                          </p:stCondLst>
                                        </p:cTn>
                                        <p:tgtEl>
                                          <p:spTgt spid="14"/>
                                        </p:tgtEl>
                                        <p:attrNameLst>
                                          <p:attrName>style.visibility</p:attrName>
                                        </p:attrNameLst>
                                      </p:cBhvr>
                                      <p:to>
                                        <p:strVal val="hidden"/>
                                      </p:to>
                                    </p:set>
                                  </p:childTnLst>
                                </p:cTn>
                              </p:par>
                              <p:par>
                                <p:cTn id="268" presetID="2" presetClass="exit" presetSubtype="3" fill="hold" grpId="2" nodeType="withEffect">
                                  <p:stCondLst>
                                    <p:cond delay="0"/>
                                  </p:stCondLst>
                                  <p:childTnLst>
                                    <p:anim calcmode="lin" valueType="num">
                                      <p:cBhvr additive="base">
                                        <p:cTn id="269" dur="2000"/>
                                        <p:tgtEl>
                                          <p:spTgt spid="16"/>
                                        </p:tgtEl>
                                        <p:attrNameLst>
                                          <p:attrName>ppt_x</p:attrName>
                                        </p:attrNameLst>
                                      </p:cBhvr>
                                      <p:tavLst>
                                        <p:tav tm="0">
                                          <p:val>
                                            <p:strVal val="ppt_x"/>
                                          </p:val>
                                        </p:tav>
                                        <p:tav tm="100000">
                                          <p:val>
                                            <p:strVal val="1+ppt_w/2"/>
                                          </p:val>
                                        </p:tav>
                                      </p:tavLst>
                                    </p:anim>
                                    <p:anim calcmode="lin" valueType="num">
                                      <p:cBhvr additive="base">
                                        <p:cTn id="270" dur="2000"/>
                                        <p:tgtEl>
                                          <p:spTgt spid="16"/>
                                        </p:tgtEl>
                                        <p:attrNameLst>
                                          <p:attrName>ppt_y</p:attrName>
                                        </p:attrNameLst>
                                      </p:cBhvr>
                                      <p:tavLst>
                                        <p:tav tm="0">
                                          <p:val>
                                            <p:strVal val="ppt_y"/>
                                          </p:val>
                                        </p:tav>
                                        <p:tav tm="100000">
                                          <p:val>
                                            <p:strVal val="0-ppt_h/2"/>
                                          </p:val>
                                        </p:tav>
                                      </p:tavLst>
                                    </p:anim>
                                    <p:set>
                                      <p:cBhvr>
                                        <p:cTn id="271" dur="1" fill="hold">
                                          <p:stCondLst>
                                            <p:cond delay="1999"/>
                                          </p:stCondLst>
                                        </p:cTn>
                                        <p:tgtEl>
                                          <p:spTgt spid="16"/>
                                        </p:tgtEl>
                                        <p:attrNameLst>
                                          <p:attrName>style.visibility</p:attrName>
                                        </p:attrNameLst>
                                      </p:cBhvr>
                                      <p:to>
                                        <p:strVal val="hidden"/>
                                      </p:to>
                                    </p:set>
                                  </p:childTnLst>
                                </p:cTn>
                              </p:par>
                              <p:par>
                                <p:cTn id="272" presetID="23" presetClass="entr" presetSubtype="272" fill="hold" nodeType="withEffect">
                                  <p:stCondLst>
                                    <p:cond delay="0"/>
                                  </p:stCondLst>
                                  <p:childTnLst>
                                    <p:set>
                                      <p:cBhvr>
                                        <p:cTn id="273" dur="1" fill="hold">
                                          <p:stCondLst>
                                            <p:cond delay="0"/>
                                          </p:stCondLst>
                                        </p:cTn>
                                        <p:tgtEl>
                                          <p:spTgt spid="4"/>
                                        </p:tgtEl>
                                        <p:attrNameLst>
                                          <p:attrName>style.visibility</p:attrName>
                                        </p:attrNameLst>
                                      </p:cBhvr>
                                      <p:to>
                                        <p:strVal val="visible"/>
                                      </p:to>
                                    </p:set>
                                    <p:anim calcmode="lin" valueType="num">
                                      <p:cBhvr>
                                        <p:cTn id="274" dur="2000" fill="hold"/>
                                        <p:tgtEl>
                                          <p:spTgt spid="4"/>
                                        </p:tgtEl>
                                        <p:attrNameLst>
                                          <p:attrName>ppt_w</p:attrName>
                                        </p:attrNameLst>
                                      </p:cBhvr>
                                      <p:tavLst>
                                        <p:tav tm="0">
                                          <p:val>
                                            <p:strVal val="2/3*#ppt_w"/>
                                          </p:val>
                                        </p:tav>
                                        <p:tav tm="100000">
                                          <p:val>
                                            <p:strVal val="#ppt_w"/>
                                          </p:val>
                                        </p:tav>
                                      </p:tavLst>
                                    </p:anim>
                                    <p:anim calcmode="lin" valueType="num">
                                      <p:cBhvr>
                                        <p:cTn id="275" dur="2000" fill="hold"/>
                                        <p:tgtEl>
                                          <p:spTgt spid="4"/>
                                        </p:tgtEl>
                                        <p:attrNameLst>
                                          <p:attrName>ppt_h</p:attrName>
                                        </p:attrNameLst>
                                      </p:cBhvr>
                                      <p:tavLst>
                                        <p:tav tm="0">
                                          <p:val>
                                            <p:strVal val="2/3*#ppt_h"/>
                                          </p:val>
                                        </p:tav>
                                        <p:tav tm="100000">
                                          <p:val>
                                            <p:strVal val="#ppt_h"/>
                                          </p:val>
                                        </p:tav>
                                      </p:tavLst>
                                    </p:anim>
                                  </p:childTnLst>
                                </p:cTn>
                              </p:par>
                              <p:par>
                                <p:cTn id="276" presetID="4" presetClass="entr" presetSubtype="32" fill="hold" nodeType="withEffect">
                                  <p:stCondLst>
                                    <p:cond delay="0"/>
                                  </p:stCondLst>
                                  <p:childTnLst>
                                    <p:set>
                                      <p:cBhvr>
                                        <p:cTn id="277" dur="1" fill="hold">
                                          <p:stCondLst>
                                            <p:cond delay="0"/>
                                          </p:stCondLst>
                                        </p:cTn>
                                        <p:tgtEl>
                                          <p:spTgt spid="4"/>
                                        </p:tgtEl>
                                        <p:attrNameLst>
                                          <p:attrName>style.visibility</p:attrName>
                                        </p:attrNameLst>
                                      </p:cBhvr>
                                      <p:to>
                                        <p:strVal val="visible"/>
                                      </p:to>
                                    </p:set>
                                    <p:animEffect transition="in" filter="box(out)">
                                      <p:cBhvr>
                                        <p:cTn id="27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108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s-PE"/>
          </a:p>
        </p:txBody>
      </p:sp>
      <p:sp>
        <p:nvSpPr>
          <p:cNvPr id="3" name="2 Subtítulo"/>
          <p:cNvSpPr>
            <a:spLocks noGrp="1"/>
          </p:cNvSpPr>
          <p:nvPr>
            <p:ph type="subTitle" idx="1"/>
          </p:nvPr>
        </p:nvSpPr>
        <p:spPr/>
        <p:txBody>
          <a:bodyPr/>
          <a:lstStyle/>
          <a:p>
            <a:endParaRPr lang="es-PE"/>
          </a:p>
        </p:txBody>
      </p:sp>
      <p:pic>
        <p:nvPicPr>
          <p:cNvPr id="4" name="3 Imagen" descr="pexels-photo-823816.jpeg"/>
          <p:cNvPicPr>
            <a:picLocks noChangeAspect="1"/>
          </p:cNvPicPr>
          <p:nvPr/>
        </p:nvPicPr>
        <p:blipFill>
          <a:blip r:embed="rId2"/>
          <a:stretch>
            <a:fillRect/>
          </a:stretch>
        </p:blipFill>
        <p:spPr>
          <a:xfrm>
            <a:off x="12988" y="0"/>
            <a:ext cx="9118023" cy="5143500"/>
          </a:xfrm>
          <a:prstGeom prst="rect">
            <a:avLst/>
          </a:prstGeom>
        </p:spPr>
      </p:pic>
      <p:sp>
        <p:nvSpPr>
          <p:cNvPr id="5" name="4 Rectángulo"/>
          <p:cNvSpPr/>
          <p:nvPr/>
        </p:nvSpPr>
        <p:spPr>
          <a:xfrm rot="20637084">
            <a:off x="139126" y="190709"/>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637084">
            <a:off x="782036" y="190709"/>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0637084">
            <a:off x="1496449" y="190707"/>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637084">
            <a:off x="2139359" y="190707"/>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0637084">
            <a:off x="2782331" y="190711"/>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637084">
            <a:off x="3425241" y="190711"/>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0637084">
            <a:off x="4139654" y="190709"/>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637084">
            <a:off x="4782564" y="190709"/>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0637084">
            <a:off x="5354100" y="190712"/>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637084">
            <a:off x="5997010" y="190712"/>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6711423" y="190710"/>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637084">
            <a:off x="7354333" y="190710"/>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637084">
            <a:off x="7886882" y="190708"/>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20637084">
            <a:off x="139128" y="1047965"/>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637084">
            <a:off x="782038" y="1047965"/>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20637084">
            <a:off x="1496451" y="1047963"/>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637084">
            <a:off x="2139361" y="1047963"/>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20637084">
            <a:off x="2782333" y="1047967"/>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637084">
            <a:off x="3425243" y="1047967"/>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20637084">
            <a:off x="4139656" y="1047965"/>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637084">
            <a:off x="4782566" y="1047965"/>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20637084">
            <a:off x="5354102" y="1047968"/>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20637084">
            <a:off x="5997012" y="1047968"/>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20637084">
            <a:off x="6711425" y="1047966"/>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20637084">
            <a:off x="7354335" y="1047966"/>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20637084">
            <a:off x="7886884" y="1047964"/>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20637084">
            <a:off x="139127" y="1905222"/>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20637084">
            <a:off x="782037" y="1905222"/>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20637084">
            <a:off x="1496450" y="1905220"/>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20637084">
            <a:off x="2139360" y="1905220"/>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20637084">
            <a:off x="2782332" y="1905224"/>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20637084">
            <a:off x="3425242" y="1905224"/>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20637084">
            <a:off x="4139655" y="1905222"/>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20637084">
            <a:off x="4782565" y="1905222"/>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20637084">
            <a:off x="5354101" y="1905225"/>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20637084">
            <a:off x="5997011" y="1905225"/>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20637084">
            <a:off x="6711424" y="1905223"/>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20637084">
            <a:off x="7354334" y="1905223"/>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20637084">
            <a:off x="7886883" y="1905221"/>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20637084">
            <a:off x="139127" y="2905353"/>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20637084">
            <a:off x="782037" y="2905353"/>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20637084">
            <a:off x="1496450" y="2905351"/>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20637084">
            <a:off x="2139360" y="2905351"/>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20637084">
            <a:off x="2782332" y="2905355"/>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20637084">
            <a:off x="3425242" y="2905355"/>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20637084">
            <a:off x="4139655" y="2905353"/>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20637084">
            <a:off x="4782565" y="2905353"/>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20637084">
            <a:off x="5354101" y="2905356"/>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20637084">
            <a:off x="5997011" y="2905356"/>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20637084">
            <a:off x="6711424" y="2905354"/>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20637084">
            <a:off x="7354334" y="2905354"/>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20637084">
            <a:off x="7886883" y="2905352"/>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20637084">
            <a:off x="139126" y="3905487"/>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20637084">
            <a:off x="782036" y="3905487"/>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20637084">
            <a:off x="1496449" y="3905485"/>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20637084">
            <a:off x="2139359" y="3905485"/>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20637084">
            <a:off x="2782331" y="3905489"/>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20637084">
            <a:off x="3425241" y="3905489"/>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20637084">
            <a:off x="4139654" y="3905487"/>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20637084">
            <a:off x="4782564" y="3905487"/>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20637084">
            <a:off x="5354100" y="3905490"/>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20637084">
            <a:off x="5997010" y="3905490"/>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20637084">
            <a:off x="6711423" y="3905488"/>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rot="20637084">
            <a:off x="7354333" y="3905488"/>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rot="20637084">
            <a:off x="7886882" y="3905486"/>
            <a:ext cx="1403744" cy="170766"/>
          </a:xfrm>
          <a:prstGeom prst="rect">
            <a:avLst/>
          </a:prstGeom>
          <a:blipFill>
            <a:blip r:embed="rId3" cstate="print">
              <a:duotone>
                <a:prstClr val="black"/>
                <a:schemeClr val="accent3">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357222" y="-142894"/>
            <a:ext cx="9787006" cy="5500726"/>
          </a:xfrm>
          <a:prstGeom prst="rect">
            <a:avLst/>
          </a:prstGeom>
          <a:gradFill>
            <a:gsLst>
              <a:gs pos="0">
                <a:srgbClr val="002060"/>
              </a:gs>
              <a:gs pos="39999">
                <a:srgbClr val="85C2FF"/>
              </a:gs>
              <a:gs pos="70000">
                <a:srgbClr val="C4D6EB"/>
              </a:gs>
              <a:gs pos="100000">
                <a:srgbClr val="FFEBFA"/>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0"/>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ppt_x"/>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ppt_x"/>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ppt_x"/>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ppt_x"/>
                                          </p:val>
                                        </p:tav>
                                        <p:tav tm="100000">
                                          <p:val>
                                            <p:strVal val="#ppt_x"/>
                                          </p:val>
                                        </p:tav>
                                      </p:tavLst>
                                    </p:anim>
                                    <p:anim calcmode="lin" valueType="num">
                                      <p:cBhvr additive="base">
                                        <p:cTn id="34" dur="20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ppt_x"/>
                                          </p:val>
                                        </p:tav>
                                        <p:tav tm="100000">
                                          <p:val>
                                            <p:strVal val="#ppt_x"/>
                                          </p:val>
                                        </p:tav>
                                      </p:tavLst>
                                    </p:anim>
                                    <p:anim calcmode="lin" valueType="num">
                                      <p:cBhvr additive="base">
                                        <p:cTn id="38" dur="20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ppt_x"/>
                                          </p:val>
                                        </p:tav>
                                        <p:tav tm="100000">
                                          <p:val>
                                            <p:strVal val="#ppt_x"/>
                                          </p:val>
                                        </p:tav>
                                      </p:tavLst>
                                    </p:anim>
                                    <p:anim calcmode="lin" valueType="num">
                                      <p:cBhvr additive="base">
                                        <p:cTn id="42" dur="2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ppt_x"/>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ppt_x"/>
                                          </p:val>
                                        </p:tav>
                                        <p:tav tm="100000">
                                          <p:val>
                                            <p:strVal val="#ppt_x"/>
                                          </p:val>
                                        </p:tav>
                                      </p:tavLst>
                                    </p:anim>
                                    <p:anim calcmode="lin" valueType="num">
                                      <p:cBhvr additive="base">
                                        <p:cTn id="50" dur="2000" fill="hold"/>
                                        <p:tgtEl>
                                          <p:spTgt spid="15"/>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ppt_x"/>
                                          </p:val>
                                        </p:tav>
                                        <p:tav tm="100000">
                                          <p:val>
                                            <p:strVal val="#ppt_x"/>
                                          </p:val>
                                        </p:tav>
                                      </p:tavLst>
                                    </p:anim>
                                    <p:anim calcmode="lin" valueType="num">
                                      <p:cBhvr additive="base">
                                        <p:cTn id="54" dur="2000" fill="hold"/>
                                        <p:tgtEl>
                                          <p:spTgt spid="16"/>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2000" fill="hold"/>
                                        <p:tgtEl>
                                          <p:spTgt spid="17"/>
                                        </p:tgtEl>
                                        <p:attrNameLst>
                                          <p:attrName>ppt_x</p:attrName>
                                        </p:attrNameLst>
                                      </p:cBhvr>
                                      <p:tavLst>
                                        <p:tav tm="0">
                                          <p:val>
                                            <p:strVal val="#ppt_x"/>
                                          </p:val>
                                        </p:tav>
                                        <p:tav tm="100000">
                                          <p:val>
                                            <p:strVal val="#ppt_x"/>
                                          </p:val>
                                        </p:tav>
                                      </p:tavLst>
                                    </p:anim>
                                    <p:anim calcmode="lin" valueType="num">
                                      <p:cBhvr additive="base">
                                        <p:cTn id="58" dur="2000" fill="hold"/>
                                        <p:tgtEl>
                                          <p:spTgt spid="17"/>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ppt_x"/>
                                          </p:val>
                                        </p:tav>
                                        <p:tav tm="100000">
                                          <p:val>
                                            <p:strVal val="#ppt_x"/>
                                          </p:val>
                                        </p:tav>
                                      </p:tavLst>
                                    </p:anim>
                                    <p:anim calcmode="lin" valueType="num">
                                      <p:cBhvr additive="base">
                                        <p:cTn id="62" dur="2000" fill="hold"/>
                                        <p:tgtEl>
                                          <p:spTgt spid="18"/>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2000" fill="hold"/>
                                        <p:tgtEl>
                                          <p:spTgt spid="19"/>
                                        </p:tgtEl>
                                        <p:attrNameLst>
                                          <p:attrName>ppt_x</p:attrName>
                                        </p:attrNameLst>
                                      </p:cBhvr>
                                      <p:tavLst>
                                        <p:tav tm="0">
                                          <p:val>
                                            <p:strVal val="#ppt_x"/>
                                          </p:val>
                                        </p:tav>
                                        <p:tav tm="100000">
                                          <p:val>
                                            <p:strVal val="#ppt_x"/>
                                          </p:val>
                                        </p:tav>
                                      </p:tavLst>
                                    </p:anim>
                                    <p:anim calcmode="lin" valueType="num">
                                      <p:cBhvr additive="base">
                                        <p:cTn id="66" dur="2000" fill="hold"/>
                                        <p:tgtEl>
                                          <p:spTgt spid="19"/>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2000" fill="hold"/>
                                        <p:tgtEl>
                                          <p:spTgt spid="20"/>
                                        </p:tgtEl>
                                        <p:attrNameLst>
                                          <p:attrName>ppt_x</p:attrName>
                                        </p:attrNameLst>
                                      </p:cBhvr>
                                      <p:tavLst>
                                        <p:tav tm="0">
                                          <p:val>
                                            <p:strVal val="#ppt_x"/>
                                          </p:val>
                                        </p:tav>
                                        <p:tav tm="100000">
                                          <p:val>
                                            <p:strVal val="#ppt_x"/>
                                          </p:val>
                                        </p:tav>
                                      </p:tavLst>
                                    </p:anim>
                                    <p:anim calcmode="lin" valueType="num">
                                      <p:cBhvr additive="base">
                                        <p:cTn id="70" dur="2000" fill="hold"/>
                                        <p:tgtEl>
                                          <p:spTgt spid="20"/>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2000" fill="hold"/>
                                        <p:tgtEl>
                                          <p:spTgt spid="21"/>
                                        </p:tgtEl>
                                        <p:attrNameLst>
                                          <p:attrName>ppt_x</p:attrName>
                                        </p:attrNameLst>
                                      </p:cBhvr>
                                      <p:tavLst>
                                        <p:tav tm="0">
                                          <p:val>
                                            <p:strVal val="#ppt_x"/>
                                          </p:val>
                                        </p:tav>
                                        <p:tav tm="100000">
                                          <p:val>
                                            <p:strVal val="#ppt_x"/>
                                          </p:val>
                                        </p:tav>
                                      </p:tavLst>
                                    </p:anim>
                                    <p:anim calcmode="lin" valueType="num">
                                      <p:cBhvr additive="base">
                                        <p:cTn id="74" dur="2000" fill="hold"/>
                                        <p:tgtEl>
                                          <p:spTgt spid="21"/>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2000" fill="hold"/>
                                        <p:tgtEl>
                                          <p:spTgt spid="22"/>
                                        </p:tgtEl>
                                        <p:attrNameLst>
                                          <p:attrName>ppt_x</p:attrName>
                                        </p:attrNameLst>
                                      </p:cBhvr>
                                      <p:tavLst>
                                        <p:tav tm="0">
                                          <p:val>
                                            <p:strVal val="#ppt_x"/>
                                          </p:val>
                                        </p:tav>
                                        <p:tav tm="100000">
                                          <p:val>
                                            <p:strVal val="#ppt_x"/>
                                          </p:val>
                                        </p:tav>
                                      </p:tavLst>
                                    </p:anim>
                                    <p:anim calcmode="lin" valueType="num">
                                      <p:cBhvr additive="base">
                                        <p:cTn id="78" dur="2000" fill="hold"/>
                                        <p:tgtEl>
                                          <p:spTgt spid="22"/>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3"/>
                                        </p:tgtEl>
                                        <p:attrNameLst>
                                          <p:attrName>style.visibility</p:attrName>
                                        </p:attrNameLst>
                                      </p:cBhvr>
                                      <p:to>
                                        <p:strVal val="visible"/>
                                      </p:to>
                                    </p:set>
                                    <p:anim calcmode="lin" valueType="num">
                                      <p:cBhvr additive="base">
                                        <p:cTn id="81" dur="2000" fill="hold"/>
                                        <p:tgtEl>
                                          <p:spTgt spid="23"/>
                                        </p:tgtEl>
                                        <p:attrNameLst>
                                          <p:attrName>ppt_x</p:attrName>
                                        </p:attrNameLst>
                                      </p:cBhvr>
                                      <p:tavLst>
                                        <p:tav tm="0">
                                          <p:val>
                                            <p:strVal val="#ppt_x"/>
                                          </p:val>
                                        </p:tav>
                                        <p:tav tm="100000">
                                          <p:val>
                                            <p:strVal val="#ppt_x"/>
                                          </p:val>
                                        </p:tav>
                                      </p:tavLst>
                                    </p:anim>
                                    <p:anim calcmode="lin" valueType="num">
                                      <p:cBhvr additive="base">
                                        <p:cTn id="82" dur="2000" fill="hold"/>
                                        <p:tgtEl>
                                          <p:spTgt spid="23"/>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24"/>
                                        </p:tgtEl>
                                        <p:attrNameLst>
                                          <p:attrName>style.visibility</p:attrName>
                                        </p:attrNameLst>
                                      </p:cBhvr>
                                      <p:to>
                                        <p:strVal val="visible"/>
                                      </p:to>
                                    </p:set>
                                    <p:anim calcmode="lin" valueType="num">
                                      <p:cBhvr additive="base">
                                        <p:cTn id="85" dur="2000" fill="hold"/>
                                        <p:tgtEl>
                                          <p:spTgt spid="24"/>
                                        </p:tgtEl>
                                        <p:attrNameLst>
                                          <p:attrName>ppt_x</p:attrName>
                                        </p:attrNameLst>
                                      </p:cBhvr>
                                      <p:tavLst>
                                        <p:tav tm="0">
                                          <p:val>
                                            <p:strVal val="#ppt_x"/>
                                          </p:val>
                                        </p:tav>
                                        <p:tav tm="100000">
                                          <p:val>
                                            <p:strVal val="#ppt_x"/>
                                          </p:val>
                                        </p:tav>
                                      </p:tavLst>
                                    </p:anim>
                                    <p:anim calcmode="lin" valueType="num">
                                      <p:cBhvr additive="base">
                                        <p:cTn id="86" dur="2000" fill="hold"/>
                                        <p:tgtEl>
                                          <p:spTgt spid="24"/>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5"/>
                                        </p:tgtEl>
                                        <p:attrNameLst>
                                          <p:attrName>style.visibility</p:attrName>
                                        </p:attrNameLst>
                                      </p:cBhvr>
                                      <p:to>
                                        <p:strVal val="visible"/>
                                      </p:to>
                                    </p:set>
                                    <p:anim calcmode="lin" valueType="num">
                                      <p:cBhvr additive="base">
                                        <p:cTn id="89" dur="2000" fill="hold"/>
                                        <p:tgtEl>
                                          <p:spTgt spid="25"/>
                                        </p:tgtEl>
                                        <p:attrNameLst>
                                          <p:attrName>ppt_x</p:attrName>
                                        </p:attrNameLst>
                                      </p:cBhvr>
                                      <p:tavLst>
                                        <p:tav tm="0">
                                          <p:val>
                                            <p:strVal val="#ppt_x"/>
                                          </p:val>
                                        </p:tav>
                                        <p:tav tm="100000">
                                          <p:val>
                                            <p:strVal val="#ppt_x"/>
                                          </p:val>
                                        </p:tav>
                                      </p:tavLst>
                                    </p:anim>
                                    <p:anim calcmode="lin" valueType="num">
                                      <p:cBhvr additive="base">
                                        <p:cTn id="90" dur="2000" fill="hold"/>
                                        <p:tgtEl>
                                          <p:spTgt spid="25"/>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26"/>
                                        </p:tgtEl>
                                        <p:attrNameLst>
                                          <p:attrName>style.visibility</p:attrName>
                                        </p:attrNameLst>
                                      </p:cBhvr>
                                      <p:to>
                                        <p:strVal val="visible"/>
                                      </p:to>
                                    </p:set>
                                    <p:anim calcmode="lin" valueType="num">
                                      <p:cBhvr additive="base">
                                        <p:cTn id="93" dur="2000" fill="hold"/>
                                        <p:tgtEl>
                                          <p:spTgt spid="26"/>
                                        </p:tgtEl>
                                        <p:attrNameLst>
                                          <p:attrName>ppt_x</p:attrName>
                                        </p:attrNameLst>
                                      </p:cBhvr>
                                      <p:tavLst>
                                        <p:tav tm="0">
                                          <p:val>
                                            <p:strVal val="#ppt_x"/>
                                          </p:val>
                                        </p:tav>
                                        <p:tav tm="100000">
                                          <p:val>
                                            <p:strVal val="#ppt_x"/>
                                          </p:val>
                                        </p:tav>
                                      </p:tavLst>
                                    </p:anim>
                                    <p:anim calcmode="lin" valueType="num">
                                      <p:cBhvr additive="base">
                                        <p:cTn id="94" dur="2000" fill="hold"/>
                                        <p:tgtEl>
                                          <p:spTgt spid="26"/>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27"/>
                                        </p:tgtEl>
                                        <p:attrNameLst>
                                          <p:attrName>style.visibility</p:attrName>
                                        </p:attrNameLst>
                                      </p:cBhvr>
                                      <p:to>
                                        <p:strVal val="visible"/>
                                      </p:to>
                                    </p:set>
                                    <p:anim calcmode="lin" valueType="num">
                                      <p:cBhvr additive="base">
                                        <p:cTn id="97" dur="2000" fill="hold"/>
                                        <p:tgtEl>
                                          <p:spTgt spid="27"/>
                                        </p:tgtEl>
                                        <p:attrNameLst>
                                          <p:attrName>ppt_x</p:attrName>
                                        </p:attrNameLst>
                                      </p:cBhvr>
                                      <p:tavLst>
                                        <p:tav tm="0">
                                          <p:val>
                                            <p:strVal val="#ppt_x"/>
                                          </p:val>
                                        </p:tav>
                                        <p:tav tm="100000">
                                          <p:val>
                                            <p:strVal val="#ppt_x"/>
                                          </p:val>
                                        </p:tav>
                                      </p:tavLst>
                                    </p:anim>
                                    <p:anim calcmode="lin" valueType="num">
                                      <p:cBhvr additive="base">
                                        <p:cTn id="98" dur="2000" fill="hold"/>
                                        <p:tgtEl>
                                          <p:spTgt spid="27"/>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28"/>
                                        </p:tgtEl>
                                        <p:attrNameLst>
                                          <p:attrName>style.visibility</p:attrName>
                                        </p:attrNameLst>
                                      </p:cBhvr>
                                      <p:to>
                                        <p:strVal val="visible"/>
                                      </p:to>
                                    </p:set>
                                    <p:anim calcmode="lin" valueType="num">
                                      <p:cBhvr additive="base">
                                        <p:cTn id="101" dur="2000" fill="hold"/>
                                        <p:tgtEl>
                                          <p:spTgt spid="28"/>
                                        </p:tgtEl>
                                        <p:attrNameLst>
                                          <p:attrName>ppt_x</p:attrName>
                                        </p:attrNameLst>
                                      </p:cBhvr>
                                      <p:tavLst>
                                        <p:tav tm="0">
                                          <p:val>
                                            <p:strVal val="#ppt_x"/>
                                          </p:val>
                                        </p:tav>
                                        <p:tav tm="100000">
                                          <p:val>
                                            <p:strVal val="#ppt_x"/>
                                          </p:val>
                                        </p:tav>
                                      </p:tavLst>
                                    </p:anim>
                                    <p:anim calcmode="lin" valueType="num">
                                      <p:cBhvr additive="base">
                                        <p:cTn id="102" dur="2000" fill="hold"/>
                                        <p:tgtEl>
                                          <p:spTgt spid="28"/>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29"/>
                                        </p:tgtEl>
                                        <p:attrNameLst>
                                          <p:attrName>style.visibility</p:attrName>
                                        </p:attrNameLst>
                                      </p:cBhvr>
                                      <p:to>
                                        <p:strVal val="visible"/>
                                      </p:to>
                                    </p:set>
                                    <p:anim calcmode="lin" valueType="num">
                                      <p:cBhvr additive="base">
                                        <p:cTn id="105" dur="2000" fill="hold"/>
                                        <p:tgtEl>
                                          <p:spTgt spid="29"/>
                                        </p:tgtEl>
                                        <p:attrNameLst>
                                          <p:attrName>ppt_x</p:attrName>
                                        </p:attrNameLst>
                                      </p:cBhvr>
                                      <p:tavLst>
                                        <p:tav tm="0">
                                          <p:val>
                                            <p:strVal val="#ppt_x"/>
                                          </p:val>
                                        </p:tav>
                                        <p:tav tm="100000">
                                          <p:val>
                                            <p:strVal val="#ppt_x"/>
                                          </p:val>
                                        </p:tav>
                                      </p:tavLst>
                                    </p:anim>
                                    <p:anim calcmode="lin" valueType="num">
                                      <p:cBhvr additive="base">
                                        <p:cTn id="106" dur="2000" fill="hold"/>
                                        <p:tgtEl>
                                          <p:spTgt spid="29"/>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30"/>
                                        </p:tgtEl>
                                        <p:attrNameLst>
                                          <p:attrName>style.visibility</p:attrName>
                                        </p:attrNameLst>
                                      </p:cBhvr>
                                      <p:to>
                                        <p:strVal val="visible"/>
                                      </p:to>
                                    </p:set>
                                    <p:anim calcmode="lin" valueType="num">
                                      <p:cBhvr additive="base">
                                        <p:cTn id="109" dur="2000" fill="hold"/>
                                        <p:tgtEl>
                                          <p:spTgt spid="30"/>
                                        </p:tgtEl>
                                        <p:attrNameLst>
                                          <p:attrName>ppt_x</p:attrName>
                                        </p:attrNameLst>
                                      </p:cBhvr>
                                      <p:tavLst>
                                        <p:tav tm="0">
                                          <p:val>
                                            <p:strVal val="#ppt_x"/>
                                          </p:val>
                                        </p:tav>
                                        <p:tav tm="100000">
                                          <p:val>
                                            <p:strVal val="#ppt_x"/>
                                          </p:val>
                                        </p:tav>
                                      </p:tavLst>
                                    </p:anim>
                                    <p:anim calcmode="lin" valueType="num">
                                      <p:cBhvr additive="base">
                                        <p:cTn id="110" dur="2000" fill="hold"/>
                                        <p:tgtEl>
                                          <p:spTgt spid="30"/>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31"/>
                                        </p:tgtEl>
                                        <p:attrNameLst>
                                          <p:attrName>style.visibility</p:attrName>
                                        </p:attrNameLst>
                                      </p:cBhvr>
                                      <p:to>
                                        <p:strVal val="visible"/>
                                      </p:to>
                                    </p:set>
                                    <p:anim calcmode="lin" valueType="num">
                                      <p:cBhvr additive="base">
                                        <p:cTn id="113" dur="2000" fill="hold"/>
                                        <p:tgtEl>
                                          <p:spTgt spid="31"/>
                                        </p:tgtEl>
                                        <p:attrNameLst>
                                          <p:attrName>ppt_x</p:attrName>
                                        </p:attrNameLst>
                                      </p:cBhvr>
                                      <p:tavLst>
                                        <p:tav tm="0">
                                          <p:val>
                                            <p:strVal val="#ppt_x"/>
                                          </p:val>
                                        </p:tav>
                                        <p:tav tm="100000">
                                          <p:val>
                                            <p:strVal val="#ppt_x"/>
                                          </p:val>
                                        </p:tav>
                                      </p:tavLst>
                                    </p:anim>
                                    <p:anim calcmode="lin" valueType="num">
                                      <p:cBhvr additive="base">
                                        <p:cTn id="114" dur="2000" fill="hold"/>
                                        <p:tgtEl>
                                          <p:spTgt spid="31"/>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32"/>
                                        </p:tgtEl>
                                        <p:attrNameLst>
                                          <p:attrName>style.visibility</p:attrName>
                                        </p:attrNameLst>
                                      </p:cBhvr>
                                      <p:to>
                                        <p:strVal val="visible"/>
                                      </p:to>
                                    </p:set>
                                    <p:anim calcmode="lin" valueType="num">
                                      <p:cBhvr additive="base">
                                        <p:cTn id="117" dur="2000" fill="hold"/>
                                        <p:tgtEl>
                                          <p:spTgt spid="32"/>
                                        </p:tgtEl>
                                        <p:attrNameLst>
                                          <p:attrName>ppt_x</p:attrName>
                                        </p:attrNameLst>
                                      </p:cBhvr>
                                      <p:tavLst>
                                        <p:tav tm="0">
                                          <p:val>
                                            <p:strVal val="#ppt_x"/>
                                          </p:val>
                                        </p:tav>
                                        <p:tav tm="100000">
                                          <p:val>
                                            <p:strVal val="#ppt_x"/>
                                          </p:val>
                                        </p:tav>
                                      </p:tavLst>
                                    </p:anim>
                                    <p:anim calcmode="lin" valueType="num">
                                      <p:cBhvr additive="base">
                                        <p:cTn id="118" dur="2000" fill="hold"/>
                                        <p:tgtEl>
                                          <p:spTgt spid="32"/>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33"/>
                                        </p:tgtEl>
                                        <p:attrNameLst>
                                          <p:attrName>style.visibility</p:attrName>
                                        </p:attrNameLst>
                                      </p:cBhvr>
                                      <p:to>
                                        <p:strVal val="visible"/>
                                      </p:to>
                                    </p:set>
                                    <p:anim calcmode="lin" valueType="num">
                                      <p:cBhvr additive="base">
                                        <p:cTn id="121" dur="2000" fill="hold"/>
                                        <p:tgtEl>
                                          <p:spTgt spid="33"/>
                                        </p:tgtEl>
                                        <p:attrNameLst>
                                          <p:attrName>ppt_x</p:attrName>
                                        </p:attrNameLst>
                                      </p:cBhvr>
                                      <p:tavLst>
                                        <p:tav tm="0">
                                          <p:val>
                                            <p:strVal val="#ppt_x"/>
                                          </p:val>
                                        </p:tav>
                                        <p:tav tm="100000">
                                          <p:val>
                                            <p:strVal val="#ppt_x"/>
                                          </p:val>
                                        </p:tav>
                                      </p:tavLst>
                                    </p:anim>
                                    <p:anim calcmode="lin" valueType="num">
                                      <p:cBhvr additive="base">
                                        <p:cTn id="122" dur="2000" fill="hold"/>
                                        <p:tgtEl>
                                          <p:spTgt spid="33"/>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34"/>
                                        </p:tgtEl>
                                        <p:attrNameLst>
                                          <p:attrName>style.visibility</p:attrName>
                                        </p:attrNameLst>
                                      </p:cBhvr>
                                      <p:to>
                                        <p:strVal val="visible"/>
                                      </p:to>
                                    </p:set>
                                    <p:anim calcmode="lin" valueType="num">
                                      <p:cBhvr additive="base">
                                        <p:cTn id="125" dur="2000" fill="hold"/>
                                        <p:tgtEl>
                                          <p:spTgt spid="34"/>
                                        </p:tgtEl>
                                        <p:attrNameLst>
                                          <p:attrName>ppt_x</p:attrName>
                                        </p:attrNameLst>
                                      </p:cBhvr>
                                      <p:tavLst>
                                        <p:tav tm="0">
                                          <p:val>
                                            <p:strVal val="#ppt_x"/>
                                          </p:val>
                                        </p:tav>
                                        <p:tav tm="100000">
                                          <p:val>
                                            <p:strVal val="#ppt_x"/>
                                          </p:val>
                                        </p:tav>
                                      </p:tavLst>
                                    </p:anim>
                                    <p:anim calcmode="lin" valueType="num">
                                      <p:cBhvr additive="base">
                                        <p:cTn id="126" dur="2000" fill="hold"/>
                                        <p:tgtEl>
                                          <p:spTgt spid="34"/>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35"/>
                                        </p:tgtEl>
                                        <p:attrNameLst>
                                          <p:attrName>style.visibility</p:attrName>
                                        </p:attrNameLst>
                                      </p:cBhvr>
                                      <p:to>
                                        <p:strVal val="visible"/>
                                      </p:to>
                                    </p:set>
                                    <p:anim calcmode="lin" valueType="num">
                                      <p:cBhvr additive="base">
                                        <p:cTn id="129" dur="2000" fill="hold"/>
                                        <p:tgtEl>
                                          <p:spTgt spid="35"/>
                                        </p:tgtEl>
                                        <p:attrNameLst>
                                          <p:attrName>ppt_x</p:attrName>
                                        </p:attrNameLst>
                                      </p:cBhvr>
                                      <p:tavLst>
                                        <p:tav tm="0">
                                          <p:val>
                                            <p:strVal val="#ppt_x"/>
                                          </p:val>
                                        </p:tav>
                                        <p:tav tm="100000">
                                          <p:val>
                                            <p:strVal val="#ppt_x"/>
                                          </p:val>
                                        </p:tav>
                                      </p:tavLst>
                                    </p:anim>
                                    <p:anim calcmode="lin" valueType="num">
                                      <p:cBhvr additive="base">
                                        <p:cTn id="130" dur="2000" fill="hold"/>
                                        <p:tgtEl>
                                          <p:spTgt spid="35"/>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36"/>
                                        </p:tgtEl>
                                        <p:attrNameLst>
                                          <p:attrName>style.visibility</p:attrName>
                                        </p:attrNameLst>
                                      </p:cBhvr>
                                      <p:to>
                                        <p:strVal val="visible"/>
                                      </p:to>
                                    </p:set>
                                    <p:anim calcmode="lin" valueType="num">
                                      <p:cBhvr additive="base">
                                        <p:cTn id="133" dur="2000" fill="hold"/>
                                        <p:tgtEl>
                                          <p:spTgt spid="36"/>
                                        </p:tgtEl>
                                        <p:attrNameLst>
                                          <p:attrName>ppt_x</p:attrName>
                                        </p:attrNameLst>
                                      </p:cBhvr>
                                      <p:tavLst>
                                        <p:tav tm="0">
                                          <p:val>
                                            <p:strVal val="#ppt_x"/>
                                          </p:val>
                                        </p:tav>
                                        <p:tav tm="100000">
                                          <p:val>
                                            <p:strVal val="#ppt_x"/>
                                          </p:val>
                                        </p:tav>
                                      </p:tavLst>
                                    </p:anim>
                                    <p:anim calcmode="lin" valueType="num">
                                      <p:cBhvr additive="base">
                                        <p:cTn id="134" dur="2000" fill="hold"/>
                                        <p:tgtEl>
                                          <p:spTgt spid="36"/>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37"/>
                                        </p:tgtEl>
                                        <p:attrNameLst>
                                          <p:attrName>style.visibility</p:attrName>
                                        </p:attrNameLst>
                                      </p:cBhvr>
                                      <p:to>
                                        <p:strVal val="visible"/>
                                      </p:to>
                                    </p:set>
                                    <p:anim calcmode="lin" valueType="num">
                                      <p:cBhvr additive="base">
                                        <p:cTn id="137" dur="2000" fill="hold"/>
                                        <p:tgtEl>
                                          <p:spTgt spid="37"/>
                                        </p:tgtEl>
                                        <p:attrNameLst>
                                          <p:attrName>ppt_x</p:attrName>
                                        </p:attrNameLst>
                                      </p:cBhvr>
                                      <p:tavLst>
                                        <p:tav tm="0">
                                          <p:val>
                                            <p:strVal val="#ppt_x"/>
                                          </p:val>
                                        </p:tav>
                                        <p:tav tm="100000">
                                          <p:val>
                                            <p:strVal val="#ppt_x"/>
                                          </p:val>
                                        </p:tav>
                                      </p:tavLst>
                                    </p:anim>
                                    <p:anim calcmode="lin" valueType="num">
                                      <p:cBhvr additive="base">
                                        <p:cTn id="138" dur="2000" fill="hold"/>
                                        <p:tgtEl>
                                          <p:spTgt spid="37"/>
                                        </p:tgtEl>
                                        <p:attrNameLst>
                                          <p:attrName>ppt_y</p:attrName>
                                        </p:attrNameLst>
                                      </p:cBhvr>
                                      <p:tavLst>
                                        <p:tav tm="0">
                                          <p:val>
                                            <p:strVal val="1+#ppt_h/2"/>
                                          </p:val>
                                        </p:tav>
                                        <p:tav tm="100000">
                                          <p:val>
                                            <p:strVal val="#ppt_y"/>
                                          </p:val>
                                        </p:tav>
                                      </p:tavLst>
                                    </p:anim>
                                  </p:childTnLst>
                                </p:cTn>
                              </p:par>
                              <p:par>
                                <p:cTn id="139" presetID="2" presetClass="entr" presetSubtype="4" fill="hold" grpId="0" nodeType="withEffect">
                                  <p:stCondLst>
                                    <p:cond delay="0"/>
                                  </p:stCondLst>
                                  <p:childTnLst>
                                    <p:set>
                                      <p:cBhvr>
                                        <p:cTn id="140" dur="1" fill="hold">
                                          <p:stCondLst>
                                            <p:cond delay="0"/>
                                          </p:stCondLst>
                                        </p:cTn>
                                        <p:tgtEl>
                                          <p:spTgt spid="38"/>
                                        </p:tgtEl>
                                        <p:attrNameLst>
                                          <p:attrName>style.visibility</p:attrName>
                                        </p:attrNameLst>
                                      </p:cBhvr>
                                      <p:to>
                                        <p:strVal val="visible"/>
                                      </p:to>
                                    </p:set>
                                    <p:anim calcmode="lin" valueType="num">
                                      <p:cBhvr additive="base">
                                        <p:cTn id="141" dur="2000" fill="hold"/>
                                        <p:tgtEl>
                                          <p:spTgt spid="38"/>
                                        </p:tgtEl>
                                        <p:attrNameLst>
                                          <p:attrName>ppt_x</p:attrName>
                                        </p:attrNameLst>
                                      </p:cBhvr>
                                      <p:tavLst>
                                        <p:tav tm="0">
                                          <p:val>
                                            <p:strVal val="#ppt_x"/>
                                          </p:val>
                                        </p:tav>
                                        <p:tav tm="100000">
                                          <p:val>
                                            <p:strVal val="#ppt_x"/>
                                          </p:val>
                                        </p:tav>
                                      </p:tavLst>
                                    </p:anim>
                                    <p:anim calcmode="lin" valueType="num">
                                      <p:cBhvr additive="base">
                                        <p:cTn id="142" dur="2000" fill="hold"/>
                                        <p:tgtEl>
                                          <p:spTgt spid="38"/>
                                        </p:tgtEl>
                                        <p:attrNameLst>
                                          <p:attrName>ppt_y</p:attrName>
                                        </p:attrNameLst>
                                      </p:cBhvr>
                                      <p:tavLst>
                                        <p:tav tm="0">
                                          <p:val>
                                            <p:strVal val="1+#ppt_h/2"/>
                                          </p:val>
                                        </p:tav>
                                        <p:tav tm="100000">
                                          <p:val>
                                            <p:strVal val="#ppt_y"/>
                                          </p:val>
                                        </p:tav>
                                      </p:tavLst>
                                    </p:anim>
                                  </p:childTnLst>
                                </p:cTn>
                              </p:par>
                              <p:par>
                                <p:cTn id="143" presetID="2" presetClass="entr" presetSubtype="4" fill="hold" grpId="0" nodeType="withEffect">
                                  <p:stCondLst>
                                    <p:cond delay="0"/>
                                  </p:stCondLst>
                                  <p:childTnLst>
                                    <p:set>
                                      <p:cBhvr>
                                        <p:cTn id="144" dur="1" fill="hold">
                                          <p:stCondLst>
                                            <p:cond delay="0"/>
                                          </p:stCondLst>
                                        </p:cTn>
                                        <p:tgtEl>
                                          <p:spTgt spid="39"/>
                                        </p:tgtEl>
                                        <p:attrNameLst>
                                          <p:attrName>style.visibility</p:attrName>
                                        </p:attrNameLst>
                                      </p:cBhvr>
                                      <p:to>
                                        <p:strVal val="visible"/>
                                      </p:to>
                                    </p:set>
                                    <p:anim calcmode="lin" valueType="num">
                                      <p:cBhvr additive="base">
                                        <p:cTn id="145" dur="2000" fill="hold"/>
                                        <p:tgtEl>
                                          <p:spTgt spid="39"/>
                                        </p:tgtEl>
                                        <p:attrNameLst>
                                          <p:attrName>ppt_x</p:attrName>
                                        </p:attrNameLst>
                                      </p:cBhvr>
                                      <p:tavLst>
                                        <p:tav tm="0">
                                          <p:val>
                                            <p:strVal val="#ppt_x"/>
                                          </p:val>
                                        </p:tav>
                                        <p:tav tm="100000">
                                          <p:val>
                                            <p:strVal val="#ppt_x"/>
                                          </p:val>
                                        </p:tav>
                                      </p:tavLst>
                                    </p:anim>
                                    <p:anim calcmode="lin" valueType="num">
                                      <p:cBhvr additive="base">
                                        <p:cTn id="146" dur="2000" fill="hold"/>
                                        <p:tgtEl>
                                          <p:spTgt spid="39"/>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40"/>
                                        </p:tgtEl>
                                        <p:attrNameLst>
                                          <p:attrName>style.visibility</p:attrName>
                                        </p:attrNameLst>
                                      </p:cBhvr>
                                      <p:to>
                                        <p:strVal val="visible"/>
                                      </p:to>
                                    </p:set>
                                    <p:anim calcmode="lin" valueType="num">
                                      <p:cBhvr additive="base">
                                        <p:cTn id="149" dur="2000" fill="hold"/>
                                        <p:tgtEl>
                                          <p:spTgt spid="40"/>
                                        </p:tgtEl>
                                        <p:attrNameLst>
                                          <p:attrName>ppt_x</p:attrName>
                                        </p:attrNameLst>
                                      </p:cBhvr>
                                      <p:tavLst>
                                        <p:tav tm="0">
                                          <p:val>
                                            <p:strVal val="#ppt_x"/>
                                          </p:val>
                                        </p:tav>
                                        <p:tav tm="100000">
                                          <p:val>
                                            <p:strVal val="#ppt_x"/>
                                          </p:val>
                                        </p:tav>
                                      </p:tavLst>
                                    </p:anim>
                                    <p:anim calcmode="lin" valueType="num">
                                      <p:cBhvr additive="base">
                                        <p:cTn id="150" dur="2000" fill="hold"/>
                                        <p:tgtEl>
                                          <p:spTgt spid="40"/>
                                        </p:tgtEl>
                                        <p:attrNameLst>
                                          <p:attrName>ppt_y</p:attrName>
                                        </p:attrNameLst>
                                      </p:cBhvr>
                                      <p:tavLst>
                                        <p:tav tm="0">
                                          <p:val>
                                            <p:strVal val="1+#ppt_h/2"/>
                                          </p:val>
                                        </p:tav>
                                        <p:tav tm="100000">
                                          <p:val>
                                            <p:strVal val="#ppt_y"/>
                                          </p:val>
                                        </p:tav>
                                      </p:tavLst>
                                    </p:anim>
                                  </p:childTnLst>
                                </p:cTn>
                              </p:par>
                              <p:par>
                                <p:cTn id="151" presetID="2" presetClass="entr" presetSubtype="4" fill="hold" grpId="0" nodeType="withEffect">
                                  <p:stCondLst>
                                    <p:cond delay="0"/>
                                  </p:stCondLst>
                                  <p:childTnLst>
                                    <p:set>
                                      <p:cBhvr>
                                        <p:cTn id="152" dur="1" fill="hold">
                                          <p:stCondLst>
                                            <p:cond delay="0"/>
                                          </p:stCondLst>
                                        </p:cTn>
                                        <p:tgtEl>
                                          <p:spTgt spid="41"/>
                                        </p:tgtEl>
                                        <p:attrNameLst>
                                          <p:attrName>style.visibility</p:attrName>
                                        </p:attrNameLst>
                                      </p:cBhvr>
                                      <p:to>
                                        <p:strVal val="visible"/>
                                      </p:to>
                                    </p:set>
                                    <p:anim calcmode="lin" valueType="num">
                                      <p:cBhvr additive="base">
                                        <p:cTn id="153" dur="2000" fill="hold"/>
                                        <p:tgtEl>
                                          <p:spTgt spid="41"/>
                                        </p:tgtEl>
                                        <p:attrNameLst>
                                          <p:attrName>ppt_x</p:attrName>
                                        </p:attrNameLst>
                                      </p:cBhvr>
                                      <p:tavLst>
                                        <p:tav tm="0">
                                          <p:val>
                                            <p:strVal val="#ppt_x"/>
                                          </p:val>
                                        </p:tav>
                                        <p:tav tm="100000">
                                          <p:val>
                                            <p:strVal val="#ppt_x"/>
                                          </p:val>
                                        </p:tav>
                                      </p:tavLst>
                                    </p:anim>
                                    <p:anim calcmode="lin" valueType="num">
                                      <p:cBhvr additive="base">
                                        <p:cTn id="154" dur="2000" fill="hold"/>
                                        <p:tgtEl>
                                          <p:spTgt spid="41"/>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42"/>
                                        </p:tgtEl>
                                        <p:attrNameLst>
                                          <p:attrName>style.visibility</p:attrName>
                                        </p:attrNameLst>
                                      </p:cBhvr>
                                      <p:to>
                                        <p:strVal val="visible"/>
                                      </p:to>
                                    </p:set>
                                    <p:anim calcmode="lin" valueType="num">
                                      <p:cBhvr additive="base">
                                        <p:cTn id="157" dur="2000" fill="hold"/>
                                        <p:tgtEl>
                                          <p:spTgt spid="42"/>
                                        </p:tgtEl>
                                        <p:attrNameLst>
                                          <p:attrName>ppt_x</p:attrName>
                                        </p:attrNameLst>
                                      </p:cBhvr>
                                      <p:tavLst>
                                        <p:tav tm="0">
                                          <p:val>
                                            <p:strVal val="#ppt_x"/>
                                          </p:val>
                                        </p:tav>
                                        <p:tav tm="100000">
                                          <p:val>
                                            <p:strVal val="#ppt_x"/>
                                          </p:val>
                                        </p:tav>
                                      </p:tavLst>
                                    </p:anim>
                                    <p:anim calcmode="lin" valueType="num">
                                      <p:cBhvr additive="base">
                                        <p:cTn id="158" dur="2000" fill="hold"/>
                                        <p:tgtEl>
                                          <p:spTgt spid="42"/>
                                        </p:tgtEl>
                                        <p:attrNameLst>
                                          <p:attrName>ppt_y</p:attrName>
                                        </p:attrNameLst>
                                      </p:cBhvr>
                                      <p:tavLst>
                                        <p:tav tm="0">
                                          <p:val>
                                            <p:strVal val="1+#ppt_h/2"/>
                                          </p:val>
                                        </p:tav>
                                        <p:tav tm="100000">
                                          <p:val>
                                            <p:strVal val="#ppt_y"/>
                                          </p:val>
                                        </p:tav>
                                      </p:tavLst>
                                    </p:anim>
                                  </p:childTnLst>
                                </p:cTn>
                              </p:par>
                              <p:par>
                                <p:cTn id="159" presetID="2" presetClass="entr" presetSubtype="4" fill="hold" grpId="0" nodeType="withEffect">
                                  <p:stCondLst>
                                    <p:cond delay="0"/>
                                  </p:stCondLst>
                                  <p:childTnLst>
                                    <p:set>
                                      <p:cBhvr>
                                        <p:cTn id="160" dur="1" fill="hold">
                                          <p:stCondLst>
                                            <p:cond delay="0"/>
                                          </p:stCondLst>
                                        </p:cTn>
                                        <p:tgtEl>
                                          <p:spTgt spid="43"/>
                                        </p:tgtEl>
                                        <p:attrNameLst>
                                          <p:attrName>style.visibility</p:attrName>
                                        </p:attrNameLst>
                                      </p:cBhvr>
                                      <p:to>
                                        <p:strVal val="visible"/>
                                      </p:to>
                                    </p:set>
                                    <p:anim calcmode="lin" valueType="num">
                                      <p:cBhvr additive="base">
                                        <p:cTn id="161" dur="2000" fill="hold"/>
                                        <p:tgtEl>
                                          <p:spTgt spid="43"/>
                                        </p:tgtEl>
                                        <p:attrNameLst>
                                          <p:attrName>ppt_x</p:attrName>
                                        </p:attrNameLst>
                                      </p:cBhvr>
                                      <p:tavLst>
                                        <p:tav tm="0">
                                          <p:val>
                                            <p:strVal val="#ppt_x"/>
                                          </p:val>
                                        </p:tav>
                                        <p:tav tm="100000">
                                          <p:val>
                                            <p:strVal val="#ppt_x"/>
                                          </p:val>
                                        </p:tav>
                                      </p:tavLst>
                                    </p:anim>
                                    <p:anim calcmode="lin" valueType="num">
                                      <p:cBhvr additive="base">
                                        <p:cTn id="162" dur="2000" fill="hold"/>
                                        <p:tgtEl>
                                          <p:spTgt spid="43"/>
                                        </p:tgtEl>
                                        <p:attrNameLst>
                                          <p:attrName>ppt_y</p:attrName>
                                        </p:attrNameLst>
                                      </p:cBhvr>
                                      <p:tavLst>
                                        <p:tav tm="0">
                                          <p:val>
                                            <p:strVal val="1+#ppt_h/2"/>
                                          </p:val>
                                        </p:tav>
                                        <p:tav tm="100000">
                                          <p:val>
                                            <p:strVal val="#ppt_y"/>
                                          </p:val>
                                        </p:tav>
                                      </p:tavLst>
                                    </p:anim>
                                  </p:childTnLst>
                                </p:cTn>
                              </p:par>
                              <p:par>
                                <p:cTn id="163" presetID="2" presetClass="entr" presetSubtype="4" fill="hold" grpId="0" nodeType="withEffect">
                                  <p:stCondLst>
                                    <p:cond delay="0"/>
                                  </p:stCondLst>
                                  <p:childTnLst>
                                    <p:set>
                                      <p:cBhvr>
                                        <p:cTn id="164" dur="1" fill="hold">
                                          <p:stCondLst>
                                            <p:cond delay="0"/>
                                          </p:stCondLst>
                                        </p:cTn>
                                        <p:tgtEl>
                                          <p:spTgt spid="44"/>
                                        </p:tgtEl>
                                        <p:attrNameLst>
                                          <p:attrName>style.visibility</p:attrName>
                                        </p:attrNameLst>
                                      </p:cBhvr>
                                      <p:to>
                                        <p:strVal val="visible"/>
                                      </p:to>
                                    </p:set>
                                    <p:anim calcmode="lin" valueType="num">
                                      <p:cBhvr additive="base">
                                        <p:cTn id="165" dur="2000" fill="hold"/>
                                        <p:tgtEl>
                                          <p:spTgt spid="44"/>
                                        </p:tgtEl>
                                        <p:attrNameLst>
                                          <p:attrName>ppt_x</p:attrName>
                                        </p:attrNameLst>
                                      </p:cBhvr>
                                      <p:tavLst>
                                        <p:tav tm="0">
                                          <p:val>
                                            <p:strVal val="#ppt_x"/>
                                          </p:val>
                                        </p:tav>
                                        <p:tav tm="100000">
                                          <p:val>
                                            <p:strVal val="#ppt_x"/>
                                          </p:val>
                                        </p:tav>
                                      </p:tavLst>
                                    </p:anim>
                                    <p:anim calcmode="lin" valueType="num">
                                      <p:cBhvr additive="base">
                                        <p:cTn id="166" dur="2000" fill="hold"/>
                                        <p:tgtEl>
                                          <p:spTgt spid="44"/>
                                        </p:tgtEl>
                                        <p:attrNameLst>
                                          <p:attrName>ppt_y</p:attrName>
                                        </p:attrNameLst>
                                      </p:cBhvr>
                                      <p:tavLst>
                                        <p:tav tm="0">
                                          <p:val>
                                            <p:strVal val="1+#ppt_h/2"/>
                                          </p:val>
                                        </p:tav>
                                        <p:tav tm="100000">
                                          <p:val>
                                            <p:strVal val="#ppt_y"/>
                                          </p:val>
                                        </p:tav>
                                      </p:tavLst>
                                    </p:anim>
                                  </p:childTnLst>
                                </p:cTn>
                              </p:par>
                              <p:par>
                                <p:cTn id="167" presetID="2" presetClass="entr" presetSubtype="4" fill="hold" grpId="0" nodeType="withEffect">
                                  <p:stCondLst>
                                    <p:cond delay="0"/>
                                  </p:stCondLst>
                                  <p:childTnLst>
                                    <p:set>
                                      <p:cBhvr>
                                        <p:cTn id="168" dur="1" fill="hold">
                                          <p:stCondLst>
                                            <p:cond delay="0"/>
                                          </p:stCondLst>
                                        </p:cTn>
                                        <p:tgtEl>
                                          <p:spTgt spid="45"/>
                                        </p:tgtEl>
                                        <p:attrNameLst>
                                          <p:attrName>style.visibility</p:attrName>
                                        </p:attrNameLst>
                                      </p:cBhvr>
                                      <p:to>
                                        <p:strVal val="visible"/>
                                      </p:to>
                                    </p:set>
                                    <p:anim calcmode="lin" valueType="num">
                                      <p:cBhvr additive="base">
                                        <p:cTn id="169" dur="2000" fill="hold"/>
                                        <p:tgtEl>
                                          <p:spTgt spid="45"/>
                                        </p:tgtEl>
                                        <p:attrNameLst>
                                          <p:attrName>ppt_x</p:attrName>
                                        </p:attrNameLst>
                                      </p:cBhvr>
                                      <p:tavLst>
                                        <p:tav tm="0">
                                          <p:val>
                                            <p:strVal val="#ppt_x"/>
                                          </p:val>
                                        </p:tav>
                                        <p:tav tm="100000">
                                          <p:val>
                                            <p:strVal val="#ppt_x"/>
                                          </p:val>
                                        </p:tav>
                                      </p:tavLst>
                                    </p:anim>
                                    <p:anim calcmode="lin" valueType="num">
                                      <p:cBhvr additive="base">
                                        <p:cTn id="170" dur="2000" fill="hold"/>
                                        <p:tgtEl>
                                          <p:spTgt spid="45"/>
                                        </p:tgtEl>
                                        <p:attrNameLst>
                                          <p:attrName>ppt_y</p:attrName>
                                        </p:attrNameLst>
                                      </p:cBhvr>
                                      <p:tavLst>
                                        <p:tav tm="0">
                                          <p:val>
                                            <p:strVal val="1+#ppt_h/2"/>
                                          </p:val>
                                        </p:tav>
                                        <p:tav tm="100000">
                                          <p:val>
                                            <p:strVal val="#ppt_y"/>
                                          </p:val>
                                        </p:tav>
                                      </p:tavLst>
                                    </p:anim>
                                  </p:childTnLst>
                                </p:cTn>
                              </p:par>
                              <p:par>
                                <p:cTn id="171" presetID="2" presetClass="entr" presetSubtype="4" fill="hold" grpId="0" nodeType="withEffect">
                                  <p:stCondLst>
                                    <p:cond delay="0"/>
                                  </p:stCondLst>
                                  <p:childTnLst>
                                    <p:set>
                                      <p:cBhvr>
                                        <p:cTn id="172" dur="1" fill="hold">
                                          <p:stCondLst>
                                            <p:cond delay="0"/>
                                          </p:stCondLst>
                                        </p:cTn>
                                        <p:tgtEl>
                                          <p:spTgt spid="46"/>
                                        </p:tgtEl>
                                        <p:attrNameLst>
                                          <p:attrName>style.visibility</p:attrName>
                                        </p:attrNameLst>
                                      </p:cBhvr>
                                      <p:to>
                                        <p:strVal val="visible"/>
                                      </p:to>
                                    </p:set>
                                    <p:anim calcmode="lin" valueType="num">
                                      <p:cBhvr additive="base">
                                        <p:cTn id="173" dur="2000" fill="hold"/>
                                        <p:tgtEl>
                                          <p:spTgt spid="46"/>
                                        </p:tgtEl>
                                        <p:attrNameLst>
                                          <p:attrName>ppt_x</p:attrName>
                                        </p:attrNameLst>
                                      </p:cBhvr>
                                      <p:tavLst>
                                        <p:tav tm="0">
                                          <p:val>
                                            <p:strVal val="#ppt_x"/>
                                          </p:val>
                                        </p:tav>
                                        <p:tav tm="100000">
                                          <p:val>
                                            <p:strVal val="#ppt_x"/>
                                          </p:val>
                                        </p:tav>
                                      </p:tavLst>
                                    </p:anim>
                                    <p:anim calcmode="lin" valueType="num">
                                      <p:cBhvr additive="base">
                                        <p:cTn id="174" dur="2000" fill="hold"/>
                                        <p:tgtEl>
                                          <p:spTgt spid="46"/>
                                        </p:tgtEl>
                                        <p:attrNameLst>
                                          <p:attrName>ppt_y</p:attrName>
                                        </p:attrNameLst>
                                      </p:cBhvr>
                                      <p:tavLst>
                                        <p:tav tm="0">
                                          <p:val>
                                            <p:strVal val="1+#ppt_h/2"/>
                                          </p:val>
                                        </p:tav>
                                        <p:tav tm="100000">
                                          <p:val>
                                            <p:strVal val="#ppt_y"/>
                                          </p:val>
                                        </p:tav>
                                      </p:tavLst>
                                    </p:anim>
                                  </p:childTnLst>
                                </p:cTn>
                              </p:par>
                              <p:par>
                                <p:cTn id="175" presetID="2" presetClass="entr" presetSubtype="4" fill="hold" grpId="0" nodeType="withEffect">
                                  <p:stCondLst>
                                    <p:cond delay="0"/>
                                  </p:stCondLst>
                                  <p:childTnLst>
                                    <p:set>
                                      <p:cBhvr>
                                        <p:cTn id="176" dur="1" fill="hold">
                                          <p:stCondLst>
                                            <p:cond delay="0"/>
                                          </p:stCondLst>
                                        </p:cTn>
                                        <p:tgtEl>
                                          <p:spTgt spid="47"/>
                                        </p:tgtEl>
                                        <p:attrNameLst>
                                          <p:attrName>style.visibility</p:attrName>
                                        </p:attrNameLst>
                                      </p:cBhvr>
                                      <p:to>
                                        <p:strVal val="visible"/>
                                      </p:to>
                                    </p:set>
                                    <p:anim calcmode="lin" valueType="num">
                                      <p:cBhvr additive="base">
                                        <p:cTn id="177" dur="2000" fill="hold"/>
                                        <p:tgtEl>
                                          <p:spTgt spid="47"/>
                                        </p:tgtEl>
                                        <p:attrNameLst>
                                          <p:attrName>ppt_x</p:attrName>
                                        </p:attrNameLst>
                                      </p:cBhvr>
                                      <p:tavLst>
                                        <p:tav tm="0">
                                          <p:val>
                                            <p:strVal val="#ppt_x"/>
                                          </p:val>
                                        </p:tav>
                                        <p:tav tm="100000">
                                          <p:val>
                                            <p:strVal val="#ppt_x"/>
                                          </p:val>
                                        </p:tav>
                                      </p:tavLst>
                                    </p:anim>
                                    <p:anim calcmode="lin" valueType="num">
                                      <p:cBhvr additive="base">
                                        <p:cTn id="178" dur="2000" fill="hold"/>
                                        <p:tgtEl>
                                          <p:spTgt spid="47"/>
                                        </p:tgtEl>
                                        <p:attrNameLst>
                                          <p:attrName>ppt_y</p:attrName>
                                        </p:attrNameLst>
                                      </p:cBhvr>
                                      <p:tavLst>
                                        <p:tav tm="0">
                                          <p:val>
                                            <p:strVal val="1+#ppt_h/2"/>
                                          </p:val>
                                        </p:tav>
                                        <p:tav tm="100000">
                                          <p:val>
                                            <p:strVal val="#ppt_y"/>
                                          </p:val>
                                        </p:tav>
                                      </p:tavLst>
                                    </p:anim>
                                  </p:childTnLst>
                                </p:cTn>
                              </p:par>
                              <p:par>
                                <p:cTn id="179" presetID="2" presetClass="entr" presetSubtype="4" fill="hold" grpId="0" nodeType="withEffect">
                                  <p:stCondLst>
                                    <p:cond delay="0"/>
                                  </p:stCondLst>
                                  <p:childTnLst>
                                    <p:set>
                                      <p:cBhvr>
                                        <p:cTn id="180" dur="1" fill="hold">
                                          <p:stCondLst>
                                            <p:cond delay="0"/>
                                          </p:stCondLst>
                                        </p:cTn>
                                        <p:tgtEl>
                                          <p:spTgt spid="48"/>
                                        </p:tgtEl>
                                        <p:attrNameLst>
                                          <p:attrName>style.visibility</p:attrName>
                                        </p:attrNameLst>
                                      </p:cBhvr>
                                      <p:to>
                                        <p:strVal val="visible"/>
                                      </p:to>
                                    </p:set>
                                    <p:anim calcmode="lin" valueType="num">
                                      <p:cBhvr additive="base">
                                        <p:cTn id="181" dur="2000" fill="hold"/>
                                        <p:tgtEl>
                                          <p:spTgt spid="48"/>
                                        </p:tgtEl>
                                        <p:attrNameLst>
                                          <p:attrName>ppt_x</p:attrName>
                                        </p:attrNameLst>
                                      </p:cBhvr>
                                      <p:tavLst>
                                        <p:tav tm="0">
                                          <p:val>
                                            <p:strVal val="#ppt_x"/>
                                          </p:val>
                                        </p:tav>
                                        <p:tav tm="100000">
                                          <p:val>
                                            <p:strVal val="#ppt_x"/>
                                          </p:val>
                                        </p:tav>
                                      </p:tavLst>
                                    </p:anim>
                                    <p:anim calcmode="lin" valueType="num">
                                      <p:cBhvr additive="base">
                                        <p:cTn id="182" dur="2000" fill="hold"/>
                                        <p:tgtEl>
                                          <p:spTgt spid="48"/>
                                        </p:tgtEl>
                                        <p:attrNameLst>
                                          <p:attrName>ppt_y</p:attrName>
                                        </p:attrNameLst>
                                      </p:cBhvr>
                                      <p:tavLst>
                                        <p:tav tm="0">
                                          <p:val>
                                            <p:strVal val="1+#ppt_h/2"/>
                                          </p:val>
                                        </p:tav>
                                        <p:tav tm="100000">
                                          <p:val>
                                            <p:strVal val="#ppt_y"/>
                                          </p:val>
                                        </p:tav>
                                      </p:tavLst>
                                    </p:anim>
                                  </p:childTnLst>
                                </p:cTn>
                              </p:par>
                              <p:par>
                                <p:cTn id="183" presetID="2" presetClass="entr" presetSubtype="4" fill="hold" grpId="0" nodeType="withEffect">
                                  <p:stCondLst>
                                    <p:cond delay="0"/>
                                  </p:stCondLst>
                                  <p:childTnLst>
                                    <p:set>
                                      <p:cBhvr>
                                        <p:cTn id="184" dur="1" fill="hold">
                                          <p:stCondLst>
                                            <p:cond delay="0"/>
                                          </p:stCondLst>
                                        </p:cTn>
                                        <p:tgtEl>
                                          <p:spTgt spid="49"/>
                                        </p:tgtEl>
                                        <p:attrNameLst>
                                          <p:attrName>style.visibility</p:attrName>
                                        </p:attrNameLst>
                                      </p:cBhvr>
                                      <p:to>
                                        <p:strVal val="visible"/>
                                      </p:to>
                                    </p:set>
                                    <p:anim calcmode="lin" valueType="num">
                                      <p:cBhvr additive="base">
                                        <p:cTn id="185" dur="2000" fill="hold"/>
                                        <p:tgtEl>
                                          <p:spTgt spid="49"/>
                                        </p:tgtEl>
                                        <p:attrNameLst>
                                          <p:attrName>ppt_x</p:attrName>
                                        </p:attrNameLst>
                                      </p:cBhvr>
                                      <p:tavLst>
                                        <p:tav tm="0">
                                          <p:val>
                                            <p:strVal val="#ppt_x"/>
                                          </p:val>
                                        </p:tav>
                                        <p:tav tm="100000">
                                          <p:val>
                                            <p:strVal val="#ppt_x"/>
                                          </p:val>
                                        </p:tav>
                                      </p:tavLst>
                                    </p:anim>
                                    <p:anim calcmode="lin" valueType="num">
                                      <p:cBhvr additive="base">
                                        <p:cTn id="186" dur="2000" fill="hold"/>
                                        <p:tgtEl>
                                          <p:spTgt spid="49"/>
                                        </p:tgtEl>
                                        <p:attrNameLst>
                                          <p:attrName>ppt_y</p:attrName>
                                        </p:attrNameLst>
                                      </p:cBhvr>
                                      <p:tavLst>
                                        <p:tav tm="0">
                                          <p:val>
                                            <p:strVal val="1+#ppt_h/2"/>
                                          </p:val>
                                        </p:tav>
                                        <p:tav tm="100000">
                                          <p:val>
                                            <p:strVal val="#ppt_y"/>
                                          </p:val>
                                        </p:tav>
                                      </p:tavLst>
                                    </p:anim>
                                  </p:childTnLst>
                                </p:cTn>
                              </p:par>
                              <p:par>
                                <p:cTn id="187" presetID="2" presetClass="entr" presetSubtype="4" fill="hold" grpId="0" nodeType="withEffect">
                                  <p:stCondLst>
                                    <p:cond delay="0"/>
                                  </p:stCondLst>
                                  <p:childTnLst>
                                    <p:set>
                                      <p:cBhvr>
                                        <p:cTn id="188" dur="1" fill="hold">
                                          <p:stCondLst>
                                            <p:cond delay="0"/>
                                          </p:stCondLst>
                                        </p:cTn>
                                        <p:tgtEl>
                                          <p:spTgt spid="50"/>
                                        </p:tgtEl>
                                        <p:attrNameLst>
                                          <p:attrName>style.visibility</p:attrName>
                                        </p:attrNameLst>
                                      </p:cBhvr>
                                      <p:to>
                                        <p:strVal val="visible"/>
                                      </p:to>
                                    </p:set>
                                    <p:anim calcmode="lin" valueType="num">
                                      <p:cBhvr additive="base">
                                        <p:cTn id="189" dur="2000" fill="hold"/>
                                        <p:tgtEl>
                                          <p:spTgt spid="50"/>
                                        </p:tgtEl>
                                        <p:attrNameLst>
                                          <p:attrName>ppt_x</p:attrName>
                                        </p:attrNameLst>
                                      </p:cBhvr>
                                      <p:tavLst>
                                        <p:tav tm="0">
                                          <p:val>
                                            <p:strVal val="#ppt_x"/>
                                          </p:val>
                                        </p:tav>
                                        <p:tav tm="100000">
                                          <p:val>
                                            <p:strVal val="#ppt_x"/>
                                          </p:val>
                                        </p:tav>
                                      </p:tavLst>
                                    </p:anim>
                                    <p:anim calcmode="lin" valueType="num">
                                      <p:cBhvr additive="base">
                                        <p:cTn id="190" dur="2000" fill="hold"/>
                                        <p:tgtEl>
                                          <p:spTgt spid="50"/>
                                        </p:tgtEl>
                                        <p:attrNameLst>
                                          <p:attrName>ppt_y</p:attrName>
                                        </p:attrNameLst>
                                      </p:cBhvr>
                                      <p:tavLst>
                                        <p:tav tm="0">
                                          <p:val>
                                            <p:strVal val="1+#ppt_h/2"/>
                                          </p:val>
                                        </p:tav>
                                        <p:tav tm="100000">
                                          <p:val>
                                            <p:strVal val="#ppt_y"/>
                                          </p:val>
                                        </p:tav>
                                      </p:tavLst>
                                    </p:anim>
                                  </p:childTnLst>
                                </p:cTn>
                              </p:par>
                              <p:par>
                                <p:cTn id="191" presetID="2" presetClass="entr" presetSubtype="4" fill="hold" grpId="0" nodeType="withEffect">
                                  <p:stCondLst>
                                    <p:cond delay="0"/>
                                  </p:stCondLst>
                                  <p:childTnLst>
                                    <p:set>
                                      <p:cBhvr>
                                        <p:cTn id="192" dur="1" fill="hold">
                                          <p:stCondLst>
                                            <p:cond delay="0"/>
                                          </p:stCondLst>
                                        </p:cTn>
                                        <p:tgtEl>
                                          <p:spTgt spid="51"/>
                                        </p:tgtEl>
                                        <p:attrNameLst>
                                          <p:attrName>style.visibility</p:attrName>
                                        </p:attrNameLst>
                                      </p:cBhvr>
                                      <p:to>
                                        <p:strVal val="visible"/>
                                      </p:to>
                                    </p:set>
                                    <p:anim calcmode="lin" valueType="num">
                                      <p:cBhvr additive="base">
                                        <p:cTn id="193" dur="2000" fill="hold"/>
                                        <p:tgtEl>
                                          <p:spTgt spid="51"/>
                                        </p:tgtEl>
                                        <p:attrNameLst>
                                          <p:attrName>ppt_x</p:attrName>
                                        </p:attrNameLst>
                                      </p:cBhvr>
                                      <p:tavLst>
                                        <p:tav tm="0">
                                          <p:val>
                                            <p:strVal val="#ppt_x"/>
                                          </p:val>
                                        </p:tav>
                                        <p:tav tm="100000">
                                          <p:val>
                                            <p:strVal val="#ppt_x"/>
                                          </p:val>
                                        </p:tav>
                                      </p:tavLst>
                                    </p:anim>
                                    <p:anim calcmode="lin" valueType="num">
                                      <p:cBhvr additive="base">
                                        <p:cTn id="194" dur="2000" fill="hold"/>
                                        <p:tgtEl>
                                          <p:spTgt spid="51"/>
                                        </p:tgtEl>
                                        <p:attrNameLst>
                                          <p:attrName>ppt_y</p:attrName>
                                        </p:attrNameLst>
                                      </p:cBhvr>
                                      <p:tavLst>
                                        <p:tav tm="0">
                                          <p:val>
                                            <p:strVal val="1+#ppt_h/2"/>
                                          </p:val>
                                        </p:tav>
                                        <p:tav tm="100000">
                                          <p:val>
                                            <p:strVal val="#ppt_y"/>
                                          </p:val>
                                        </p:tav>
                                      </p:tavLst>
                                    </p:anim>
                                  </p:childTnLst>
                                </p:cTn>
                              </p:par>
                              <p:par>
                                <p:cTn id="195" presetID="2" presetClass="entr" presetSubtype="4" fill="hold" grpId="0" nodeType="withEffect">
                                  <p:stCondLst>
                                    <p:cond delay="0"/>
                                  </p:stCondLst>
                                  <p:childTnLst>
                                    <p:set>
                                      <p:cBhvr>
                                        <p:cTn id="196" dur="1" fill="hold">
                                          <p:stCondLst>
                                            <p:cond delay="0"/>
                                          </p:stCondLst>
                                        </p:cTn>
                                        <p:tgtEl>
                                          <p:spTgt spid="52"/>
                                        </p:tgtEl>
                                        <p:attrNameLst>
                                          <p:attrName>style.visibility</p:attrName>
                                        </p:attrNameLst>
                                      </p:cBhvr>
                                      <p:to>
                                        <p:strVal val="visible"/>
                                      </p:to>
                                    </p:set>
                                    <p:anim calcmode="lin" valueType="num">
                                      <p:cBhvr additive="base">
                                        <p:cTn id="197" dur="2000" fill="hold"/>
                                        <p:tgtEl>
                                          <p:spTgt spid="52"/>
                                        </p:tgtEl>
                                        <p:attrNameLst>
                                          <p:attrName>ppt_x</p:attrName>
                                        </p:attrNameLst>
                                      </p:cBhvr>
                                      <p:tavLst>
                                        <p:tav tm="0">
                                          <p:val>
                                            <p:strVal val="#ppt_x"/>
                                          </p:val>
                                        </p:tav>
                                        <p:tav tm="100000">
                                          <p:val>
                                            <p:strVal val="#ppt_x"/>
                                          </p:val>
                                        </p:tav>
                                      </p:tavLst>
                                    </p:anim>
                                    <p:anim calcmode="lin" valueType="num">
                                      <p:cBhvr additive="base">
                                        <p:cTn id="198" dur="2000" fill="hold"/>
                                        <p:tgtEl>
                                          <p:spTgt spid="52"/>
                                        </p:tgtEl>
                                        <p:attrNameLst>
                                          <p:attrName>ppt_y</p:attrName>
                                        </p:attrNameLst>
                                      </p:cBhvr>
                                      <p:tavLst>
                                        <p:tav tm="0">
                                          <p:val>
                                            <p:strVal val="1+#ppt_h/2"/>
                                          </p:val>
                                        </p:tav>
                                        <p:tav tm="100000">
                                          <p:val>
                                            <p:strVal val="#ppt_y"/>
                                          </p:val>
                                        </p:tav>
                                      </p:tavLst>
                                    </p:anim>
                                  </p:childTnLst>
                                </p:cTn>
                              </p:par>
                              <p:par>
                                <p:cTn id="199" presetID="2" presetClass="entr" presetSubtype="4" fill="hold" grpId="0" nodeType="withEffect">
                                  <p:stCondLst>
                                    <p:cond delay="0"/>
                                  </p:stCondLst>
                                  <p:childTnLst>
                                    <p:set>
                                      <p:cBhvr>
                                        <p:cTn id="200" dur="1" fill="hold">
                                          <p:stCondLst>
                                            <p:cond delay="0"/>
                                          </p:stCondLst>
                                        </p:cTn>
                                        <p:tgtEl>
                                          <p:spTgt spid="53"/>
                                        </p:tgtEl>
                                        <p:attrNameLst>
                                          <p:attrName>style.visibility</p:attrName>
                                        </p:attrNameLst>
                                      </p:cBhvr>
                                      <p:to>
                                        <p:strVal val="visible"/>
                                      </p:to>
                                    </p:set>
                                    <p:anim calcmode="lin" valueType="num">
                                      <p:cBhvr additive="base">
                                        <p:cTn id="201" dur="2000" fill="hold"/>
                                        <p:tgtEl>
                                          <p:spTgt spid="53"/>
                                        </p:tgtEl>
                                        <p:attrNameLst>
                                          <p:attrName>ppt_x</p:attrName>
                                        </p:attrNameLst>
                                      </p:cBhvr>
                                      <p:tavLst>
                                        <p:tav tm="0">
                                          <p:val>
                                            <p:strVal val="#ppt_x"/>
                                          </p:val>
                                        </p:tav>
                                        <p:tav tm="100000">
                                          <p:val>
                                            <p:strVal val="#ppt_x"/>
                                          </p:val>
                                        </p:tav>
                                      </p:tavLst>
                                    </p:anim>
                                    <p:anim calcmode="lin" valueType="num">
                                      <p:cBhvr additive="base">
                                        <p:cTn id="202" dur="2000" fill="hold"/>
                                        <p:tgtEl>
                                          <p:spTgt spid="53"/>
                                        </p:tgtEl>
                                        <p:attrNameLst>
                                          <p:attrName>ppt_y</p:attrName>
                                        </p:attrNameLst>
                                      </p:cBhvr>
                                      <p:tavLst>
                                        <p:tav tm="0">
                                          <p:val>
                                            <p:strVal val="1+#ppt_h/2"/>
                                          </p:val>
                                        </p:tav>
                                        <p:tav tm="100000">
                                          <p:val>
                                            <p:strVal val="#ppt_y"/>
                                          </p:val>
                                        </p:tav>
                                      </p:tavLst>
                                    </p:anim>
                                  </p:childTnLst>
                                </p:cTn>
                              </p:par>
                              <p:par>
                                <p:cTn id="203" presetID="2" presetClass="entr" presetSubtype="4" fill="hold" grpId="0" nodeType="withEffect">
                                  <p:stCondLst>
                                    <p:cond delay="0"/>
                                  </p:stCondLst>
                                  <p:childTnLst>
                                    <p:set>
                                      <p:cBhvr>
                                        <p:cTn id="204" dur="1" fill="hold">
                                          <p:stCondLst>
                                            <p:cond delay="0"/>
                                          </p:stCondLst>
                                        </p:cTn>
                                        <p:tgtEl>
                                          <p:spTgt spid="54"/>
                                        </p:tgtEl>
                                        <p:attrNameLst>
                                          <p:attrName>style.visibility</p:attrName>
                                        </p:attrNameLst>
                                      </p:cBhvr>
                                      <p:to>
                                        <p:strVal val="visible"/>
                                      </p:to>
                                    </p:set>
                                    <p:anim calcmode="lin" valueType="num">
                                      <p:cBhvr additive="base">
                                        <p:cTn id="205" dur="2000" fill="hold"/>
                                        <p:tgtEl>
                                          <p:spTgt spid="54"/>
                                        </p:tgtEl>
                                        <p:attrNameLst>
                                          <p:attrName>ppt_x</p:attrName>
                                        </p:attrNameLst>
                                      </p:cBhvr>
                                      <p:tavLst>
                                        <p:tav tm="0">
                                          <p:val>
                                            <p:strVal val="#ppt_x"/>
                                          </p:val>
                                        </p:tav>
                                        <p:tav tm="100000">
                                          <p:val>
                                            <p:strVal val="#ppt_x"/>
                                          </p:val>
                                        </p:tav>
                                      </p:tavLst>
                                    </p:anim>
                                    <p:anim calcmode="lin" valueType="num">
                                      <p:cBhvr additive="base">
                                        <p:cTn id="206" dur="2000" fill="hold"/>
                                        <p:tgtEl>
                                          <p:spTgt spid="54"/>
                                        </p:tgtEl>
                                        <p:attrNameLst>
                                          <p:attrName>ppt_y</p:attrName>
                                        </p:attrNameLst>
                                      </p:cBhvr>
                                      <p:tavLst>
                                        <p:tav tm="0">
                                          <p:val>
                                            <p:strVal val="1+#ppt_h/2"/>
                                          </p:val>
                                        </p:tav>
                                        <p:tav tm="100000">
                                          <p:val>
                                            <p:strVal val="#ppt_y"/>
                                          </p:val>
                                        </p:tav>
                                      </p:tavLst>
                                    </p:anim>
                                  </p:childTnLst>
                                </p:cTn>
                              </p:par>
                              <p:par>
                                <p:cTn id="207" presetID="2" presetClass="entr" presetSubtype="4" fill="hold" grpId="0" nodeType="withEffect">
                                  <p:stCondLst>
                                    <p:cond delay="0"/>
                                  </p:stCondLst>
                                  <p:childTnLst>
                                    <p:set>
                                      <p:cBhvr>
                                        <p:cTn id="208" dur="1" fill="hold">
                                          <p:stCondLst>
                                            <p:cond delay="0"/>
                                          </p:stCondLst>
                                        </p:cTn>
                                        <p:tgtEl>
                                          <p:spTgt spid="55"/>
                                        </p:tgtEl>
                                        <p:attrNameLst>
                                          <p:attrName>style.visibility</p:attrName>
                                        </p:attrNameLst>
                                      </p:cBhvr>
                                      <p:to>
                                        <p:strVal val="visible"/>
                                      </p:to>
                                    </p:set>
                                    <p:anim calcmode="lin" valueType="num">
                                      <p:cBhvr additive="base">
                                        <p:cTn id="209" dur="2000" fill="hold"/>
                                        <p:tgtEl>
                                          <p:spTgt spid="55"/>
                                        </p:tgtEl>
                                        <p:attrNameLst>
                                          <p:attrName>ppt_x</p:attrName>
                                        </p:attrNameLst>
                                      </p:cBhvr>
                                      <p:tavLst>
                                        <p:tav tm="0">
                                          <p:val>
                                            <p:strVal val="#ppt_x"/>
                                          </p:val>
                                        </p:tav>
                                        <p:tav tm="100000">
                                          <p:val>
                                            <p:strVal val="#ppt_x"/>
                                          </p:val>
                                        </p:tav>
                                      </p:tavLst>
                                    </p:anim>
                                    <p:anim calcmode="lin" valueType="num">
                                      <p:cBhvr additive="base">
                                        <p:cTn id="210" dur="2000" fill="hold"/>
                                        <p:tgtEl>
                                          <p:spTgt spid="55"/>
                                        </p:tgtEl>
                                        <p:attrNameLst>
                                          <p:attrName>ppt_y</p:attrName>
                                        </p:attrNameLst>
                                      </p:cBhvr>
                                      <p:tavLst>
                                        <p:tav tm="0">
                                          <p:val>
                                            <p:strVal val="1+#ppt_h/2"/>
                                          </p:val>
                                        </p:tav>
                                        <p:tav tm="100000">
                                          <p:val>
                                            <p:strVal val="#ppt_y"/>
                                          </p:val>
                                        </p:tav>
                                      </p:tavLst>
                                    </p:anim>
                                  </p:childTnLst>
                                </p:cTn>
                              </p:par>
                              <p:par>
                                <p:cTn id="211" presetID="2" presetClass="entr" presetSubtype="4" fill="hold" grpId="0" nodeType="withEffect">
                                  <p:stCondLst>
                                    <p:cond delay="0"/>
                                  </p:stCondLst>
                                  <p:childTnLst>
                                    <p:set>
                                      <p:cBhvr>
                                        <p:cTn id="212" dur="1" fill="hold">
                                          <p:stCondLst>
                                            <p:cond delay="0"/>
                                          </p:stCondLst>
                                        </p:cTn>
                                        <p:tgtEl>
                                          <p:spTgt spid="56"/>
                                        </p:tgtEl>
                                        <p:attrNameLst>
                                          <p:attrName>style.visibility</p:attrName>
                                        </p:attrNameLst>
                                      </p:cBhvr>
                                      <p:to>
                                        <p:strVal val="visible"/>
                                      </p:to>
                                    </p:set>
                                    <p:anim calcmode="lin" valueType="num">
                                      <p:cBhvr additive="base">
                                        <p:cTn id="213" dur="2000" fill="hold"/>
                                        <p:tgtEl>
                                          <p:spTgt spid="56"/>
                                        </p:tgtEl>
                                        <p:attrNameLst>
                                          <p:attrName>ppt_x</p:attrName>
                                        </p:attrNameLst>
                                      </p:cBhvr>
                                      <p:tavLst>
                                        <p:tav tm="0">
                                          <p:val>
                                            <p:strVal val="#ppt_x"/>
                                          </p:val>
                                        </p:tav>
                                        <p:tav tm="100000">
                                          <p:val>
                                            <p:strVal val="#ppt_x"/>
                                          </p:val>
                                        </p:tav>
                                      </p:tavLst>
                                    </p:anim>
                                    <p:anim calcmode="lin" valueType="num">
                                      <p:cBhvr additive="base">
                                        <p:cTn id="214" dur="2000" fill="hold"/>
                                        <p:tgtEl>
                                          <p:spTgt spid="56"/>
                                        </p:tgtEl>
                                        <p:attrNameLst>
                                          <p:attrName>ppt_y</p:attrName>
                                        </p:attrNameLst>
                                      </p:cBhvr>
                                      <p:tavLst>
                                        <p:tav tm="0">
                                          <p:val>
                                            <p:strVal val="1+#ppt_h/2"/>
                                          </p:val>
                                        </p:tav>
                                        <p:tav tm="100000">
                                          <p:val>
                                            <p:strVal val="#ppt_y"/>
                                          </p:val>
                                        </p:tav>
                                      </p:tavLst>
                                    </p:anim>
                                  </p:childTnLst>
                                </p:cTn>
                              </p:par>
                              <p:par>
                                <p:cTn id="215" presetID="2" presetClass="entr" presetSubtype="4" fill="hold" grpId="0" nodeType="withEffect">
                                  <p:stCondLst>
                                    <p:cond delay="0"/>
                                  </p:stCondLst>
                                  <p:childTnLst>
                                    <p:set>
                                      <p:cBhvr>
                                        <p:cTn id="216" dur="1" fill="hold">
                                          <p:stCondLst>
                                            <p:cond delay="0"/>
                                          </p:stCondLst>
                                        </p:cTn>
                                        <p:tgtEl>
                                          <p:spTgt spid="57"/>
                                        </p:tgtEl>
                                        <p:attrNameLst>
                                          <p:attrName>style.visibility</p:attrName>
                                        </p:attrNameLst>
                                      </p:cBhvr>
                                      <p:to>
                                        <p:strVal val="visible"/>
                                      </p:to>
                                    </p:set>
                                    <p:anim calcmode="lin" valueType="num">
                                      <p:cBhvr additive="base">
                                        <p:cTn id="217" dur="2000" fill="hold"/>
                                        <p:tgtEl>
                                          <p:spTgt spid="57"/>
                                        </p:tgtEl>
                                        <p:attrNameLst>
                                          <p:attrName>ppt_x</p:attrName>
                                        </p:attrNameLst>
                                      </p:cBhvr>
                                      <p:tavLst>
                                        <p:tav tm="0">
                                          <p:val>
                                            <p:strVal val="#ppt_x"/>
                                          </p:val>
                                        </p:tav>
                                        <p:tav tm="100000">
                                          <p:val>
                                            <p:strVal val="#ppt_x"/>
                                          </p:val>
                                        </p:tav>
                                      </p:tavLst>
                                    </p:anim>
                                    <p:anim calcmode="lin" valueType="num">
                                      <p:cBhvr additive="base">
                                        <p:cTn id="218" dur="2000" fill="hold"/>
                                        <p:tgtEl>
                                          <p:spTgt spid="57"/>
                                        </p:tgtEl>
                                        <p:attrNameLst>
                                          <p:attrName>ppt_y</p:attrName>
                                        </p:attrNameLst>
                                      </p:cBhvr>
                                      <p:tavLst>
                                        <p:tav tm="0">
                                          <p:val>
                                            <p:strVal val="1+#ppt_h/2"/>
                                          </p:val>
                                        </p:tav>
                                        <p:tav tm="100000">
                                          <p:val>
                                            <p:strVal val="#ppt_y"/>
                                          </p:val>
                                        </p:tav>
                                      </p:tavLst>
                                    </p:anim>
                                  </p:childTnLst>
                                </p:cTn>
                              </p:par>
                              <p:par>
                                <p:cTn id="219" presetID="2" presetClass="entr" presetSubtype="4" fill="hold" grpId="0" nodeType="withEffect">
                                  <p:stCondLst>
                                    <p:cond delay="0"/>
                                  </p:stCondLst>
                                  <p:childTnLst>
                                    <p:set>
                                      <p:cBhvr>
                                        <p:cTn id="220" dur="1" fill="hold">
                                          <p:stCondLst>
                                            <p:cond delay="0"/>
                                          </p:stCondLst>
                                        </p:cTn>
                                        <p:tgtEl>
                                          <p:spTgt spid="58"/>
                                        </p:tgtEl>
                                        <p:attrNameLst>
                                          <p:attrName>style.visibility</p:attrName>
                                        </p:attrNameLst>
                                      </p:cBhvr>
                                      <p:to>
                                        <p:strVal val="visible"/>
                                      </p:to>
                                    </p:set>
                                    <p:anim calcmode="lin" valueType="num">
                                      <p:cBhvr additive="base">
                                        <p:cTn id="221" dur="2000" fill="hold"/>
                                        <p:tgtEl>
                                          <p:spTgt spid="58"/>
                                        </p:tgtEl>
                                        <p:attrNameLst>
                                          <p:attrName>ppt_x</p:attrName>
                                        </p:attrNameLst>
                                      </p:cBhvr>
                                      <p:tavLst>
                                        <p:tav tm="0">
                                          <p:val>
                                            <p:strVal val="#ppt_x"/>
                                          </p:val>
                                        </p:tav>
                                        <p:tav tm="100000">
                                          <p:val>
                                            <p:strVal val="#ppt_x"/>
                                          </p:val>
                                        </p:tav>
                                      </p:tavLst>
                                    </p:anim>
                                    <p:anim calcmode="lin" valueType="num">
                                      <p:cBhvr additive="base">
                                        <p:cTn id="222" dur="2000" fill="hold"/>
                                        <p:tgtEl>
                                          <p:spTgt spid="58"/>
                                        </p:tgtEl>
                                        <p:attrNameLst>
                                          <p:attrName>ppt_y</p:attrName>
                                        </p:attrNameLst>
                                      </p:cBhvr>
                                      <p:tavLst>
                                        <p:tav tm="0">
                                          <p:val>
                                            <p:strVal val="1+#ppt_h/2"/>
                                          </p:val>
                                        </p:tav>
                                        <p:tav tm="100000">
                                          <p:val>
                                            <p:strVal val="#ppt_y"/>
                                          </p:val>
                                        </p:tav>
                                      </p:tavLst>
                                    </p:anim>
                                  </p:childTnLst>
                                </p:cTn>
                              </p:par>
                              <p:par>
                                <p:cTn id="223" presetID="2" presetClass="entr" presetSubtype="4" fill="hold" grpId="0" nodeType="withEffect">
                                  <p:stCondLst>
                                    <p:cond delay="0"/>
                                  </p:stCondLst>
                                  <p:childTnLst>
                                    <p:set>
                                      <p:cBhvr>
                                        <p:cTn id="224" dur="1" fill="hold">
                                          <p:stCondLst>
                                            <p:cond delay="0"/>
                                          </p:stCondLst>
                                        </p:cTn>
                                        <p:tgtEl>
                                          <p:spTgt spid="59"/>
                                        </p:tgtEl>
                                        <p:attrNameLst>
                                          <p:attrName>style.visibility</p:attrName>
                                        </p:attrNameLst>
                                      </p:cBhvr>
                                      <p:to>
                                        <p:strVal val="visible"/>
                                      </p:to>
                                    </p:set>
                                    <p:anim calcmode="lin" valueType="num">
                                      <p:cBhvr additive="base">
                                        <p:cTn id="225" dur="2000" fill="hold"/>
                                        <p:tgtEl>
                                          <p:spTgt spid="59"/>
                                        </p:tgtEl>
                                        <p:attrNameLst>
                                          <p:attrName>ppt_x</p:attrName>
                                        </p:attrNameLst>
                                      </p:cBhvr>
                                      <p:tavLst>
                                        <p:tav tm="0">
                                          <p:val>
                                            <p:strVal val="#ppt_x"/>
                                          </p:val>
                                        </p:tav>
                                        <p:tav tm="100000">
                                          <p:val>
                                            <p:strVal val="#ppt_x"/>
                                          </p:val>
                                        </p:tav>
                                      </p:tavLst>
                                    </p:anim>
                                    <p:anim calcmode="lin" valueType="num">
                                      <p:cBhvr additive="base">
                                        <p:cTn id="226" dur="2000" fill="hold"/>
                                        <p:tgtEl>
                                          <p:spTgt spid="59"/>
                                        </p:tgtEl>
                                        <p:attrNameLst>
                                          <p:attrName>ppt_y</p:attrName>
                                        </p:attrNameLst>
                                      </p:cBhvr>
                                      <p:tavLst>
                                        <p:tav tm="0">
                                          <p:val>
                                            <p:strVal val="1+#ppt_h/2"/>
                                          </p:val>
                                        </p:tav>
                                        <p:tav tm="100000">
                                          <p:val>
                                            <p:strVal val="#ppt_y"/>
                                          </p:val>
                                        </p:tav>
                                      </p:tavLst>
                                    </p:anim>
                                  </p:childTnLst>
                                </p:cTn>
                              </p:par>
                              <p:par>
                                <p:cTn id="227" presetID="2" presetClass="entr" presetSubtype="4" fill="hold" grpId="0" nodeType="withEffect">
                                  <p:stCondLst>
                                    <p:cond delay="0"/>
                                  </p:stCondLst>
                                  <p:childTnLst>
                                    <p:set>
                                      <p:cBhvr>
                                        <p:cTn id="228" dur="1" fill="hold">
                                          <p:stCondLst>
                                            <p:cond delay="0"/>
                                          </p:stCondLst>
                                        </p:cTn>
                                        <p:tgtEl>
                                          <p:spTgt spid="60"/>
                                        </p:tgtEl>
                                        <p:attrNameLst>
                                          <p:attrName>style.visibility</p:attrName>
                                        </p:attrNameLst>
                                      </p:cBhvr>
                                      <p:to>
                                        <p:strVal val="visible"/>
                                      </p:to>
                                    </p:set>
                                    <p:anim calcmode="lin" valueType="num">
                                      <p:cBhvr additive="base">
                                        <p:cTn id="229" dur="2000" fill="hold"/>
                                        <p:tgtEl>
                                          <p:spTgt spid="60"/>
                                        </p:tgtEl>
                                        <p:attrNameLst>
                                          <p:attrName>ppt_x</p:attrName>
                                        </p:attrNameLst>
                                      </p:cBhvr>
                                      <p:tavLst>
                                        <p:tav tm="0">
                                          <p:val>
                                            <p:strVal val="#ppt_x"/>
                                          </p:val>
                                        </p:tav>
                                        <p:tav tm="100000">
                                          <p:val>
                                            <p:strVal val="#ppt_x"/>
                                          </p:val>
                                        </p:tav>
                                      </p:tavLst>
                                    </p:anim>
                                    <p:anim calcmode="lin" valueType="num">
                                      <p:cBhvr additive="base">
                                        <p:cTn id="230" dur="2000" fill="hold"/>
                                        <p:tgtEl>
                                          <p:spTgt spid="60"/>
                                        </p:tgtEl>
                                        <p:attrNameLst>
                                          <p:attrName>ppt_y</p:attrName>
                                        </p:attrNameLst>
                                      </p:cBhvr>
                                      <p:tavLst>
                                        <p:tav tm="0">
                                          <p:val>
                                            <p:strVal val="1+#ppt_h/2"/>
                                          </p:val>
                                        </p:tav>
                                        <p:tav tm="100000">
                                          <p:val>
                                            <p:strVal val="#ppt_y"/>
                                          </p:val>
                                        </p:tav>
                                      </p:tavLst>
                                    </p:anim>
                                  </p:childTnLst>
                                </p:cTn>
                              </p:par>
                              <p:par>
                                <p:cTn id="231" presetID="2" presetClass="entr" presetSubtype="4" fill="hold" grpId="0" nodeType="withEffect">
                                  <p:stCondLst>
                                    <p:cond delay="0"/>
                                  </p:stCondLst>
                                  <p:childTnLst>
                                    <p:set>
                                      <p:cBhvr>
                                        <p:cTn id="232" dur="1" fill="hold">
                                          <p:stCondLst>
                                            <p:cond delay="0"/>
                                          </p:stCondLst>
                                        </p:cTn>
                                        <p:tgtEl>
                                          <p:spTgt spid="61"/>
                                        </p:tgtEl>
                                        <p:attrNameLst>
                                          <p:attrName>style.visibility</p:attrName>
                                        </p:attrNameLst>
                                      </p:cBhvr>
                                      <p:to>
                                        <p:strVal val="visible"/>
                                      </p:to>
                                    </p:set>
                                    <p:anim calcmode="lin" valueType="num">
                                      <p:cBhvr additive="base">
                                        <p:cTn id="233" dur="2000" fill="hold"/>
                                        <p:tgtEl>
                                          <p:spTgt spid="61"/>
                                        </p:tgtEl>
                                        <p:attrNameLst>
                                          <p:attrName>ppt_x</p:attrName>
                                        </p:attrNameLst>
                                      </p:cBhvr>
                                      <p:tavLst>
                                        <p:tav tm="0">
                                          <p:val>
                                            <p:strVal val="#ppt_x"/>
                                          </p:val>
                                        </p:tav>
                                        <p:tav tm="100000">
                                          <p:val>
                                            <p:strVal val="#ppt_x"/>
                                          </p:val>
                                        </p:tav>
                                      </p:tavLst>
                                    </p:anim>
                                    <p:anim calcmode="lin" valueType="num">
                                      <p:cBhvr additive="base">
                                        <p:cTn id="234" dur="2000" fill="hold"/>
                                        <p:tgtEl>
                                          <p:spTgt spid="61"/>
                                        </p:tgtEl>
                                        <p:attrNameLst>
                                          <p:attrName>ppt_y</p:attrName>
                                        </p:attrNameLst>
                                      </p:cBhvr>
                                      <p:tavLst>
                                        <p:tav tm="0">
                                          <p:val>
                                            <p:strVal val="1+#ppt_h/2"/>
                                          </p:val>
                                        </p:tav>
                                        <p:tav tm="100000">
                                          <p:val>
                                            <p:strVal val="#ppt_y"/>
                                          </p:val>
                                        </p:tav>
                                      </p:tavLst>
                                    </p:anim>
                                  </p:childTnLst>
                                </p:cTn>
                              </p:par>
                              <p:par>
                                <p:cTn id="235" presetID="2" presetClass="entr" presetSubtype="4" fill="hold" grpId="0" nodeType="withEffect">
                                  <p:stCondLst>
                                    <p:cond delay="0"/>
                                  </p:stCondLst>
                                  <p:childTnLst>
                                    <p:set>
                                      <p:cBhvr>
                                        <p:cTn id="236" dur="1" fill="hold">
                                          <p:stCondLst>
                                            <p:cond delay="0"/>
                                          </p:stCondLst>
                                        </p:cTn>
                                        <p:tgtEl>
                                          <p:spTgt spid="62"/>
                                        </p:tgtEl>
                                        <p:attrNameLst>
                                          <p:attrName>style.visibility</p:attrName>
                                        </p:attrNameLst>
                                      </p:cBhvr>
                                      <p:to>
                                        <p:strVal val="visible"/>
                                      </p:to>
                                    </p:set>
                                    <p:anim calcmode="lin" valueType="num">
                                      <p:cBhvr additive="base">
                                        <p:cTn id="237" dur="2000" fill="hold"/>
                                        <p:tgtEl>
                                          <p:spTgt spid="62"/>
                                        </p:tgtEl>
                                        <p:attrNameLst>
                                          <p:attrName>ppt_x</p:attrName>
                                        </p:attrNameLst>
                                      </p:cBhvr>
                                      <p:tavLst>
                                        <p:tav tm="0">
                                          <p:val>
                                            <p:strVal val="#ppt_x"/>
                                          </p:val>
                                        </p:tav>
                                        <p:tav tm="100000">
                                          <p:val>
                                            <p:strVal val="#ppt_x"/>
                                          </p:val>
                                        </p:tav>
                                      </p:tavLst>
                                    </p:anim>
                                    <p:anim calcmode="lin" valueType="num">
                                      <p:cBhvr additive="base">
                                        <p:cTn id="238" dur="2000" fill="hold"/>
                                        <p:tgtEl>
                                          <p:spTgt spid="62"/>
                                        </p:tgtEl>
                                        <p:attrNameLst>
                                          <p:attrName>ppt_y</p:attrName>
                                        </p:attrNameLst>
                                      </p:cBhvr>
                                      <p:tavLst>
                                        <p:tav tm="0">
                                          <p:val>
                                            <p:strVal val="1+#ppt_h/2"/>
                                          </p:val>
                                        </p:tav>
                                        <p:tav tm="100000">
                                          <p:val>
                                            <p:strVal val="#ppt_y"/>
                                          </p:val>
                                        </p:tav>
                                      </p:tavLst>
                                    </p:anim>
                                  </p:childTnLst>
                                </p:cTn>
                              </p:par>
                              <p:par>
                                <p:cTn id="239" presetID="2" presetClass="entr" presetSubtype="4" fill="hold" grpId="0" nodeType="withEffect">
                                  <p:stCondLst>
                                    <p:cond delay="0"/>
                                  </p:stCondLst>
                                  <p:childTnLst>
                                    <p:set>
                                      <p:cBhvr>
                                        <p:cTn id="240" dur="1" fill="hold">
                                          <p:stCondLst>
                                            <p:cond delay="0"/>
                                          </p:stCondLst>
                                        </p:cTn>
                                        <p:tgtEl>
                                          <p:spTgt spid="63"/>
                                        </p:tgtEl>
                                        <p:attrNameLst>
                                          <p:attrName>style.visibility</p:attrName>
                                        </p:attrNameLst>
                                      </p:cBhvr>
                                      <p:to>
                                        <p:strVal val="visible"/>
                                      </p:to>
                                    </p:set>
                                    <p:anim calcmode="lin" valueType="num">
                                      <p:cBhvr additive="base">
                                        <p:cTn id="241" dur="2000" fill="hold"/>
                                        <p:tgtEl>
                                          <p:spTgt spid="63"/>
                                        </p:tgtEl>
                                        <p:attrNameLst>
                                          <p:attrName>ppt_x</p:attrName>
                                        </p:attrNameLst>
                                      </p:cBhvr>
                                      <p:tavLst>
                                        <p:tav tm="0">
                                          <p:val>
                                            <p:strVal val="#ppt_x"/>
                                          </p:val>
                                        </p:tav>
                                        <p:tav tm="100000">
                                          <p:val>
                                            <p:strVal val="#ppt_x"/>
                                          </p:val>
                                        </p:tav>
                                      </p:tavLst>
                                    </p:anim>
                                    <p:anim calcmode="lin" valueType="num">
                                      <p:cBhvr additive="base">
                                        <p:cTn id="242" dur="2000" fill="hold"/>
                                        <p:tgtEl>
                                          <p:spTgt spid="63"/>
                                        </p:tgtEl>
                                        <p:attrNameLst>
                                          <p:attrName>ppt_y</p:attrName>
                                        </p:attrNameLst>
                                      </p:cBhvr>
                                      <p:tavLst>
                                        <p:tav tm="0">
                                          <p:val>
                                            <p:strVal val="1+#ppt_h/2"/>
                                          </p:val>
                                        </p:tav>
                                        <p:tav tm="100000">
                                          <p:val>
                                            <p:strVal val="#ppt_y"/>
                                          </p:val>
                                        </p:tav>
                                      </p:tavLst>
                                    </p:anim>
                                  </p:childTnLst>
                                </p:cTn>
                              </p:par>
                              <p:par>
                                <p:cTn id="243" presetID="2" presetClass="entr" presetSubtype="4" fill="hold" grpId="0" nodeType="withEffect">
                                  <p:stCondLst>
                                    <p:cond delay="0"/>
                                  </p:stCondLst>
                                  <p:childTnLst>
                                    <p:set>
                                      <p:cBhvr>
                                        <p:cTn id="244" dur="1" fill="hold">
                                          <p:stCondLst>
                                            <p:cond delay="0"/>
                                          </p:stCondLst>
                                        </p:cTn>
                                        <p:tgtEl>
                                          <p:spTgt spid="64"/>
                                        </p:tgtEl>
                                        <p:attrNameLst>
                                          <p:attrName>style.visibility</p:attrName>
                                        </p:attrNameLst>
                                      </p:cBhvr>
                                      <p:to>
                                        <p:strVal val="visible"/>
                                      </p:to>
                                    </p:set>
                                    <p:anim calcmode="lin" valueType="num">
                                      <p:cBhvr additive="base">
                                        <p:cTn id="245" dur="2000" fill="hold"/>
                                        <p:tgtEl>
                                          <p:spTgt spid="64"/>
                                        </p:tgtEl>
                                        <p:attrNameLst>
                                          <p:attrName>ppt_x</p:attrName>
                                        </p:attrNameLst>
                                      </p:cBhvr>
                                      <p:tavLst>
                                        <p:tav tm="0">
                                          <p:val>
                                            <p:strVal val="#ppt_x"/>
                                          </p:val>
                                        </p:tav>
                                        <p:tav tm="100000">
                                          <p:val>
                                            <p:strVal val="#ppt_x"/>
                                          </p:val>
                                        </p:tav>
                                      </p:tavLst>
                                    </p:anim>
                                    <p:anim calcmode="lin" valueType="num">
                                      <p:cBhvr additive="base">
                                        <p:cTn id="246" dur="2000" fill="hold"/>
                                        <p:tgtEl>
                                          <p:spTgt spid="64"/>
                                        </p:tgtEl>
                                        <p:attrNameLst>
                                          <p:attrName>ppt_y</p:attrName>
                                        </p:attrNameLst>
                                      </p:cBhvr>
                                      <p:tavLst>
                                        <p:tav tm="0">
                                          <p:val>
                                            <p:strVal val="1+#ppt_h/2"/>
                                          </p:val>
                                        </p:tav>
                                        <p:tav tm="100000">
                                          <p:val>
                                            <p:strVal val="#ppt_y"/>
                                          </p:val>
                                        </p:tav>
                                      </p:tavLst>
                                    </p:anim>
                                  </p:childTnLst>
                                </p:cTn>
                              </p:par>
                              <p:par>
                                <p:cTn id="247" presetID="2" presetClass="entr" presetSubtype="4" fill="hold" grpId="0" nodeType="withEffect">
                                  <p:stCondLst>
                                    <p:cond delay="0"/>
                                  </p:stCondLst>
                                  <p:childTnLst>
                                    <p:set>
                                      <p:cBhvr>
                                        <p:cTn id="248" dur="1" fill="hold">
                                          <p:stCondLst>
                                            <p:cond delay="0"/>
                                          </p:stCondLst>
                                        </p:cTn>
                                        <p:tgtEl>
                                          <p:spTgt spid="65"/>
                                        </p:tgtEl>
                                        <p:attrNameLst>
                                          <p:attrName>style.visibility</p:attrName>
                                        </p:attrNameLst>
                                      </p:cBhvr>
                                      <p:to>
                                        <p:strVal val="visible"/>
                                      </p:to>
                                    </p:set>
                                    <p:anim calcmode="lin" valueType="num">
                                      <p:cBhvr additive="base">
                                        <p:cTn id="249" dur="2000" fill="hold"/>
                                        <p:tgtEl>
                                          <p:spTgt spid="65"/>
                                        </p:tgtEl>
                                        <p:attrNameLst>
                                          <p:attrName>ppt_x</p:attrName>
                                        </p:attrNameLst>
                                      </p:cBhvr>
                                      <p:tavLst>
                                        <p:tav tm="0">
                                          <p:val>
                                            <p:strVal val="#ppt_x"/>
                                          </p:val>
                                        </p:tav>
                                        <p:tav tm="100000">
                                          <p:val>
                                            <p:strVal val="#ppt_x"/>
                                          </p:val>
                                        </p:tav>
                                      </p:tavLst>
                                    </p:anim>
                                    <p:anim calcmode="lin" valueType="num">
                                      <p:cBhvr additive="base">
                                        <p:cTn id="250" dur="2000" fill="hold"/>
                                        <p:tgtEl>
                                          <p:spTgt spid="65"/>
                                        </p:tgtEl>
                                        <p:attrNameLst>
                                          <p:attrName>ppt_y</p:attrName>
                                        </p:attrNameLst>
                                      </p:cBhvr>
                                      <p:tavLst>
                                        <p:tav tm="0">
                                          <p:val>
                                            <p:strVal val="1+#ppt_h/2"/>
                                          </p:val>
                                        </p:tav>
                                        <p:tav tm="100000">
                                          <p:val>
                                            <p:strVal val="#ppt_y"/>
                                          </p:val>
                                        </p:tav>
                                      </p:tavLst>
                                    </p:anim>
                                  </p:childTnLst>
                                </p:cTn>
                              </p:par>
                              <p:par>
                                <p:cTn id="251" presetID="2" presetClass="entr" presetSubtype="4" fill="hold" grpId="0" nodeType="withEffect">
                                  <p:stCondLst>
                                    <p:cond delay="0"/>
                                  </p:stCondLst>
                                  <p:childTnLst>
                                    <p:set>
                                      <p:cBhvr>
                                        <p:cTn id="252" dur="1" fill="hold">
                                          <p:stCondLst>
                                            <p:cond delay="0"/>
                                          </p:stCondLst>
                                        </p:cTn>
                                        <p:tgtEl>
                                          <p:spTgt spid="66"/>
                                        </p:tgtEl>
                                        <p:attrNameLst>
                                          <p:attrName>style.visibility</p:attrName>
                                        </p:attrNameLst>
                                      </p:cBhvr>
                                      <p:to>
                                        <p:strVal val="visible"/>
                                      </p:to>
                                    </p:set>
                                    <p:anim calcmode="lin" valueType="num">
                                      <p:cBhvr additive="base">
                                        <p:cTn id="253" dur="2000" fill="hold"/>
                                        <p:tgtEl>
                                          <p:spTgt spid="66"/>
                                        </p:tgtEl>
                                        <p:attrNameLst>
                                          <p:attrName>ppt_x</p:attrName>
                                        </p:attrNameLst>
                                      </p:cBhvr>
                                      <p:tavLst>
                                        <p:tav tm="0">
                                          <p:val>
                                            <p:strVal val="#ppt_x"/>
                                          </p:val>
                                        </p:tav>
                                        <p:tav tm="100000">
                                          <p:val>
                                            <p:strVal val="#ppt_x"/>
                                          </p:val>
                                        </p:tav>
                                      </p:tavLst>
                                    </p:anim>
                                    <p:anim calcmode="lin" valueType="num">
                                      <p:cBhvr additive="base">
                                        <p:cTn id="254" dur="2000" fill="hold"/>
                                        <p:tgtEl>
                                          <p:spTgt spid="66"/>
                                        </p:tgtEl>
                                        <p:attrNameLst>
                                          <p:attrName>ppt_y</p:attrName>
                                        </p:attrNameLst>
                                      </p:cBhvr>
                                      <p:tavLst>
                                        <p:tav tm="0">
                                          <p:val>
                                            <p:strVal val="1+#ppt_h/2"/>
                                          </p:val>
                                        </p:tav>
                                        <p:tav tm="100000">
                                          <p:val>
                                            <p:strVal val="#ppt_y"/>
                                          </p:val>
                                        </p:tav>
                                      </p:tavLst>
                                    </p:anim>
                                  </p:childTnLst>
                                </p:cTn>
                              </p:par>
                              <p:par>
                                <p:cTn id="255" presetID="2" presetClass="entr" presetSubtype="4" fill="hold" grpId="0" nodeType="withEffect">
                                  <p:stCondLst>
                                    <p:cond delay="0"/>
                                  </p:stCondLst>
                                  <p:childTnLst>
                                    <p:set>
                                      <p:cBhvr>
                                        <p:cTn id="256" dur="1" fill="hold">
                                          <p:stCondLst>
                                            <p:cond delay="0"/>
                                          </p:stCondLst>
                                        </p:cTn>
                                        <p:tgtEl>
                                          <p:spTgt spid="67"/>
                                        </p:tgtEl>
                                        <p:attrNameLst>
                                          <p:attrName>style.visibility</p:attrName>
                                        </p:attrNameLst>
                                      </p:cBhvr>
                                      <p:to>
                                        <p:strVal val="visible"/>
                                      </p:to>
                                    </p:set>
                                    <p:anim calcmode="lin" valueType="num">
                                      <p:cBhvr additive="base">
                                        <p:cTn id="257" dur="2000" fill="hold"/>
                                        <p:tgtEl>
                                          <p:spTgt spid="67"/>
                                        </p:tgtEl>
                                        <p:attrNameLst>
                                          <p:attrName>ppt_x</p:attrName>
                                        </p:attrNameLst>
                                      </p:cBhvr>
                                      <p:tavLst>
                                        <p:tav tm="0">
                                          <p:val>
                                            <p:strVal val="#ppt_x"/>
                                          </p:val>
                                        </p:tav>
                                        <p:tav tm="100000">
                                          <p:val>
                                            <p:strVal val="#ppt_x"/>
                                          </p:val>
                                        </p:tav>
                                      </p:tavLst>
                                    </p:anim>
                                    <p:anim calcmode="lin" valueType="num">
                                      <p:cBhvr additive="base">
                                        <p:cTn id="258" dur="2000" fill="hold"/>
                                        <p:tgtEl>
                                          <p:spTgt spid="67"/>
                                        </p:tgtEl>
                                        <p:attrNameLst>
                                          <p:attrName>ppt_y</p:attrName>
                                        </p:attrNameLst>
                                      </p:cBhvr>
                                      <p:tavLst>
                                        <p:tav tm="0">
                                          <p:val>
                                            <p:strVal val="1+#ppt_h/2"/>
                                          </p:val>
                                        </p:tav>
                                        <p:tav tm="100000">
                                          <p:val>
                                            <p:strVal val="#ppt_y"/>
                                          </p:val>
                                        </p:tav>
                                      </p:tavLst>
                                    </p:anim>
                                  </p:childTnLst>
                                </p:cTn>
                              </p:par>
                              <p:par>
                                <p:cTn id="259" presetID="2" presetClass="entr" presetSubtype="4" fill="hold" grpId="0" nodeType="withEffect">
                                  <p:stCondLst>
                                    <p:cond delay="0"/>
                                  </p:stCondLst>
                                  <p:childTnLst>
                                    <p:set>
                                      <p:cBhvr>
                                        <p:cTn id="260" dur="1" fill="hold">
                                          <p:stCondLst>
                                            <p:cond delay="0"/>
                                          </p:stCondLst>
                                        </p:cTn>
                                        <p:tgtEl>
                                          <p:spTgt spid="68"/>
                                        </p:tgtEl>
                                        <p:attrNameLst>
                                          <p:attrName>style.visibility</p:attrName>
                                        </p:attrNameLst>
                                      </p:cBhvr>
                                      <p:to>
                                        <p:strVal val="visible"/>
                                      </p:to>
                                    </p:set>
                                    <p:anim calcmode="lin" valueType="num">
                                      <p:cBhvr additive="base">
                                        <p:cTn id="261" dur="2000" fill="hold"/>
                                        <p:tgtEl>
                                          <p:spTgt spid="68"/>
                                        </p:tgtEl>
                                        <p:attrNameLst>
                                          <p:attrName>ppt_x</p:attrName>
                                        </p:attrNameLst>
                                      </p:cBhvr>
                                      <p:tavLst>
                                        <p:tav tm="0">
                                          <p:val>
                                            <p:strVal val="#ppt_x"/>
                                          </p:val>
                                        </p:tav>
                                        <p:tav tm="100000">
                                          <p:val>
                                            <p:strVal val="#ppt_x"/>
                                          </p:val>
                                        </p:tav>
                                      </p:tavLst>
                                    </p:anim>
                                    <p:anim calcmode="lin" valueType="num">
                                      <p:cBhvr additive="base">
                                        <p:cTn id="262" dur="2000" fill="hold"/>
                                        <p:tgtEl>
                                          <p:spTgt spid="68"/>
                                        </p:tgtEl>
                                        <p:attrNameLst>
                                          <p:attrName>ppt_y</p:attrName>
                                        </p:attrNameLst>
                                      </p:cBhvr>
                                      <p:tavLst>
                                        <p:tav tm="0">
                                          <p:val>
                                            <p:strVal val="1+#ppt_h/2"/>
                                          </p:val>
                                        </p:tav>
                                        <p:tav tm="100000">
                                          <p:val>
                                            <p:strVal val="#ppt_y"/>
                                          </p:val>
                                        </p:tav>
                                      </p:tavLst>
                                    </p:anim>
                                  </p:childTnLst>
                                </p:cTn>
                              </p:par>
                              <p:par>
                                <p:cTn id="263" presetID="2" presetClass="entr" presetSubtype="4" fill="hold" grpId="0" nodeType="withEffect">
                                  <p:stCondLst>
                                    <p:cond delay="0"/>
                                  </p:stCondLst>
                                  <p:childTnLst>
                                    <p:set>
                                      <p:cBhvr>
                                        <p:cTn id="264" dur="1" fill="hold">
                                          <p:stCondLst>
                                            <p:cond delay="0"/>
                                          </p:stCondLst>
                                        </p:cTn>
                                        <p:tgtEl>
                                          <p:spTgt spid="69"/>
                                        </p:tgtEl>
                                        <p:attrNameLst>
                                          <p:attrName>style.visibility</p:attrName>
                                        </p:attrNameLst>
                                      </p:cBhvr>
                                      <p:to>
                                        <p:strVal val="visible"/>
                                      </p:to>
                                    </p:set>
                                    <p:anim calcmode="lin" valueType="num">
                                      <p:cBhvr additive="base">
                                        <p:cTn id="265" dur="2000" fill="hold"/>
                                        <p:tgtEl>
                                          <p:spTgt spid="69"/>
                                        </p:tgtEl>
                                        <p:attrNameLst>
                                          <p:attrName>ppt_x</p:attrName>
                                        </p:attrNameLst>
                                      </p:cBhvr>
                                      <p:tavLst>
                                        <p:tav tm="0">
                                          <p:val>
                                            <p:strVal val="#ppt_x"/>
                                          </p:val>
                                        </p:tav>
                                        <p:tav tm="100000">
                                          <p:val>
                                            <p:strVal val="#ppt_x"/>
                                          </p:val>
                                        </p:tav>
                                      </p:tavLst>
                                    </p:anim>
                                    <p:anim calcmode="lin" valueType="num">
                                      <p:cBhvr additive="base">
                                        <p:cTn id="266" dur="2000" fill="hold"/>
                                        <p:tgtEl>
                                          <p:spTgt spid="69"/>
                                        </p:tgtEl>
                                        <p:attrNameLst>
                                          <p:attrName>ppt_y</p:attrName>
                                        </p:attrNameLst>
                                      </p:cBhvr>
                                      <p:tavLst>
                                        <p:tav tm="0">
                                          <p:val>
                                            <p:strVal val="1+#ppt_h/2"/>
                                          </p:val>
                                        </p:tav>
                                        <p:tav tm="100000">
                                          <p:val>
                                            <p:strVal val="#ppt_y"/>
                                          </p:val>
                                        </p:tav>
                                      </p:tavLst>
                                    </p:anim>
                                  </p:childTnLst>
                                </p:cTn>
                              </p:par>
                              <p:par>
                                <p:cTn id="267" presetID="3" presetClass="entr" presetSubtype="5" fill="hold" grpId="1" nodeType="withEffect">
                                  <p:stCondLst>
                                    <p:cond delay="0"/>
                                  </p:stCondLst>
                                  <p:childTnLst>
                                    <p:set>
                                      <p:cBhvr>
                                        <p:cTn id="268" dur="1" fill="hold">
                                          <p:stCondLst>
                                            <p:cond delay="0"/>
                                          </p:stCondLst>
                                        </p:cTn>
                                        <p:tgtEl>
                                          <p:spTgt spid="5"/>
                                        </p:tgtEl>
                                        <p:attrNameLst>
                                          <p:attrName>style.visibility</p:attrName>
                                        </p:attrNameLst>
                                      </p:cBhvr>
                                      <p:to>
                                        <p:strVal val="visible"/>
                                      </p:to>
                                    </p:set>
                                    <p:animEffect transition="in" filter="blinds(vertical)">
                                      <p:cBhvr>
                                        <p:cTn id="269" dur="2000"/>
                                        <p:tgtEl>
                                          <p:spTgt spid="5"/>
                                        </p:tgtEl>
                                      </p:cBhvr>
                                    </p:animEffect>
                                  </p:childTnLst>
                                </p:cTn>
                              </p:par>
                              <p:par>
                                <p:cTn id="270" presetID="3" presetClass="entr" presetSubtype="5" fill="hold" grpId="1" nodeType="withEffect">
                                  <p:stCondLst>
                                    <p:cond delay="0"/>
                                  </p:stCondLst>
                                  <p:childTnLst>
                                    <p:set>
                                      <p:cBhvr>
                                        <p:cTn id="271" dur="1" fill="hold">
                                          <p:stCondLst>
                                            <p:cond delay="0"/>
                                          </p:stCondLst>
                                        </p:cTn>
                                        <p:tgtEl>
                                          <p:spTgt spid="6"/>
                                        </p:tgtEl>
                                        <p:attrNameLst>
                                          <p:attrName>style.visibility</p:attrName>
                                        </p:attrNameLst>
                                      </p:cBhvr>
                                      <p:to>
                                        <p:strVal val="visible"/>
                                      </p:to>
                                    </p:set>
                                    <p:animEffect transition="in" filter="blinds(vertical)">
                                      <p:cBhvr>
                                        <p:cTn id="272" dur="2000"/>
                                        <p:tgtEl>
                                          <p:spTgt spid="6"/>
                                        </p:tgtEl>
                                      </p:cBhvr>
                                    </p:animEffect>
                                  </p:childTnLst>
                                </p:cTn>
                              </p:par>
                              <p:par>
                                <p:cTn id="273" presetID="3" presetClass="entr" presetSubtype="5" fill="hold" grpId="1" nodeType="withEffect">
                                  <p:stCondLst>
                                    <p:cond delay="0"/>
                                  </p:stCondLst>
                                  <p:childTnLst>
                                    <p:set>
                                      <p:cBhvr>
                                        <p:cTn id="274" dur="1" fill="hold">
                                          <p:stCondLst>
                                            <p:cond delay="0"/>
                                          </p:stCondLst>
                                        </p:cTn>
                                        <p:tgtEl>
                                          <p:spTgt spid="7"/>
                                        </p:tgtEl>
                                        <p:attrNameLst>
                                          <p:attrName>style.visibility</p:attrName>
                                        </p:attrNameLst>
                                      </p:cBhvr>
                                      <p:to>
                                        <p:strVal val="visible"/>
                                      </p:to>
                                    </p:set>
                                    <p:animEffect transition="in" filter="blinds(vertical)">
                                      <p:cBhvr>
                                        <p:cTn id="275" dur="2000"/>
                                        <p:tgtEl>
                                          <p:spTgt spid="7"/>
                                        </p:tgtEl>
                                      </p:cBhvr>
                                    </p:animEffect>
                                  </p:childTnLst>
                                </p:cTn>
                              </p:par>
                              <p:par>
                                <p:cTn id="276" presetID="3" presetClass="entr" presetSubtype="5" fill="hold" grpId="1" nodeType="withEffect">
                                  <p:stCondLst>
                                    <p:cond delay="0"/>
                                  </p:stCondLst>
                                  <p:childTnLst>
                                    <p:set>
                                      <p:cBhvr>
                                        <p:cTn id="277" dur="1" fill="hold">
                                          <p:stCondLst>
                                            <p:cond delay="0"/>
                                          </p:stCondLst>
                                        </p:cTn>
                                        <p:tgtEl>
                                          <p:spTgt spid="8"/>
                                        </p:tgtEl>
                                        <p:attrNameLst>
                                          <p:attrName>style.visibility</p:attrName>
                                        </p:attrNameLst>
                                      </p:cBhvr>
                                      <p:to>
                                        <p:strVal val="visible"/>
                                      </p:to>
                                    </p:set>
                                    <p:animEffect transition="in" filter="blinds(vertical)">
                                      <p:cBhvr>
                                        <p:cTn id="278" dur="2000"/>
                                        <p:tgtEl>
                                          <p:spTgt spid="8"/>
                                        </p:tgtEl>
                                      </p:cBhvr>
                                    </p:animEffect>
                                  </p:childTnLst>
                                </p:cTn>
                              </p:par>
                              <p:par>
                                <p:cTn id="279" presetID="3" presetClass="entr" presetSubtype="5" fill="hold" grpId="1" nodeType="withEffect">
                                  <p:stCondLst>
                                    <p:cond delay="0"/>
                                  </p:stCondLst>
                                  <p:childTnLst>
                                    <p:set>
                                      <p:cBhvr>
                                        <p:cTn id="280" dur="1" fill="hold">
                                          <p:stCondLst>
                                            <p:cond delay="0"/>
                                          </p:stCondLst>
                                        </p:cTn>
                                        <p:tgtEl>
                                          <p:spTgt spid="9"/>
                                        </p:tgtEl>
                                        <p:attrNameLst>
                                          <p:attrName>style.visibility</p:attrName>
                                        </p:attrNameLst>
                                      </p:cBhvr>
                                      <p:to>
                                        <p:strVal val="visible"/>
                                      </p:to>
                                    </p:set>
                                    <p:animEffect transition="in" filter="blinds(vertical)">
                                      <p:cBhvr>
                                        <p:cTn id="281" dur="2000"/>
                                        <p:tgtEl>
                                          <p:spTgt spid="9"/>
                                        </p:tgtEl>
                                      </p:cBhvr>
                                    </p:animEffect>
                                  </p:childTnLst>
                                </p:cTn>
                              </p:par>
                              <p:par>
                                <p:cTn id="282" presetID="3" presetClass="entr" presetSubtype="5" fill="hold" grpId="1" nodeType="withEffect">
                                  <p:stCondLst>
                                    <p:cond delay="0"/>
                                  </p:stCondLst>
                                  <p:childTnLst>
                                    <p:set>
                                      <p:cBhvr>
                                        <p:cTn id="283" dur="1" fill="hold">
                                          <p:stCondLst>
                                            <p:cond delay="0"/>
                                          </p:stCondLst>
                                        </p:cTn>
                                        <p:tgtEl>
                                          <p:spTgt spid="10"/>
                                        </p:tgtEl>
                                        <p:attrNameLst>
                                          <p:attrName>style.visibility</p:attrName>
                                        </p:attrNameLst>
                                      </p:cBhvr>
                                      <p:to>
                                        <p:strVal val="visible"/>
                                      </p:to>
                                    </p:set>
                                    <p:animEffect transition="in" filter="blinds(vertical)">
                                      <p:cBhvr>
                                        <p:cTn id="284" dur="2000"/>
                                        <p:tgtEl>
                                          <p:spTgt spid="10"/>
                                        </p:tgtEl>
                                      </p:cBhvr>
                                    </p:animEffect>
                                  </p:childTnLst>
                                </p:cTn>
                              </p:par>
                              <p:par>
                                <p:cTn id="285" presetID="3" presetClass="entr" presetSubtype="5" fill="hold" grpId="1" nodeType="withEffect">
                                  <p:stCondLst>
                                    <p:cond delay="0"/>
                                  </p:stCondLst>
                                  <p:childTnLst>
                                    <p:set>
                                      <p:cBhvr>
                                        <p:cTn id="286" dur="1" fill="hold">
                                          <p:stCondLst>
                                            <p:cond delay="0"/>
                                          </p:stCondLst>
                                        </p:cTn>
                                        <p:tgtEl>
                                          <p:spTgt spid="11"/>
                                        </p:tgtEl>
                                        <p:attrNameLst>
                                          <p:attrName>style.visibility</p:attrName>
                                        </p:attrNameLst>
                                      </p:cBhvr>
                                      <p:to>
                                        <p:strVal val="visible"/>
                                      </p:to>
                                    </p:set>
                                    <p:animEffect transition="in" filter="blinds(vertical)">
                                      <p:cBhvr>
                                        <p:cTn id="287" dur="2000"/>
                                        <p:tgtEl>
                                          <p:spTgt spid="11"/>
                                        </p:tgtEl>
                                      </p:cBhvr>
                                    </p:animEffect>
                                  </p:childTnLst>
                                </p:cTn>
                              </p:par>
                              <p:par>
                                <p:cTn id="288" presetID="3" presetClass="entr" presetSubtype="5" fill="hold" grpId="1" nodeType="withEffect">
                                  <p:stCondLst>
                                    <p:cond delay="0"/>
                                  </p:stCondLst>
                                  <p:childTnLst>
                                    <p:set>
                                      <p:cBhvr>
                                        <p:cTn id="289" dur="1" fill="hold">
                                          <p:stCondLst>
                                            <p:cond delay="0"/>
                                          </p:stCondLst>
                                        </p:cTn>
                                        <p:tgtEl>
                                          <p:spTgt spid="12"/>
                                        </p:tgtEl>
                                        <p:attrNameLst>
                                          <p:attrName>style.visibility</p:attrName>
                                        </p:attrNameLst>
                                      </p:cBhvr>
                                      <p:to>
                                        <p:strVal val="visible"/>
                                      </p:to>
                                    </p:set>
                                    <p:animEffect transition="in" filter="blinds(vertical)">
                                      <p:cBhvr>
                                        <p:cTn id="290" dur="2000"/>
                                        <p:tgtEl>
                                          <p:spTgt spid="12"/>
                                        </p:tgtEl>
                                      </p:cBhvr>
                                    </p:animEffect>
                                  </p:childTnLst>
                                </p:cTn>
                              </p:par>
                              <p:par>
                                <p:cTn id="291" presetID="3" presetClass="entr" presetSubtype="5" fill="hold" grpId="1" nodeType="withEffect">
                                  <p:stCondLst>
                                    <p:cond delay="0"/>
                                  </p:stCondLst>
                                  <p:childTnLst>
                                    <p:set>
                                      <p:cBhvr>
                                        <p:cTn id="292" dur="1" fill="hold">
                                          <p:stCondLst>
                                            <p:cond delay="0"/>
                                          </p:stCondLst>
                                        </p:cTn>
                                        <p:tgtEl>
                                          <p:spTgt spid="13"/>
                                        </p:tgtEl>
                                        <p:attrNameLst>
                                          <p:attrName>style.visibility</p:attrName>
                                        </p:attrNameLst>
                                      </p:cBhvr>
                                      <p:to>
                                        <p:strVal val="visible"/>
                                      </p:to>
                                    </p:set>
                                    <p:animEffect transition="in" filter="blinds(vertical)">
                                      <p:cBhvr>
                                        <p:cTn id="293" dur="2000"/>
                                        <p:tgtEl>
                                          <p:spTgt spid="13"/>
                                        </p:tgtEl>
                                      </p:cBhvr>
                                    </p:animEffect>
                                  </p:childTnLst>
                                </p:cTn>
                              </p:par>
                              <p:par>
                                <p:cTn id="294" presetID="3" presetClass="entr" presetSubtype="5" fill="hold" grpId="1" nodeType="withEffect">
                                  <p:stCondLst>
                                    <p:cond delay="0"/>
                                  </p:stCondLst>
                                  <p:childTnLst>
                                    <p:set>
                                      <p:cBhvr>
                                        <p:cTn id="295" dur="1" fill="hold">
                                          <p:stCondLst>
                                            <p:cond delay="0"/>
                                          </p:stCondLst>
                                        </p:cTn>
                                        <p:tgtEl>
                                          <p:spTgt spid="14"/>
                                        </p:tgtEl>
                                        <p:attrNameLst>
                                          <p:attrName>style.visibility</p:attrName>
                                        </p:attrNameLst>
                                      </p:cBhvr>
                                      <p:to>
                                        <p:strVal val="visible"/>
                                      </p:to>
                                    </p:set>
                                    <p:animEffect transition="in" filter="blinds(vertical)">
                                      <p:cBhvr>
                                        <p:cTn id="296" dur="2000"/>
                                        <p:tgtEl>
                                          <p:spTgt spid="14"/>
                                        </p:tgtEl>
                                      </p:cBhvr>
                                    </p:animEffect>
                                  </p:childTnLst>
                                </p:cTn>
                              </p:par>
                              <p:par>
                                <p:cTn id="297" presetID="3" presetClass="entr" presetSubtype="5" fill="hold" grpId="1" nodeType="withEffect">
                                  <p:stCondLst>
                                    <p:cond delay="0"/>
                                  </p:stCondLst>
                                  <p:childTnLst>
                                    <p:set>
                                      <p:cBhvr>
                                        <p:cTn id="298" dur="1" fill="hold">
                                          <p:stCondLst>
                                            <p:cond delay="0"/>
                                          </p:stCondLst>
                                        </p:cTn>
                                        <p:tgtEl>
                                          <p:spTgt spid="15"/>
                                        </p:tgtEl>
                                        <p:attrNameLst>
                                          <p:attrName>style.visibility</p:attrName>
                                        </p:attrNameLst>
                                      </p:cBhvr>
                                      <p:to>
                                        <p:strVal val="visible"/>
                                      </p:to>
                                    </p:set>
                                    <p:animEffect transition="in" filter="blinds(vertical)">
                                      <p:cBhvr>
                                        <p:cTn id="299" dur="2000"/>
                                        <p:tgtEl>
                                          <p:spTgt spid="15"/>
                                        </p:tgtEl>
                                      </p:cBhvr>
                                    </p:animEffect>
                                  </p:childTnLst>
                                </p:cTn>
                              </p:par>
                              <p:par>
                                <p:cTn id="300" presetID="3" presetClass="entr" presetSubtype="5" fill="hold" grpId="1" nodeType="withEffect">
                                  <p:stCondLst>
                                    <p:cond delay="0"/>
                                  </p:stCondLst>
                                  <p:childTnLst>
                                    <p:set>
                                      <p:cBhvr>
                                        <p:cTn id="301" dur="1" fill="hold">
                                          <p:stCondLst>
                                            <p:cond delay="0"/>
                                          </p:stCondLst>
                                        </p:cTn>
                                        <p:tgtEl>
                                          <p:spTgt spid="16"/>
                                        </p:tgtEl>
                                        <p:attrNameLst>
                                          <p:attrName>style.visibility</p:attrName>
                                        </p:attrNameLst>
                                      </p:cBhvr>
                                      <p:to>
                                        <p:strVal val="visible"/>
                                      </p:to>
                                    </p:set>
                                    <p:animEffect transition="in" filter="blinds(vertical)">
                                      <p:cBhvr>
                                        <p:cTn id="302" dur="2000"/>
                                        <p:tgtEl>
                                          <p:spTgt spid="16"/>
                                        </p:tgtEl>
                                      </p:cBhvr>
                                    </p:animEffect>
                                  </p:childTnLst>
                                </p:cTn>
                              </p:par>
                              <p:par>
                                <p:cTn id="303" presetID="3" presetClass="entr" presetSubtype="5" fill="hold" grpId="1" nodeType="withEffect">
                                  <p:stCondLst>
                                    <p:cond delay="0"/>
                                  </p:stCondLst>
                                  <p:childTnLst>
                                    <p:set>
                                      <p:cBhvr>
                                        <p:cTn id="304" dur="1" fill="hold">
                                          <p:stCondLst>
                                            <p:cond delay="0"/>
                                          </p:stCondLst>
                                        </p:cTn>
                                        <p:tgtEl>
                                          <p:spTgt spid="17"/>
                                        </p:tgtEl>
                                        <p:attrNameLst>
                                          <p:attrName>style.visibility</p:attrName>
                                        </p:attrNameLst>
                                      </p:cBhvr>
                                      <p:to>
                                        <p:strVal val="visible"/>
                                      </p:to>
                                    </p:set>
                                    <p:animEffect transition="in" filter="blinds(vertical)">
                                      <p:cBhvr>
                                        <p:cTn id="305" dur="2000"/>
                                        <p:tgtEl>
                                          <p:spTgt spid="17"/>
                                        </p:tgtEl>
                                      </p:cBhvr>
                                    </p:animEffect>
                                  </p:childTnLst>
                                </p:cTn>
                              </p:par>
                              <p:par>
                                <p:cTn id="306" presetID="3" presetClass="entr" presetSubtype="5" fill="hold" grpId="1" nodeType="withEffect">
                                  <p:stCondLst>
                                    <p:cond delay="0"/>
                                  </p:stCondLst>
                                  <p:childTnLst>
                                    <p:set>
                                      <p:cBhvr>
                                        <p:cTn id="307" dur="1" fill="hold">
                                          <p:stCondLst>
                                            <p:cond delay="0"/>
                                          </p:stCondLst>
                                        </p:cTn>
                                        <p:tgtEl>
                                          <p:spTgt spid="18"/>
                                        </p:tgtEl>
                                        <p:attrNameLst>
                                          <p:attrName>style.visibility</p:attrName>
                                        </p:attrNameLst>
                                      </p:cBhvr>
                                      <p:to>
                                        <p:strVal val="visible"/>
                                      </p:to>
                                    </p:set>
                                    <p:animEffect transition="in" filter="blinds(vertical)">
                                      <p:cBhvr>
                                        <p:cTn id="308" dur="2000"/>
                                        <p:tgtEl>
                                          <p:spTgt spid="18"/>
                                        </p:tgtEl>
                                      </p:cBhvr>
                                    </p:animEffect>
                                  </p:childTnLst>
                                </p:cTn>
                              </p:par>
                              <p:par>
                                <p:cTn id="309" presetID="3" presetClass="entr" presetSubtype="5" fill="hold" grpId="1" nodeType="withEffect">
                                  <p:stCondLst>
                                    <p:cond delay="0"/>
                                  </p:stCondLst>
                                  <p:childTnLst>
                                    <p:set>
                                      <p:cBhvr>
                                        <p:cTn id="310" dur="1" fill="hold">
                                          <p:stCondLst>
                                            <p:cond delay="0"/>
                                          </p:stCondLst>
                                        </p:cTn>
                                        <p:tgtEl>
                                          <p:spTgt spid="19"/>
                                        </p:tgtEl>
                                        <p:attrNameLst>
                                          <p:attrName>style.visibility</p:attrName>
                                        </p:attrNameLst>
                                      </p:cBhvr>
                                      <p:to>
                                        <p:strVal val="visible"/>
                                      </p:to>
                                    </p:set>
                                    <p:animEffect transition="in" filter="blinds(vertical)">
                                      <p:cBhvr>
                                        <p:cTn id="311" dur="2000"/>
                                        <p:tgtEl>
                                          <p:spTgt spid="19"/>
                                        </p:tgtEl>
                                      </p:cBhvr>
                                    </p:animEffect>
                                  </p:childTnLst>
                                </p:cTn>
                              </p:par>
                              <p:par>
                                <p:cTn id="312" presetID="3" presetClass="entr" presetSubtype="5" fill="hold" grpId="1" nodeType="withEffect">
                                  <p:stCondLst>
                                    <p:cond delay="0"/>
                                  </p:stCondLst>
                                  <p:childTnLst>
                                    <p:set>
                                      <p:cBhvr>
                                        <p:cTn id="313" dur="1" fill="hold">
                                          <p:stCondLst>
                                            <p:cond delay="0"/>
                                          </p:stCondLst>
                                        </p:cTn>
                                        <p:tgtEl>
                                          <p:spTgt spid="20"/>
                                        </p:tgtEl>
                                        <p:attrNameLst>
                                          <p:attrName>style.visibility</p:attrName>
                                        </p:attrNameLst>
                                      </p:cBhvr>
                                      <p:to>
                                        <p:strVal val="visible"/>
                                      </p:to>
                                    </p:set>
                                    <p:animEffect transition="in" filter="blinds(vertical)">
                                      <p:cBhvr>
                                        <p:cTn id="314" dur="2000"/>
                                        <p:tgtEl>
                                          <p:spTgt spid="20"/>
                                        </p:tgtEl>
                                      </p:cBhvr>
                                    </p:animEffect>
                                  </p:childTnLst>
                                </p:cTn>
                              </p:par>
                              <p:par>
                                <p:cTn id="315" presetID="3" presetClass="entr" presetSubtype="5" fill="hold" grpId="1" nodeType="withEffect">
                                  <p:stCondLst>
                                    <p:cond delay="0"/>
                                  </p:stCondLst>
                                  <p:childTnLst>
                                    <p:set>
                                      <p:cBhvr>
                                        <p:cTn id="316" dur="1" fill="hold">
                                          <p:stCondLst>
                                            <p:cond delay="0"/>
                                          </p:stCondLst>
                                        </p:cTn>
                                        <p:tgtEl>
                                          <p:spTgt spid="21"/>
                                        </p:tgtEl>
                                        <p:attrNameLst>
                                          <p:attrName>style.visibility</p:attrName>
                                        </p:attrNameLst>
                                      </p:cBhvr>
                                      <p:to>
                                        <p:strVal val="visible"/>
                                      </p:to>
                                    </p:set>
                                    <p:animEffect transition="in" filter="blinds(vertical)">
                                      <p:cBhvr>
                                        <p:cTn id="317" dur="2000"/>
                                        <p:tgtEl>
                                          <p:spTgt spid="21"/>
                                        </p:tgtEl>
                                      </p:cBhvr>
                                    </p:animEffect>
                                  </p:childTnLst>
                                </p:cTn>
                              </p:par>
                              <p:par>
                                <p:cTn id="318" presetID="3" presetClass="entr" presetSubtype="5" fill="hold" grpId="1" nodeType="withEffect">
                                  <p:stCondLst>
                                    <p:cond delay="0"/>
                                  </p:stCondLst>
                                  <p:childTnLst>
                                    <p:set>
                                      <p:cBhvr>
                                        <p:cTn id="319" dur="1" fill="hold">
                                          <p:stCondLst>
                                            <p:cond delay="0"/>
                                          </p:stCondLst>
                                        </p:cTn>
                                        <p:tgtEl>
                                          <p:spTgt spid="22"/>
                                        </p:tgtEl>
                                        <p:attrNameLst>
                                          <p:attrName>style.visibility</p:attrName>
                                        </p:attrNameLst>
                                      </p:cBhvr>
                                      <p:to>
                                        <p:strVal val="visible"/>
                                      </p:to>
                                    </p:set>
                                    <p:animEffect transition="in" filter="blinds(vertical)">
                                      <p:cBhvr>
                                        <p:cTn id="320" dur="2000"/>
                                        <p:tgtEl>
                                          <p:spTgt spid="22"/>
                                        </p:tgtEl>
                                      </p:cBhvr>
                                    </p:animEffect>
                                  </p:childTnLst>
                                </p:cTn>
                              </p:par>
                              <p:par>
                                <p:cTn id="321" presetID="3" presetClass="entr" presetSubtype="5" fill="hold" grpId="1" nodeType="withEffect">
                                  <p:stCondLst>
                                    <p:cond delay="0"/>
                                  </p:stCondLst>
                                  <p:childTnLst>
                                    <p:set>
                                      <p:cBhvr>
                                        <p:cTn id="322" dur="1" fill="hold">
                                          <p:stCondLst>
                                            <p:cond delay="0"/>
                                          </p:stCondLst>
                                        </p:cTn>
                                        <p:tgtEl>
                                          <p:spTgt spid="23"/>
                                        </p:tgtEl>
                                        <p:attrNameLst>
                                          <p:attrName>style.visibility</p:attrName>
                                        </p:attrNameLst>
                                      </p:cBhvr>
                                      <p:to>
                                        <p:strVal val="visible"/>
                                      </p:to>
                                    </p:set>
                                    <p:animEffect transition="in" filter="blinds(vertical)">
                                      <p:cBhvr>
                                        <p:cTn id="323" dur="2000"/>
                                        <p:tgtEl>
                                          <p:spTgt spid="23"/>
                                        </p:tgtEl>
                                      </p:cBhvr>
                                    </p:animEffect>
                                  </p:childTnLst>
                                </p:cTn>
                              </p:par>
                              <p:par>
                                <p:cTn id="324" presetID="3" presetClass="entr" presetSubtype="5" fill="hold" grpId="1" nodeType="withEffect">
                                  <p:stCondLst>
                                    <p:cond delay="0"/>
                                  </p:stCondLst>
                                  <p:childTnLst>
                                    <p:set>
                                      <p:cBhvr>
                                        <p:cTn id="325" dur="1" fill="hold">
                                          <p:stCondLst>
                                            <p:cond delay="0"/>
                                          </p:stCondLst>
                                        </p:cTn>
                                        <p:tgtEl>
                                          <p:spTgt spid="24"/>
                                        </p:tgtEl>
                                        <p:attrNameLst>
                                          <p:attrName>style.visibility</p:attrName>
                                        </p:attrNameLst>
                                      </p:cBhvr>
                                      <p:to>
                                        <p:strVal val="visible"/>
                                      </p:to>
                                    </p:set>
                                    <p:animEffect transition="in" filter="blinds(vertical)">
                                      <p:cBhvr>
                                        <p:cTn id="326" dur="2000"/>
                                        <p:tgtEl>
                                          <p:spTgt spid="24"/>
                                        </p:tgtEl>
                                      </p:cBhvr>
                                    </p:animEffect>
                                  </p:childTnLst>
                                </p:cTn>
                              </p:par>
                              <p:par>
                                <p:cTn id="327" presetID="3" presetClass="entr" presetSubtype="5" fill="hold" grpId="1" nodeType="withEffect">
                                  <p:stCondLst>
                                    <p:cond delay="0"/>
                                  </p:stCondLst>
                                  <p:childTnLst>
                                    <p:set>
                                      <p:cBhvr>
                                        <p:cTn id="328" dur="1" fill="hold">
                                          <p:stCondLst>
                                            <p:cond delay="0"/>
                                          </p:stCondLst>
                                        </p:cTn>
                                        <p:tgtEl>
                                          <p:spTgt spid="25"/>
                                        </p:tgtEl>
                                        <p:attrNameLst>
                                          <p:attrName>style.visibility</p:attrName>
                                        </p:attrNameLst>
                                      </p:cBhvr>
                                      <p:to>
                                        <p:strVal val="visible"/>
                                      </p:to>
                                    </p:set>
                                    <p:animEffect transition="in" filter="blinds(vertical)">
                                      <p:cBhvr>
                                        <p:cTn id="329" dur="2000"/>
                                        <p:tgtEl>
                                          <p:spTgt spid="25"/>
                                        </p:tgtEl>
                                      </p:cBhvr>
                                    </p:animEffect>
                                  </p:childTnLst>
                                </p:cTn>
                              </p:par>
                              <p:par>
                                <p:cTn id="330" presetID="3" presetClass="entr" presetSubtype="5" fill="hold" grpId="1" nodeType="withEffect">
                                  <p:stCondLst>
                                    <p:cond delay="0"/>
                                  </p:stCondLst>
                                  <p:childTnLst>
                                    <p:set>
                                      <p:cBhvr>
                                        <p:cTn id="331" dur="1" fill="hold">
                                          <p:stCondLst>
                                            <p:cond delay="0"/>
                                          </p:stCondLst>
                                        </p:cTn>
                                        <p:tgtEl>
                                          <p:spTgt spid="26"/>
                                        </p:tgtEl>
                                        <p:attrNameLst>
                                          <p:attrName>style.visibility</p:attrName>
                                        </p:attrNameLst>
                                      </p:cBhvr>
                                      <p:to>
                                        <p:strVal val="visible"/>
                                      </p:to>
                                    </p:set>
                                    <p:animEffect transition="in" filter="blinds(vertical)">
                                      <p:cBhvr>
                                        <p:cTn id="332" dur="2000"/>
                                        <p:tgtEl>
                                          <p:spTgt spid="26"/>
                                        </p:tgtEl>
                                      </p:cBhvr>
                                    </p:animEffect>
                                  </p:childTnLst>
                                </p:cTn>
                              </p:par>
                              <p:par>
                                <p:cTn id="333" presetID="3" presetClass="entr" presetSubtype="5" fill="hold" grpId="1" nodeType="withEffect">
                                  <p:stCondLst>
                                    <p:cond delay="0"/>
                                  </p:stCondLst>
                                  <p:childTnLst>
                                    <p:set>
                                      <p:cBhvr>
                                        <p:cTn id="334" dur="1" fill="hold">
                                          <p:stCondLst>
                                            <p:cond delay="0"/>
                                          </p:stCondLst>
                                        </p:cTn>
                                        <p:tgtEl>
                                          <p:spTgt spid="27"/>
                                        </p:tgtEl>
                                        <p:attrNameLst>
                                          <p:attrName>style.visibility</p:attrName>
                                        </p:attrNameLst>
                                      </p:cBhvr>
                                      <p:to>
                                        <p:strVal val="visible"/>
                                      </p:to>
                                    </p:set>
                                    <p:animEffect transition="in" filter="blinds(vertical)">
                                      <p:cBhvr>
                                        <p:cTn id="335" dur="2000"/>
                                        <p:tgtEl>
                                          <p:spTgt spid="27"/>
                                        </p:tgtEl>
                                      </p:cBhvr>
                                    </p:animEffect>
                                  </p:childTnLst>
                                </p:cTn>
                              </p:par>
                              <p:par>
                                <p:cTn id="336" presetID="3" presetClass="entr" presetSubtype="5" fill="hold" grpId="1" nodeType="withEffect">
                                  <p:stCondLst>
                                    <p:cond delay="0"/>
                                  </p:stCondLst>
                                  <p:childTnLst>
                                    <p:set>
                                      <p:cBhvr>
                                        <p:cTn id="337" dur="1" fill="hold">
                                          <p:stCondLst>
                                            <p:cond delay="0"/>
                                          </p:stCondLst>
                                        </p:cTn>
                                        <p:tgtEl>
                                          <p:spTgt spid="28"/>
                                        </p:tgtEl>
                                        <p:attrNameLst>
                                          <p:attrName>style.visibility</p:attrName>
                                        </p:attrNameLst>
                                      </p:cBhvr>
                                      <p:to>
                                        <p:strVal val="visible"/>
                                      </p:to>
                                    </p:set>
                                    <p:animEffect transition="in" filter="blinds(vertical)">
                                      <p:cBhvr>
                                        <p:cTn id="338" dur="2000"/>
                                        <p:tgtEl>
                                          <p:spTgt spid="28"/>
                                        </p:tgtEl>
                                      </p:cBhvr>
                                    </p:animEffect>
                                  </p:childTnLst>
                                </p:cTn>
                              </p:par>
                              <p:par>
                                <p:cTn id="339" presetID="3" presetClass="entr" presetSubtype="5" fill="hold" grpId="1" nodeType="withEffect">
                                  <p:stCondLst>
                                    <p:cond delay="0"/>
                                  </p:stCondLst>
                                  <p:childTnLst>
                                    <p:set>
                                      <p:cBhvr>
                                        <p:cTn id="340" dur="1" fill="hold">
                                          <p:stCondLst>
                                            <p:cond delay="0"/>
                                          </p:stCondLst>
                                        </p:cTn>
                                        <p:tgtEl>
                                          <p:spTgt spid="29"/>
                                        </p:tgtEl>
                                        <p:attrNameLst>
                                          <p:attrName>style.visibility</p:attrName>
                                        </p:attrNameLst>
                                      </p:cBhvr>
                                      <p:to>
                                        <p:strVal val="visible"/>
                                      </p:to>
                                    </p:set>
                                    <p:animEffect transition="in" filter="blinds(vertical)">
                                      <p:cBhvr>
                                        <p:cTn id="341" dur="2000"/>
                                        <p:tgtEl>
                                          <p:spTgt spid="29"/>
                                        </p:tgtEl>
                                      </p:cBhvr>
                                    </p:animEffect>
                                  </p:childTnLst>
                                </p:cTn>
                              </p:par>
                              <p:par>
                                <p:cTn id="342" presetID="3" presetClass="entr" presetSubtype="5" fill="hold" grpId="1" nodeType="withEffect">
                                  <p:stCondLst>
                                    <p:cond delay="0"/>
                                  </p:stCondLst>
                                  <p:childTnLst>
                                    <p:set>
                                      <p:cBhvr>
                                        <p:cTn id="343" dur="1" fill="hold">
                                          <p:stCondLst>
                                            <p:cond delay="0"/>
                                          </p:stCondLst>
                                        </p:cTn>
                                        <p:tgtEl>
                                          <p:spTgt spid="30"/>
                                        </p:tgtEl>
                                        <p:attrNameLst>
                                          <p:attrName>style.visibility</p:attrName>
                                        </p:attrNameLst>
                                      </p:cBhvr>
                                      <p:to>
                                        <p:strVal val="visible"/>
                                      </p:to>
                                    </p:set>
                                    <p:animEffect transition="in" filter="blinds(vertical)">
                                      <p:cBhvr>
                                        <p:cTn id="344" dur="2000"/>
                                        <p:tgtEl>
                                          <p:spTgt spid="30"/>
                                        </p:tgtEl>
                                      </p:cBhvr>
                                    </p:animEffect>
                                  </p:childTnLst>
                                </p:cTn>
                              </p:par>
                              <p:par>
                                <p:cTn id="345" presetID="3" presetClass="entr" presetSubtype="5" fill="hold" grpId="1" nodeType="withEffect">
                                  <p:stCondLst>
                                    <p:cond delay="0"/>
                                  </p:stCondLst>
                                  <p:childTnLst>
                                    <p:set>
                                      <p:cBhvr>
                                        <p:cTn id="346" dur="1" fill="hold">
                                          <p:stCondLst>
                                            <p:cond delay="0"/>
                                          </p:stCondLst>
                                        </p:cTn>
                                        <p:tgtEl>
                                          <p:spTgt spid="31"/>
                                        </p:tgtEl>
                                        <p:attrNameLst>
                                          <p:attrName>style.visibility</p:attrName>
                                        </p:attrNameLst>
                                      </p:cBhvr>
                                      <p:to>
                                        <p:strVal val="visible"/>
                                      </p:to>
                                    </p:set>
                                    <p:animEffect transition="in" filter="blinds(vertical)">
                                      <p:cBhvr>
                                        <p:cTn id="347" dur="2000"/>
                                        <p:tgtEl>
                                          <p:spTgt spid="31"/>
                                        </p:tgtEl>
                                      </p:cBhvr>
                                    </p:animEffect>
                                  </p:childTnLst>
                                </p:cTn>
                              </p:par>
                              <p:par>
                                <p:cTn id="348" presetID="3" presetClass="entr" presetSubtype="5" fill="hold" grpId="1" nodeType="withEffect">
                                  <p:stCondLst>
                                    <p:cond delay="0"/>
                                  </p:stCondLst>
                                  <p:childTnLst>
                                    <p:set>
                                      <p:cBhvr>
                                        <p:cTn id="349" dur="1" fill="hold">
                                          <p:stCondLst>
                                            <p:cond delay="0"/>
                                          </p:stCondLst>
                                        </p:cTn>
                                        <p:tgtEl>
                                          <p:spTgt spid="32"/>
                                        </p:tgtEl>
                                        <p:attrNameLst>
                                          <p:attrName>style.visibility</p:attrName>
                                        </p:attrNameLst>
                                      </p:cBhvr>
                                      <p:to>
                                        <p:strVal val="visible"/>
                                      </p:to>
                                    </p:set>
                                    <p:animEffect transition="in" filter="blinds(vertical)">
                                      <p:cBhvr>
                                        <p:cTn id="350" dur="2000"/>
                                        <p:tgtEl>
                                          <p:spTgt spid="32"/>
                                        </p:tgtEl>
                                      </p:cBhvr>
                                    </p:animEffect>
                                  </p:childTnLst>
                                </p:cTn>
                              </p:par>
                              <p:par>
                                <p:cTn id="351" presetID="3" presetClass="entr" presetSubtype="5" fill="hold" grpId="1" nodeType="withEffect">
                                  <p:stCondLst>
                                    <p:cond delay="0"/>
                                  </p:stCondLst>
                                  <p:childTnLst>
                                    <p:set>
                                      <p:cBhvr>
                                        <p:cTn id="352" dur="1" fill="hold">
                                          <p:stCondLst>
                                            <p:cond delay="0"/>
                                          </p:stCondLst>
                                        </p:cTn>
                                        <p:tgtEl>
                                          <p:spTgt spid="33"/>
                                        </p:tgtEl>
                                        <p:attrNameLst>
                                          <p:attrName>style.visibility</p:attrName>
                                        </p:attrNameLst>
                                      </p:cBhvr>
                                      <p:to>
                                        <p:strVal val="visible"/>
                                      </p:to>
                                    </p:set>
                                    <p:animEffect transition="in" filter="blinds(vertical)">
                                      <p:cBhvr>
                                        <p:cTn id="353" dur="2000"/>
                                        <p:tgtEl>
                                          <p:spTgt spid="33"/>
                                        </p:tgtEl>
                                      </p:cBhvr>
                                    </p:animEffect>
                                  </p:childTnLst>
                                </p:cTn>
                              </p:par>
                              <p:par>
                                <p:cTn id="354" presetID="3" presetClass="entr" presetSubtype="5" fill="hold" grpId="1" nodeType="withEffect">
                                  <p:stCondLst>
                                    <p:cond delay="0"/>
                                  </p:stCondLst>
                                  <p:childTnLst>
                                    <p:set>
                                      <p:cBhvr>
                                        <p:cTn id="355" dur="1" fill="hold">
                                          <p:stCondLst>
                                            <p:cond delay="0"/>
                                          </p:stCondLst>
                                        </p:cTn>
                                        <p:tgtEl>
                                          <p:spTgt spid="34"/>
                                        </p:tgtEl>
                                        <p:attrNameLst>
                                          <p:attrName>style.visibility</p:attrName>
                                        </p:attrNameLst>
                                      </p:cBhvr>
                                      <p:to>
                                        <p:strVal val="visible"/>
                                      </p:to>
                                    </p:set>
                                    <p:animEffect transition="in" filter="blinds(vertical)">
                                      <p:cBhvr>
                                        <p:cTn id="356" dur="2000"/>
                                        <p:tgtEl>
                                          <p:spTgt spid="34"/>
                                        </p:tgtEl>
                                      </p:cBhvr>
                                    </p:animEffect>
                                  </p:childTnLst>
                                </p:cTn>
                              </p:par>
                              <p:par>
                                <p:cTn id="357" presetID="3" presetClass="entr" presetSubtype="5" fill="hold" grpId="1" nodeType="withEffect">
                                  <p:stCondLst>
                                    <p:cond delay="0"/>
                                  </p:stCondLst>
                                  <p:childTnLst>
                                    <p:set>
                                      <p:cBhvr>
                                        <p:cTn id="358" dur="1" fill="hold">
                                          <p:stCondLst>
                                            <p:cond delay="0"/>
                                          </p:stCondLst>
                                        </p:cTn>
                                        <p:tgtEl>
                                          <p:spTgt spid="35"/>
                                        </p:tgtEl>
                                        <p:attrNameLst>
                                          <p:attrName>style.visibility</p:attrName>
                                        </p:attrNameLst>
                                      </p:cBhvr>
                                      <p:to>
                                        <p:strVal val="visible"/>
                                      </p:to>
                                    </p:set>
                                    <p:animEffect transition="in" filter="blinds(vertical)">
                                      <p:cBhvr>
                                        <p:cTn id="359" dur="2000"/>
                                        <p:tgtEl>
                                          <p:spTgt spid="35"/>
                                        </p:tgtEl>
                                      </p:cBhvr>
                                    </p:animEffect>
                                  </p:childTnLst>
                                </p:cTn>
                              </p:par>
                              <p:par>
                                <p:cTn id="360" presetID="3" presetClass="entr" presetSubtype="5" fill="hold" grpId="1" nodeType="withEffect">
                                  <p:stCondLst>
                                    <p:cond delay="0"/>
                                  </p:stCondLst>
                                  <p:childTnLst>
                                    <p:set>
                                      <p:cBhvr>
                                        <p:cTn id="361" dur="1" fill="hold">
                                          <p:stCondLst>
                                            <p:cond delay="0"/>
                                          </p:stCondLst>
                                        </p:cTn>
                                        <p:tgtEl>
                                          <p:spTgt spid="36"/>
                                        </p:tgtEl>
                                        <p:attrNameLst>
                                          <p:attrName>style.visibility</p:attrName>
                                        </p:attrNameLst>
                                      </p:cBhvr>
                                      <p:to>
                                        <p:strVal val="visible"/>
                                      </p:to>
                                    </p:set>
                                    <p:animEffect transition="in" filter="blinds(vertical)">
                                      <p:cBhvr>
                                        <p:cTn id="362" dur="2000"/>
                                        <p:tgtEl>
                                          <p:spTgt spid="36"/>
                                        </p:tgtEl>
                                      </p:cBhvr>
                                    </p:animEffect>
                                  </p:childTnLst>
                                </p:cTn>
                              </p:par>
                              <p:par>
                                <p:cTn id="363" presetID="3" presetClass="entr" presetSubtype="5" fill="hold" grpId="1" nodeType="withEffect">
                                  <p:stCondLst>
                                    <p:cond delay="0"/>
                                  </p:stCondLst>
                                  <p:childTnLst>
                                    <p:set>
                                      <p:cBhvr>
                                        <p:cTn id="364" dur="1" fill="hold">
                                          <p:stCondLst>
                                            <p:cond delay="0"/>
                                          </p:stCondLst>
                                        </p:cTn>
                                        <p:tgtEl>
                                          <p:spTgt spid="37"/>
                                        </p:tgtEl>
                                        <p:attrNameLst>
                                          <p:attrName>style.visibility</p:attrName>
                                        </p:attrNameLst>
                                      </p:cBhvr>
                                      <p:to>
                                        <p:strVal val="visible"/>
                                      </p:to>
                                    </p:set>
                                    <p:animEffect transition="in" filter="blinds(vertical)">
                                      <p:cBhvr>
                                        <p:cTn id="365" dur="2000"/>
                                        <p:tgtEl>
                                          <p:spTgt spid="37"/>
                                        </p:tgtEl>
                                      </p:cBhvr>
                                    </p:animEffect>
                                  </p:childTnLst>
                                </p:cTn>
                              </p:par>
                              <p:par>
                                <p:cTn id="366" presetID="3" presetClass="entr" presetSubtype="5" fill="hold" grpId="1" nodeType="withEffect">
                                  <p:stCondLst>
                                    <p:cond delay="0"/>
                                  </p:stCondLst>
                                  <p:childTnLst>
                                    <p:set>
                                      <p:cBhvr>
                                        <p:cTn id="367" dur="1" fill="hold">
                                          <p:stCondLst>
                                            <p:cond delay="0"/>
                                          </p:stCondLst>
                                        </p:cTn>
                                        <p:tgtEl>
                                          <p:spTgt spid="38"/>
                                        </p:tgtEl>
                                        <p:attrNameLst>
                                          <p:attrName>style.visibility</p:attrName>
                                        </p:attrNameLst>
                                      </p:cBhvr>
                                      <p:to>
                                        <p:strVal val="visible"/>
                                      </p:to>
                                    </p:set>
                                    <p:animEffect transition="in" filter="blinds(vertical)">
                                      <p:cBhvr>
                                        <p:cTn id="368" dur="2000"/>
                                        <p:tgtEl>
                                          <p:spTgt spid="38"/>
                                        </p:tgtEl>
                                      </p:cBhvr>
                                    </p:animEffect>
                                  </p:childTnLst>
                                </p:cTn>
                              </p:par>
                              <p:par>
                                <p:cTn id="369" presetID="3" presetClass="entr" presetSubtype="5" fill="hold" grpId="1" nodeType="withEffect">
                                  <p:stCondLst>
                                    <p:cond delay="0"/>
                                  </p:stCondLst>
                                  <p:childTnLst>
                                    <p:set>
                                      <p:cBhvr>
                                        <p:cTn id="370" dur="1" fill="hold">
                                          <p:stCondLst>
                                            <p:cond delay="0"/>
                                          </p:stCondLst>
                                        </p:cTn>
                                        <p:tgtEl>
                                          <p:spTgt spid="39"/>
                                        </p:tgtEl>
                                        <p:attrNameLst>
                                          <p:attrName>style.visibility</p:attrName>
                                        </p:attrNameLst>
                                      </p:cBhvr>
                                      <p:to>
                                        <p:strVal val="visible"/>
                                      </p:to>
                                    </p:set>
                                    <p:animEffect transition="in" filter="blinds(vertical)">
                                      <p:cBhvr>
                                        <p:cTn id="371" dur="2000"/>
                                        <p:tgtEl>
                                          <p:spTgt spid="39"/>
                                        </p:tgtEl>
                                      </p:cBhvr>
                                    </p:animEffect>
                                  </p:childTnLst>
                                </p:cTn>
                              </p:par>
                              <p:par>
                                <p:cTn id="372" presetID="3" presetClass="entr" presetSubtype="5" fill="hold" grpId="1" nodeType="withEffect">
                                  <p:stCondLst>
                                    <p:cond delay="0"/>
                                  </p:stCondLst>
                                  <p:childTnLst>
                                    <p:set>
                                      <p:cBhvr>
                                        <p:cTn id="373" dur="1" fill="hold">
                                          <p:stCondLst>
                                            <p:cond delay="0"/>
                                          </p:stCondLst>
                                        </p:cTn>
                                        <p:tgtEl>
                                          <p:spTgt spid="40"/>
                                        </p:tgtEl>
                                        <p:attrNameLst>
                                          <p:attrName>style.visibility</p:attrName>
                                        </p:attrNameLst>
                                      </p:cBhvr>
                                      <p:to>
                                        <p:strVal val="visible"/>
                                      </p:to>
                                    </p:set>
                                    <p:animEffect transition="in" filter="blinds(vertical)">
                                      <p:cBhvr>
                                        <p:cTn id="374" dur="2000"/>
                                        <p:tgtEl>
                                          <p:spTgt spid="40"/>
                                        </p:tgtEl>
                                      </p:cBhvr>
                                    </p:animEffect>
                                  </p:childTnLst>
                                </p:cTn>
                              </p:par>
                              <p:par>
                                <p:cTn id="375" presetID="3" presetClass="entr" presetSubtype="5" fill="hold" grpId="1" nodeType="withEffect">
                                  <p:stCondLst>
                                    <p:cond delay="0"/>
                                  </p:stCondLst>
                                  <p:childTnLst>
                                    <p:set>
                                      <p:cBhvr>
                                        <p:cTn id="376" dur="1" fill="hold">
                                          <p:stCondLst>
                                            <p:cond delay="0"/>
                                          </p:stCondLst>
                                        </p:cTn>
                                        <p:tgtEl>
                                          <p:spTgt spid="41"/>
                                        </p:tgtEl>
                                        <p:attrNameLst>
                                          <p:attrName>style.visibility</p:attrName>
                                        </p:attrNameLst>
                                      </p:cBhvr>
                                      <p:to>
                                        <p:strVal val="visible"/>
                                      </p:to>
                                    </p:set>
                                    <p:animEffect transition="in" filter="blinds(vertical)">
                                      <p:cBhvr>
                                        <p:cTn id="377" dur="2000"/>
                                        <p:tgtEl>
                                          <p:spTgt spid="41"/>
                                        </p:tgtEl>
                                      </p:cBhvr>
                                    </p:animEffect>
                                  </p:childTnLst>
                                </p:cTn>
                              </p:par>
                              <p:par>
                                <p:cTn id="378" presetID="3" presetClass="entr" presetSubtype="5" fill="hold" grpId="1" nodeType="withEffect">
                                  <p:stCondLst>
                                    <p:cond delay="0"/>
                                  </p:stCondLst>
                                  <p:childTnLst>
                                    <p:set>
                                      <p:cBhvr>
                                        <p:cTn id="379" dur="1" fill="hold">
                                          <p:stCondLst>
                                            <p:cond delay="0"/>
                                          </p:stCondLst>
                                        </p:cTn>
                                        <p:tgtEl>
                                          <p:spTgt spid="42"/>
                                        </p:tgtEl>
                                        <p:attrNameLst>
                                          <p:attrName>style.visibility</p:attrName>
                                        </p:attrNameLst>
                                      </p:cBhvr>
                                      <p:to>
                                        <p:strVal val="visible"/>
                                      </p:to>
                                    </p:set>
                                    <p:animEffect transition="in" filter="blinds(vertical)">
                                      <p:cBhvr>
                                        <p:cTn id="380" dur="2000"/>
                                        <p:tgtEl>
                                          <p:spTgt spid="42"/>
                                        </p:tgtEl>
                                      </p:cBhvr>
                                    </p:animEffect>
                                  </p:childTnLst>
                                </p:cTn>
                              </p:par>
                              <p:par>
                                <p:cTn id="381" presetID="3" presetClass="entr" presetSubtype="5" fill="hold" grpId="1" nodeType="withEffect">
                                  <p:stCondLst>
                                    <p:cond delay="0"/>
                                  </p:stCondLst>
                                  <p:childTnLst>
                                    <p:set>
                                      <p:cBhvr>
                                        <p:cTn id="382" dur="1" fill="hold">
                                          <p:stCondLst>
                                            <p:cond delay="0"/>
                                          </p:stCondLst>
                                        </p:cTn>
                                        <p:tgtEl>
                                          <p:spTgt spid="43"/>
                                        </p:tgtEl>
                                        <p:attrNameLst>
                                          <p:attrName>style.visibility</p:attrName>
                                        </p:attrNameLst>
                                      </p:cBhvr>
                                      <p:to>
                                        <p:strVal val="visible"/>
                                      </p:to>
                                    </p:set>
                                    <p:animEffect transition="in" filter="blinds(vertical)">
                                      <p:cBhvr>
                                        <p:cTn id="383" dur="2000"/>
                                        <p:tgtEl>
                                          <p:spTgt spid="43"/>
                                        </p:tgtEl>
                                      </p:cBhvr>
                                    </p:animEffect>
                                  </p:childTnLst>
                                </p:cTn>
                              </p:par>
                              <p:par>
                                <p:cTn id="384" presetID="3" presetClass="entr" presetSubtype="5" fill="hold" grpId="1" nodeType="withEffect">
                                  <p:stCondLst>
                                    <p:cond delay="0"/>
                                  </p:stCondLst>
                                  <p:childTnLst>
                                    <p:set>
                                      <p:cBhvr>
                                        <p:cTn id="385" dur="1" fill="hold">
                                          <p:stCondLst>
                                            <p:cond delay="0"/>
                                          </p:stCondLst>
                                        </p:cTn>
                                        <p:tgtEl>
                                          <p:spTgt spid="44"/>
                                        </p:tgtEl>
                                        <p:attrNameLst>
                                          <p:attrName>style.visibility</p:attrName>
                                        </p:attrNameLst>
                                      </p:cBhvr>
                                      <p:to>
                                        <p:strVal val="visible"/>
                                      </p:to>
                                    </p:set>
                                    <p:animEffect transition="in" filter="blinds(vertical)">
                                      <p:cBhvr>
                                        <p:cTn id="386" dur="2000"/>
                                        <p:tgtEl>
                                          <p:spTgt spid="44"/>
                                        </p:tgtEl>
                                      </p:cBhvr>
                                    </p:animEffect>
                                  </p:childTnLst>
                                </p:cTn>
                              </p:par>
                              <p:par>
                                <p:cTn id="387" presetID="3" presetClass="entr" presetSubtype="5" fill="hold" grpId="1" nodeType="withEffect">
                                  <p:stCondLst>
                                    <p:cond delay="0"/>
                                  </p:stCondLst>
                                  <p:childTnLst>
                                    <p:set>
                                      <p:cBhvr>
                                        <p:cTn id="388" dur="1" fill="hold">
                                          <p:stCondLst>
                                            <p:cond delay="0"/>
                                          </p:stCondLst>
                                        </p:cTn>
                                        <p:tgtEl>
                                          <p:spTgt spid="45"/>
                                        </p:tgtEl>
                                        <p:attrNameLst>
                                          <p:attrName>style.visibility</p:attrName>
                                        </p:attrNameLst>
                                      </p:cBhvr>
                                      <p:to>
                                        <p:strVal val="visible"/>
                                      </p:to>
                                    </p:set>
                                    <p:animEffect transition="in" filter="blinds(vertical)">
                                      <p:cBhvr>
                                        <p:cTn id="389" dur="2000"/>
                                        <p:tgtEl>
                                          <p:spTgt spid="45"/>
                                        </p:tgtEl>
                                      </p:cBhvr>
                                    </p:animEffect>
                                  </p:childTnLst>
                                </p:cTn>
                              </p:par>
                              <p:par>
                                <p:cTn id="390" presetID="3" presetClass="entr" presetSubtype="5" fill="hold" grpId="1" nodeType="withEffect">
                                  <p:stCondLst>
                                    <p:cond delay="0"/>
                                  </p:stCondLst>
                                  <p:childTnLst>
                                    <p:set>
                                      <p:cBhvr>
                                        <p:cTn id="391" dur="1" fill="hold">
                                          <p:stCondLst>
                                            <p:cond delay="0"/>
                                          </p:stCondLst>
                                        </p:cTn>
                                        <p:tgtEl>
                                          <p:spTgt spid="46"/>
                                        </p:tgtEl>
                                        <p:attrNameLst>
                                          <p:attrName>style.visibility</p:attrName>
                                        </p:attrNameLst>
                                      </p:cBhvr>
                                      <p:to>
                                        <p:strVal val="visible"/>
                                      </p:to>
                                    </p:set>
                                    <p:animEffect transition="in" filter="blinds(vertical)">
                                      <p:cBhvr>
                                        <p:cTn id="392" dur="2000"/>
                                        <p:tgtEl>
                                          <p:spTgt spid="46"/>
                                        </p:tgtEl>
                                      </p:cBhvr>
                                    </p:animEffect>
                                  </p:childTnLst>
                                </p:cTn>
                              </p:par>
                              <p:par>
                                <p:cTn id="393" presetID="3" presetClass="entr" presetSubtype="5" fill="hold" grpId="1" nodeType="withEffect">
                                  <p:stCondLst>
                                    <p:cond delay="0"/>
                                  </p:stCondLst>
                                  <p:childTnLst>
                                    <p:set>
                                      <p:cBhvr>
                                        <p:cTn id="394" dur="1" fill="hold">
                                          <p:stCondLst>
                                            <p:cond delay="0"/>
                                          </p:stCondLst>
                                        </p:cTn>
                                        <p:tgtEl>
                                          <p:spTgt spid="47"/>
                                        </p:tgtEl>
                                        <p:attrNameLst>
                                          <p:attrName>style.visibility</p:attrName>
                                        </p:attrNameLst>
                                      </p:cBhvr>
                                      <p:to>
                                        <p:strVal val="visible"/>
                                      </p:to>
                                    </p:set>
                                    <p:animEffect transition="in" filter="blinds(vertical)">
                                      <p:cBhvr>
                                        <p:cTn id="395" dur="2000"/>
                                        <p:tgtEl>
                                          <p:spTgt spid="47"/>
                                        </p:tgtEl>
                                      </p:cBhvr>
                                    </p:animEffect>
                                  </p:childTnLst>
                                </p:cTn>
                              </p:par>
                              <p:par>
                                <p:cTn id="396" presetID="3" presetClass="entr" presetSubtype="5" fill="hold" grpId="1" nodeType="withEffect">
                                  <p:stCondLst>
                                    <p:cond delay="0"/>
                                  </p:stCondLst>
                                  <p:childTnLst>
                                    <p:set>
                                      <p:cBhvr>
                                        <p:cTn id="397" dur="1" fill="hold">
                                          <p:stCondLst>
                                            <p:cond delay="0"/>
                                          </p:stCondLst>
                                        </p:cTn>
                                        <p:tgtEl>
                                          <p:spTgt spid="48"/>
                                        </p:tgtEl>
                                        <p:attrNameLst>
                                          <p:attrName>style.visibility</p:attrName>
                                        </p:attrNameLst>
                                      </p:cBhvr>
                                      <p:to>
                                        <p:strVal val="visible"/>
                                      </p:to>
                                    </p:set>
                                    <p:animEffect transition="in" filter="blinds(vertical)">
                                      <p:cBhvr>
                                        <p:cTn id="398" dur="2000"/>
                                        <p:tgtEl>
                                          <p:spTgt spid="48"/>
                                        </p:tgtEl>
                                      </p:cBhvr>
                                    </p:animEffect>
                                  </p:childTnLst>
                                </p:cTn>
                              </p:par>
                              <p:par>
                                <p:cTn id="399" presetID="3" presetClass="entr" presetSubtype="5" fill="hold" grpId="1" nodeType="withEffect">
                                  <p:stCondLst>
                                    <p:cond delay="0"/>
                                  </p:stCondLst>
                                  <p:childTnLst>
                                    <p:set>
                                      <p:cBhvr>
                                        <p:cTn id="400" dur="1" fill="hold">
                                          <p:stCondLst>
                                            <p:cond delay="0"/>
                                          </p:stCondLst>
                                        </p:cTn>
                                        <p:tgtEl>
                                          <p:spTgt spid="49"/>
                                        </p:tgtEl>
                                        <p:attrNameLst>
                                          <p:attrName>style.visibility</p:attrName>
                                        </p:attrNameLst>
                                      </p:cBhvr>
                                      <p:to>
                                        <p:strVal val="visible"/>
                                      </p:to>
                                    </p:set>
                                    <p:animEffect transition="in" filter="blinds(vertical)">
                                      <p:cBhvr>
                                        <p:cTn id="401" dur="2000"/>
                                        <p:tgtEl>
                                          <p:spTgt spid="49"/>
                                        </p:tgtEl>
                                      </p:cBhvr>
                                    </p:animEffect>
                                  </p:childTnLst>
                                </p:cTn>
                              </p:par>
                              <p:par>
                                <p:cTn id="402" presetID="3" presetClass="entr" presetSubtype="5" fill="hold" grpId="1" nodeType="withEffect">
                                  <p:stCondLst>
                                    <p:cond delay="0"/>
                                  </p:stCondLst>
                                  <p:childTnLst>
                                    <p:set>
                                      <p:cBhvr>
                                        <p:cTn id="403" dur="1" fill="hold">
                                          <p:stCondLst>
                                            <p:cond delay="0"/>
                                          </p:stCondLst>
                                        </p:cTn>
                                        <p:tgtEl>
                                          <p:spTgt spid="50"/>
                                        </p:tgtEl>
                                        <p:attrNameLst>
                                          <p:attrName>style.visibility</p:attrName>
                                        </p:attrNameLst>
                                      </p:cBhvr>
                                      <p:to>
                                        <p:strVal val="visible"/>
                                      </p:to>
                                    </p:set>
                                    <p:animEffect transition="in" filter="blinds(vertical)">
                                      <p:cBhvr>
                                        <p:cTn id="404" dur="2000"/>
                                        <p:tgtEl>
                                          <p:spTgt spid="50"/>
                                        </p:tgtEl>
                                      </p:cBhvr>
                                    </p:animEffect>
                                  </p:childTnLst>
                                </p:cTn>
                              </p:par>
                              <p:par>
                                <p:cTn id="405" presetID="3" presetClass="entr" presetSubtype="5" fill="hold" grpId="1" nodeType="withEffect">
                                  <p:stCondLst>
                                    <p:cond delay="0"/>
                                  </p:stCondLst>
                                  <p:childTnLst>
                                    <p:set>
                                      <p:cBhvr>
                                        <p:cTn id="406" dur="1" fill="hold">
                                          <p:stCondLst>
                                            <p:cond delay="0"/>
                                          </p:stCondLst>
                                        </p:cTn>
                                        <p:tgtEl>
                                          <p:spTgt spid="51"/>
                                        </p:tgtEl>
                                        <p:attrNameLst>
                                          <p:attrName>style.visibility</p:attrName>
                                        </p:attrNameLst>
                                      </p:cBhvr>
                                      <p:to>
                                        <p:strVal val="visible"/>
                                      </p:to>
                                    </p:set>
                                    <p:animEffect transition="in" filter="blinds(vertical)">
                                      <p:cBhvr>
                                        <p:cTn id="407" dur="2000"/>
                                        <p:tgtEl>
                                          <p:spTgt spid="51"/>
                                        </p:tgtEl>
                                      </p:cBhvr>
                                    </p:animEffect>
                                  </p:childTnLst>
                                </p:cTn>
                              </p:par>
                              <p:par>
                                <p:cTn id="408" presetID="3" presetClass="entr" presetSubtype="5" fill="hold" grpId="1" nodeType="withEffect">
                                  <p:stCondLst>
                                    <p:cond delay="0"/>
                                  </p:stCondLst>
                                  <p:childTnLst>
                                    <p:set>
                                      <p:cBhvr>
                                        <p:cTn id="409" dur="1" fill="hold">
                                          <p:stCondLst>
                                            <p:cond delay="0"/>
                                          </p:stCondLst>
                                        </p:cTn>
                                        <p:tgtEl>
                                          <p:spTgt spid="52"/>
                                        </p:tgtEl>
                                        <p:attrNameLst>
                                          <p:attrName>style.visibility</p:attrName>
                                        </p:attrNameLst>
                                      </p:cBhvr>
                                      <p:to>
                                        <p:strVal val="visible"/>
                                      </p:to>
                                    </p:set>
                                    <p:animEffect transition="in" filter="blinds(vertical)">
                                      <p:cBhvr>
                                        <p:cTn id="410" dur="2000"/>
                                        <p:tgtEl>
                                          <p:spTgt spid="52"/>
                                        </p:tgtEl>
                                      </p:cBhvr>
                                    </p:animEffect>
                                  </p:childTnLst>
                                </p:cTn>
                              </p:par>
                              <p:par>
                                <p:cTn id="411" presetID="3" presetClass="entr" presetSubtype="5" fill="hold" grpId="1" nodeType="withEffect">
                                  <p:stCondLst>
                                    <p:cond delay="0"/>
                                  </p:stCondLst>
                                  <p:childTnLst>
                                    <p:set>
                                      <p:cBhvr>
                                        <p:cTn id="412" dur="1" fill="hold">
                                          <p:stCondLst>
                                            <p:cond delay="0"/>
                                          </p:stCondLst>
                                        </p:cTn>
                                        <p:tgtEl>
                                          <p:spTgt spid="53"/>
                                        </p:tgtEl>
                                        <p:attrNameLst>
                                          <p:attrName>style.visibility</p:attrName>
                                        </p:attrNameLst>
                                      </p:cBhvr>
                                      <p:to>
                                        <p:strVal val="visible"/>
                                      </p:to>
                                    </p:set>
                                    <p:animEffect transition="in" filter="blinds(vertical)">
                                      <p:cBhvr>
                                        <p:cTn id="413" dur="2000"/>
                                        <p:tgtEl>
                                          <p:spTgt spid="53"/>
                                        </p:tgtEl>
                                      </p:cBhvr>
                                    </p:animEffect>
                                  </p:childTnLst>
                                </p:cTn>
                              </p:par>
                              <p:par>
                                <p:cTn id="414" presetID="3" presetClass="entr" presetSubtype="5" fill="hold" grpId="1" nodeType="withEffect">
                                  <p:stCondLst>
                                    <p:cond delay="0"/>
                                  </p:stCondLst>
                                  <p:childTnLst>
                                    <p:set>
                                      <p:cBhvr>
                                        <p:cTn id="415" dur="1" fill="hold">
                                          <p:stCondLst>
                                            <p:cond delay="0"/>
                                          </p:stCondLst>
                                        </p:cTn>
                                        <p:tgtEl>
                                          <p:spTgt spid="54"/>
                                        </p:tgtEl>
                                        <p:attrNameLst>
                                          <p:attrName>style.visibility</p:attrName>
                                        </p:attrNameLst>
                                      </p:cBhvr>
                                      <p:to>
                                        <p:strVal val="visible"/>
                                      </p:to>
                                    </p:set>
                                    <p:animEffect transition="in" filter="blinds(vertical)">
                                      <p:cBhvr>
                                        <p:cTn id="416" dur="2000"/>
                                        <p:tgtEl>
                                          <p:spTgt spid="54"/>
                                        </p:tgtEl>
                                      </p:cBhvr>
                                    </p:animEffect>
                                  </p:childTnLst>
                                </p:cTn>
                              </p:par>
                              <p:par>
                                <p:cTn id="417" presetID="3" presetClass="entr" presetSubtype="5" fill="hold" grpId="1" nodeType="withEffect">
                                  <p:stCondLst>
                                    <p:cond delay="0"/>
                                  </p:stCondLst>
                                  <p:childTnLst>
                                    <p:set>
                                      <p:cBhvr>
                                        <p:cTn id="418" dur="1" fill="hold">
                                          <p:stCondLst>
                                            <p:cond delay="0"/>
                                          </p:stCondLst>
                                        </p:cTn>
                                        <p:tgtEl>
                                          <p:spTgt spid="55"/>
                                        </p:tgtEl>
                                        <p:attrNameLst>
                                          <p:attrName>style.visibility</p:attrName>
                                        </p:attrNameLst>
                                      </p:cBhvr>
                                      <p:to>
                                        <p:strVal val="visible"/>
                                      </p:to>
                                    </p:set>
                                    <p:animEffect transition="in" filter="blinds(vertical)">
                                      <p:cBhvr>
                                        <p:cTn id="419" dur="2000"/>
                                        <p:tgtEl>
                                          <p:spTgt spid="55"/>
                                        </p:tgtEl>
                                      </p:cBhvr>
                                    </p:animEffect>
                                  </p:childTnLst>
                                </p:cTn>
                              </p:par>
                              <p:par>
                                <p:cTn id="420" presetID="3" presetClass="entr" presetSubtype="5" fill="hold" grpId="1" nodeType="withEffect">
                                  <p:stCondLst>
                                    <p:cond delay="0"/>
                                  </p:stCondLst>
                                  <p:childTnLst>
                                    <p:set>
                                      <p:cBhvr>
                                        <p:cTn id="421" dur="1" fill="hold">
                                          <p:stCondLst>
                                            <p:cond delay="0"/>
                                          </p:stCondLst>
                                        </p:cTn>
                                        <p:tgtEl>
                                          <p:spTgt spid="56"/>
                                        </p:tgtEl>
                                        <p:attrNameLst>
                                          <p:attrName>style.visibility</p:attrName>
                                        </p:attrNameLst>
                                      </p:cBhvr>
                                      <p:to>
                                        <p:strVal val="visible"/>
                                      </p:to>
                                    </p:set>
                                    <p:animEffect transition="in" filter="blinds(vertical)">
                                      <p:cBhvr>
                                        <p:cTn id="422" dur="2000"/>
                                        <p:tgtEl>
                                          <p:spTgt spid="56"/>
                                        </p:tgtEl>
                                      </p:cBhvr>
                                    </p:animEffect>
                                  </p:childTnLst>
                                </p:cTn>
                              </p:par>
                              <p:par>
                                <p:cTn id="423" presetID="3" presetClass="entr" presetSubtype="5" fill="hold" grpId="1" nodeType="withEffect">
                                  <p:stCondLst>
                                    <p:cond delay="0"/>
                                  </p:stCondLst>
                                  <p:childTnLst>
                                    <p:set>
                                      <p:cBhvr>
                                        <p:cTn id="424" dur="1" fill="hold">
                                          <p:stCondLst>
                                            <p:cond delay="0"/>
                                          </p:stCondLst>
                                        </p:cTn>
                                        <p:tgtEl>
                                          <p:spTgt spid="57"/>
                                        </p:tgtEl>
                                        <p:attrNameLst>
                                          <p:attrName>style.visibility</p:attrName>
                                        </p:attrNameLst>
                                      </p:cBhvr>
                                      <p:to>
                                        <p:strVal val="visible"/>
                                      </p:to>
                                    </p:set>
                                    <p:animEffect transition="in" filter="blinds(vertical)">
                                      <p:cBhvr>
                                        <p:cTn id="425" dur="2000"/>
                                        <p:tgtEl>
                                          <p:spTgt spid="57"/>
                                        </p:tgtEl>
                                      </p:cBhvr>
                                    </p:animEffect>
                                  </p:childTnLst>
                                </p:cTn>
                              </p:par>
                              <p:par>
                                <p:cTn id="426" presetID="3" presetClass="entr" presetSubtype="5" fill="hold" grpId="1" nodeType="withEffect">
                                  <p:stCondLst>
                                    <p:cond delay="0"/>
                                  </p:stCondLst>
                                  <p:childTnLst>
                                    <p:set>
                                      <p:cBhvr>
                                        <p:cTn id="427" dur="1" fill="hold">
                                          <p:stCondLst>
                                            <p:cond delay="0"/>
                                          </p:stCondLst>
                                        </p:cTn>
                                        <p:tgtEl>
                                          <p:spTgt spid="58"/>
                                        </p:tgtEl>
                                        <p:attrNameLst>
                                          <p:attrName>style.visibility</p:attrName>
                                        </p:attrNameLst>
                                      </p:cBhvr>
                                      <p:to>
                                        <p:strVal val="visible"/>
                                      </p:to>
                                    </p:set>
                                    <p:animEffect transition="in" filter="blinds(vertical)">
                                      <p:cBhvr>
                                        <p:cTn id="428" dur="2000"/>
                                        <p:tgtEl>
                                          <p:spTgt spid="58"/>
                                        </p:tgtEl>
                                      </p:cBhvr>
                                    </p:animEffect>
                                  </p:childTnLst>
                                </p:cTn>
                              </p:par>
                              <p:par>
                                <p:cTn id="429" presetID="3" presetClass="entr" presetSubtype="5" fill="hold" grpId="1" nodeType="withEffect">
                                  <p:stCondLst>
                                    <p:cond delay="0"/>
                                  </p:stCondLst>
                                  <p:childTnLst>
                                    <p:set>
                                      <p:cBhvr>
                                        <p:cTn id="430" dur="1" fill="hold">
                                          <p:stCondLst>
                                            <p:cond delay="0"/>
                                          </p:stCondLst>
                                        </p:cTn>
                                        <p:tgtEl>
                                          <p:spTgt spid="59"/>
                                        </p:tgtEl>
                                        <p:attrNameLst>
                                          <p:attrName>style.visibility</p:attrName>
                                        </p:attrNameLst>
                                      </p:cBhvr>
                                      <p:to>
                                        <p:strVal val="visible"/>
                                      </p:to>
                                    </p:set>
                                    <p:animEffect transition="in" filter="blinds(vertical)">
                                      <p:cBhvr>
                                        <p:cTn id="431" dur="2000"/>
                                        <p:tgtEl>
                                          <p:spTgt spid="59"/>
                                        </p:tgtEl>
                                      </p:cBhvr>
                                    </p:animEffect>
                                  </p:childTnLst>
                                </p:cTn>
                              </p:par>
                              <p:par>
                                <p:cTn id="432" presetID="3" presetClass="entr" presetSubtype="5" fill="hold" grpId="1" nodeType="withEffect">
                                  <p:stCondLst>
                                    <p:cond delay="0"/>
                                  </p:stCondLst>
                                  <p:childTnLst>
                                    <p:set>
                                      <p:cBhvr>
                                        <p:cTn id="433" dur="1" fill="hold">
                                          <p:stCondLst>
                                            <p:cond delay="0"/>
                                          </p:stCondLst>
                                        </p:cTn>
                                        <p:tgtEl>
                                          <p:spTgt spid="60"/>
                                        </p:tgtEl>
                                        <p:attrNameLst>
                                          <p:attrName>style.visibility</p:attrName>
                                        </p:attrNameLst>
                                      </p:cBhvr>
                                      <p:to>
                                        <p:strVal val="visible"/>
                                      </p:to>
                                    </p:set>
                                    <p:animEffect transition="in" filter="blinds(vertical)">
                                      <p:cBhvr>
                                        <p:cTn id="434" dur="2000"/>
                                        <p:tgtEl>
                                          <p:spTgt spid="60"/>
                                        </p:tgtEl>
                                      </p:cBhvr>
                                    </p:animEffect>
                                  </p:childTnLst>
                                </p:cTn>
                              </p:par>
                              <p:par>
                                <p:cTn id="435" presetID="3" presetClass="entr" presetSubtype="5" fill="hold" grpId="1" nodeType="withEffect">
                                  <p:stCondLst>
                                    <p:cond delay="0"/>
                                  </p:stCondLst>
                                  <p:childTnLst>
                                    <p:set>
                                      <p:cBhvr>
                                        <p:cTn id="436" dur="1" fill="hold">
                                          <p:stCondLst>
                                            <p:cond delay="0"/>
                                          </p:stCondLst>
                                        </p:cTn>
                                        <p:tgtEl>
                                          <p:spTgt spid="61"/>
                                        </p:tgtEl>
                                        <p:attrNameLst>
                                          <p:attrName>style.visibility</p:attrName>
                                        </p:attrNameLst>
                                      </p:cBhvr>
                                      <p:to>
                                        <p:strVal val="visible"/>
                                      </p:to>
                                    </p:set>
                                    <p:animEffect transition="in" filter="blinds(vertical)">
                                      <p:cBhvr>
                                        <p:cTn id="437" dur="2000"/>
                                        <p:tgtEl>
                                          <p:spTgt spid="61"/>
                                        </p:tgtEl>
                                      </p:cBhvr>
                                    </p:animEffect>
                                  </p:childTnLst>
                                </p:cTn>
                              </p:par>
                              <p:par>
                                <p:cTn id="438" presetID="3" presetClass="entr" presetSubtype="5" fill="hold" grpId="1" nodeType="withEffect">
                                  <p:stCondLst>
                                    <p:cond delay="0"/>
                                  </p:stCondLst>
                                  <p:childTnLst>
                                    <p:set>
                                      <p:cBhvr>
                                        <p:cTn id="439" dur="1" fill="hold">
                                          <p:stCondLst>
                                            <p:cond delay="0"/>
                                          </p:stCondLst>
                                        </p:cTn>
                                        <p:tgtEl>
                                          <p:spTgt spid="62"/>
                                        </p:tgtEl>
                                        <p:attrNameLst>
                                          <p:attrName>style.visibility</p:attrName>
                                        </p:attrNameLst>
                                      </p:cBhvr>
                                      <p:to>
                                        <p:strVal val="visible"/>
                                      </p:to>
                                    </p:set>
                                    <p:animEffect transition="in" filter="blinds(vertical)">
                                      <p:cBhvr>
                                        <p:cTn id="440" dur="2000"/>
                                        <p:tgtEl>
                                          <p:spTgt spid="62"/>
                                        </p:tgtEl>
                                      </p:cBhvr>
                                    </p:animEffect>
                                  </p:childTnLst>
                                </p:cTn>
                              </p:par>
                              <p:par>
                                <p:cTn id="441" presetID="3" presetClass="entr" presetSubtype="5" fill="hold" grpId="1" nodeType="withEffect">
                                  <p:stCondLst>
                                    <p:cond delay="0"/>
                                  </p:stCondLst>
                                  <p:childTnLst>
                                    <p:set>
                                      <p:cBhvr>
                                        <p:cTn id="442" dur="1" fill="hold">
                                          <p:stCondLst>
                                            <p:cond delay="0"/>
                                          </p:stCondLst>
                                        </p:cTn>
                                        <p:tgtEl>
                                          <p:spTgt spid="63"/>
                                        </p:tgtEl>
                                        <p:attrNameLst>
                                          <p:attrName>style.visibility</p:attrName>
                                        </p:attrNameLst>
                                      </p:cBhvr>
                                      <p:to>
                                        <p:strVal val="visible"/>
                                      </p:to>
                                    </p:set>
                                    <p:animEffect transition="in" filter="blinds(vertical)">
                                      <p:cBhvr>
                                        <p:cTn id="443" dur="2000"/>
                                        <p:tgtEl>
                                          <p:spTgt spid="63"/>
                                        </p:tgtEl>
                                      </p:cBhvr>
                                    </p:animEffect>
                                  </p:childTnLst>
                                </p:cTn>
                              </p:par>
                              <p:par>
                                <p:cTn id="444" presetID="3" presetClass="entr" presetSubtype="5" fill="hold" grpId="1" nodeType="withEffect">
                                  <p:stCondLst>
                                    <p:cond delay="0"/>
                                  </p:stCondLst>
                                  <p:childTnLst>
                                    <p:set>
                                      <p:cBhvr>
                                        <p:cTn id="445" dur="1" fill="hold">
                                          <p:stCondLst>
                                            <p:cond delay="0"/>
                                          </p:stCondLst>
                                        </p:cTn>
                                        <p:tgtEl>
                                          <p:spTgt spid="64"/>
                                        </p:tgtEl>
                                        <p:attrNameLst>
                                          <p:attrName>style.visibility</p:attrName>
                                        </p:attrNameLst>
                                      </p:cBhvr>
                                      <p:to>
                                        <p:strVal val="visible"/>
                                      </p:to>
                                    </p:set>
                                    <p:animEffect transition="in" filter="blinds(vertical)">
                                      <p:cBhvr>
                                        <p:cTn id="446" dur="2000"/>
                                        <p:tgtEl>
                                          <p:spTgt spid="64"/>
                                        </p:tgtEl>
                                      </p:cBhvr>
                                    </p:animEffect>
                                  </p:childTnLst>
                                </p:cTn>
                              </p:par>
                              <p:par>
                                <p:cTn id="447" presetID="3" presetClass="entr" presetSubtype="5" fill="hold" grpId="1" nodeType="withEffect">
                                  <p:stCondLst>
                                    <p:cond delay="0"/>
                                  </p:stCondLst>
                                  <p:childTnLst>
                                    <p:set>
                                      <p:cBhvr>
                                        <p:cTn id="448" dur="1" fill="hold">
                                          <p:stCondLst>
                                            <p:cond delay="0"/>
                                          </p:stCondLst>
                                        </p:cTn>
                                        <p:tgtEl>
                                          <p:spTgt spid="65"/>
                                        </p:tgtEl>
                                        <p:attrNameLst>
                                          <p:attrName>style.visibility</p:attrName>
                                        </p:attrNameLst>
                                      </p:cBhvr>
                                      <p:to>
                                        <p:strVal val="visible"/>
                                      </p:to>
                                    </p:set>
                                    <p:animEffect transition="in" filter="blinds(vertical)">
                                      <p:cBhvr>
                                        <p:cTn id="449" dur="2000"/>
                                        <p:tgtEl>
                                          <p:spTgt spid="65"/>
                                        </p:tgtEl>
                                      </p:cBhvr>
                                    </p:animEffect>
                                  </p:childTnLst>
                                </p:cTn>
                              </p:par>
                              <p:par>
                                <p:cTn id="450" presetID="3" presetClass="entr" presetSubtype="5" fill="hold" grpId="1" nodeType="withEffect">
                                  <p:stCondLst>
                                    <p:cond delay="0"/>
                                  </p:stCondLst>
                                  <p:childTnLst>
                                    <p:set>
                                      <p:cBhvr>
                                        <p:cTn id="451" dur="1" fill="hold">
                                          <p:stCondLst>
                                            <p:cond delay="0"/>
                                          </p:stCondLst>
                                        </p:cTn>
                                        <p:tgtEl>
                                          <p:spTgt spid="66"/>
                                        </p:tgtEl>
                                        <p:attrNameLst>
                                          <p:attrName>style.visibility</p:attrName>
                                        </p:attrNameLst>
                                      </p:cBhvr>
                                      <p:to>
                                        <p:strVal val="visible"/>
                                      </p:to>
                                    </p:set>
                                    <p:animEffect transition="in" filter="blinds(vertical)">
                                      <p:cBhvr>
                                        <p:cTn id="452" dur="2000"/>
                                        <p:tgtEl>
                                          <p:spTgt spid="66"/>
                                        </p:tgtEl>
                                      </p:cBhvr>
                                    </p:animEffect>
                                  </p:childTnLst>
                                </p:cTn>
                              </p:par>
                              <p:par>
                                <p:cTn id="453" presetID="3" presetClass="entr" presetSubtype="5" fill="hold" grpId="1" nodeType="withEffect">
                                  <p:stCondLst>
                                    <p:cond delay="0"/>
                                  </p:stCondLst>
                                  <p:childTnLst>
                                    <p:set>
                                      <p:cBhvr>
                                        <p:cTn id="454" dur="1" fill="hold">
                                          <p:stCondLst>
                                            <p:cond delay="0"/>
                                          </p:stCondLst>
                                        </p:cTn>
                                        <p:tgtEl>
                                          <p:spTgt spid="67"/>
                                        </p:tgtEl>
                                        <p:attrNameLst>
                                          <p:attrName>style.visibility</p:attrName>
                                        </p:attrNameLst>
                                      </p:cBhvr>
                                      <p:to>
                                        <p:strVal val="visible"/>
                                      </p:to>
                                    </p:set>
                                    <p:animEffect transition="in" filter="blinds(vertical)">
                                      <p:cBhvr>
                                        <p:cTn id="455" dur="2000"/>
                                        <p:tgtEl>
                                          <p:spTgt spid="67"/>
                                        </p:tgtEl>
                                      </p:cBhvr>
                                    </p:animEffect>
                                  </p:childTnLst>
                                </p:cTn>
                              </p:par>
                              <p:par>
                                <p:cTn id="456" presetID="3" presetClass="entr" presetSubtype="5" fill="hold" grpId="1" nodeType="withEffect">
                                  <p:stCondLst>
                                    <p:cond delay="0"/>
                                  </p:stCondLst>
                                  <p:childTnLst>
                                    <p:set>
                                      <p:cBhvr>
                                        <p:cTn id="457" dur="1" fill="hold">
                                          <p:stCondLst>
                                            <p:cond delay="0"/>
                                          </p:stCondLst>
                                        </p:cTn>
                                        <p:tgtEl>
                                          <p:spTgt spid="68"/>
                                        </p:tgtEl>
                                        <p:attrNameLst>
                                          <p:attrName>style.visibility</p:attrName>
                                        </p:attrNameLst>
                                      </p:cBhvr>
                                      <p:to>
                                        <p:strVal val="visible"/>
                                      </p:to>
                                    </p:set>
                                    <p:animEffect transition="in" filter="blinds(vertical)">
                                      <p:cBhvr>
                                        <p:cTn id="458" dur="2000"/>
                                        <p:tgtEl>
                                          <p:spTgt spid="68"/>
                                        </p:tgtEl>
                                      </p:cBhvr>
                                    </p:animEffect>
                                  </p:childTnLst>
                                </p:cTn>
                              </p:par>
                              <p:par>
                                <p:cTn id="459" presetID="3" presetClass="entr" presetSubtype="5" fill="hold" grpId="1" nodeType="withEffect">
                                  <p:stCondLst>
                                    <p:cond delay="0"/>
                                  </p:stCondLst>
                                  <p:childTnLst>
                                    <p:set>
                                      <p:cBhvr>
                                        <p:cTn id="460" dur="1" fill="hold">
                                          <p:stCondLst>
                                            <p:cond delay="0"/>
                                          </p:stCondLst>
                                        </p:cTn>
                                        <p:tgtEl>
                                          <p:spTgt spid="69"/>
                                        </p:tgtEl>
                                        <p:attrNameLst>
                                          <p:attrName>style.visibility</p:attrName>
                                        </p:attrNameLst>
                                      </p:cBhvr>
                                      <p:to>
                                        <p:strVal val="visible"/>
                                      </p:to>
                                    </p:set>
                                    <p:animEffect transition="in" filter="blinds(vertical)">
                                      <p:cBhvr>
                                        <p:cTn id="461" dur="2000"/>
                                        <p:tgtEl>
                                          <p:spTgt spid="69"/>
                                        </p:tgtEl>
                                      </p:cBhvr>
                                    </p:animEffect>
                                  </p:childTnLst>
                                </p:cTn>
                              </p:par>
                              <p:par>
                                <p:cTn id="462" presetID="8" presetClass="emph" presetSubtype="0" fill="hold" grpId="2" nodeType="withEffect">
                                  <p:stCondLst>
                                    <p:cond delay="0"/>
                                  </p:stCondLst>
                                  <p:childTnLst>
                                    <p:animRot by="21600000">
                                      <p:cBhvr>
                                        <p:cTn id="463" dur="2000" fill="hold"/>
                                        <p:tgtEl>
                                          <p:spTgt spid="5"/>
                                        </p:tgtEl>
                                        <p:attrNameLst>
                                          <p:attrName>r</p:attrName>
                                        </p:attrNameLst>
                                      </p:cBhvr>
                                    </p:animRot>
                                  </p:childTnLst>
                                </p:cTn>
                              </p:par>
                              <p:par>
                                <p:cTn id="464" presetID="8" presetClass="emph" presetSubtype="0" fill="hold" grpId="2" nodeType="withEffect">
                                  <p:stCondLst>
                                    <p:cond delay="0"/>
                                  </p:stCondLst>
                                  <p:childTnLst>
                                    <p:animRot by="-21600000">
                                      <p:cBhvr>
                                        <p:cTn id="465" dur="2000" fill="hold"/>
                                        <p:tgtEl>
                                          <p:spTgt spid="6"/>
                                        </p:tgtEl>
                                        <p:attrNameLst>
                                          <p:attrName>r</p:attrName>
                                        </p:attrNameLst>
                                      </p:cBhvr>
                                    </p:animRot>
                                  </p:childTnLst>
                                </p:cTn>
                              </p:par>
                              <p:par>
                                <p:cTn id="466" presetID="8" presetClass="emph" presetSubtype="0" fill="hold" grpId="2" nodeType="withEffect">
                                  <p:stCondLst>
                                    <p:cond delay="0"/>
                                  </p:stCondLst>
                                  <p:childTnLst>
                                    <p:animRot by="21600000">
                                      <p:cBhvr>
                                        <p:cTn id="467" dur="2000" fill="hold"/>
                                        <p:tgtEl>
                                          <p:spTgt spid="7"/>
                                        </p:tgtEl>
                                        <p:attrNameLst>
                                          <p:attrName>r</p:attrName>
                                        </p:attrNameLst>
                                      </p:cBhvr>
                                    </p:animRot>
                                  </p:childTnLst>
                                </p:cTn>
                              </p:par>
                              <p:par>
                                <p:cTn id="468" presetID="8" presetClass="emph" presetSubtype="0" fill="hold" grpId="2" nodeType="withEffect">
                                  <p:stCondLst>
                                    <p:cond delay="0"/>
                                  </p:stCondLst>
                                  <p:childTnLst>
                                    <p:animRot by="-21600000">
                                      <p:cBhvr>
                                        <p:cTn id="469" dur="2000" fill="hold"/>
                                        <p:tgtEl>
                                          <p:spTgt spid="8"/>
                                        </p:tgtEl>
                                        <p:attrNameLst>
                                          <p:attrName>r</p:attrName>
                                        </p:attrNameLst>
                                      </p:cBhvr>
                                    </p:animRot>
                                  </p:childTnLst>
                                </p:cTn>
                              </p:par>
                              <p:par>
                                <p:cTn id="470" presetID="8" presetClass="emph" presetSubtype="0" fill="hold" grpId="2" nodeType="withEffect">
                                  <p:stCondLst>
                                    <p:cond delay="0"/>
                                  </p:stCondLst>
                                  <p:childTnLst>
                                    <p:animRot by="21600000">
                                      <p:cBhvr>
                                        <p:cTn id="471" dur="2000" fill="hold"/>
                                        <p:tgtEl>
                                          <p:spTgt spid="9"/>
                                        </p:tgtEl>
                                        <p:attrNameLst>
                                          <p:attrName>r</p:attrName>
                                        </p:attrNameLst>
                                      </p:cBhvr>
                                    </p:animRot>
                                  </p:childTnLst>
                                </p:cTn>
                              </p:par>
                              <p:par>
                                <p:cTn id="472" presetID="8" presetClass="emph" presetSubtype="0" fill="hold" grpId="2" nodeType="withEffect">
                                  <p:stCondLst>
                                    <p:cond delay="0"/>
                                  </p:stCondLst>
                                  <p:childTnLst>
                                    <p:animRot by="-21600000">
                                      <p:cBhvr>
                                        <p:cTn id="473" dur="2000" fill="hold"/>
                                        <p:tgtEl>
                                          <p:spTgt spid="10"/>
                                        </p:tgtEl>
                                        <p:attrNameLst>
                                          <p:attrName>r</p:attrName>
                                        </p:attrNameLst>
                                      </p:cBhvr>
                                    </p:animRot>
                                  </p:childTnLst>
                                </p:cTn>
                              </p:par>
                              <p:par>
                                <p:cTn id="474" presetID="8" presetClass="emph" presetSubtype="0" fill="hold" grpId="2" nodeType="withEffect">
                                  <p:stCondLst>
                                    <p:cond delay="0"/>
                                  </p:stCondLst>
                                  <p:childTnLst>
                                    <p:animRot by="21600000">
                                      <p:cBhvr>
                                        <p:cTn id="475" dur="2000" fill="hold"/>
                                        <p:tgtEl>
                                          <p:spTgt spid="11"/>
                                        </p:tgtEl>
                                        <p:attrNameLst>
                                          <p:attrName>r</p:attrName>
                                        </p:attrNameLst>
                                      </p:cBhvr>
                                    </p:animRot>
                                  </p:childTnLst>
                                </p:cTn>
                              </p:par>
                              <p:par>
                                <p:cTn id="476" presetID="8" presetClass="emph" presetSubtype="0" fill="hold" grpId="2" nodeType="withEffect">
                                  <p:stCondLst>
                                    <p:cond delay="0"/>
                                  </p:stCondLst>
                                  <p:childTnLst>
                                    <p:animRot by="-21600000">
                                      <p:cBhvr>
                                        <p:cTn id="477" dur="2000" fill="hold"/>
                                        <p:tgtEl>
                                          <p:spTgt spid="12"/>
                                        </p:tgtEl>
                                        <p:attrNameLst>
                                          <p:attrName>r</p:attrName>
                                        </p:attrNameLst>
                                      </p:cBhvr>
                                    </p:animRot>
                                  </p:childTnLst>
                                </p:cTn>
                              </p:par>
                              <p:par>
                                <p:cTn id="478" presetID="8" presetClass="emph" presetSubtype="0" fill="hold" grpId="2" nodeType="withEffect">
                                  <p:stCondLst>
                                    <p:cond delay="0"/>
                                  </p:stCondLst>
                                  <p:childTnLst>
                                    <p:animRot by="21600000">
                                      <p:cBhvr>
                                        <p:cTn id="479" dur="2000" fill="hold"/>
                                        <p:tgtEl>
                                          <p:spTgt spid="13"/>
                                        </p:tgtEl>
                                        <p:attrNameLst>
                                          <p:attrName>r</p:attrName>
                                        </p:attrNameLst>
                                      </p:cBhvr>
                                    </p:animRot>
                                  </p:childTnLst>
                                </p:cTn>
                              </p:par>
                              <p:par>
                                <p:cTn id="480" presetID="8" presetClass="emph" presetSubtype="0" fill="hold" grpId="2" nodeType="withEffect">
                                  <p:stCondLst>
                                    <p:cond delay="0"/>
                                  </p:stCondLst>
                                  <p:childTnLst>
                                    <p:animRot by="-21600000">
                                      <p:cBhvr>
                                        <p:cTn id="481" dur="2000" fill="hold"/>
                                        <p:tgtEl>
                                          <p:spTgt spid="14"/>
                                        </p:tgtEl>
                                        <p:attrNameLst>
                                          <p:attrName>r</p:attrName>
                                        </p:attrNameLst>
                                      </p:cBhvr>
                                    </p:animRot>
                                  </p:childTnLst>
                                </p:cTn>
                              </p:par>
                              <p:par>
                                <p:cTn id="482" presetID="8" presetClass="emph" presetSubtype="0" fill="hold" grpId="2" nodeType="withEffect">
                                  <p:stCondLst>
                                    <p:cond delay="0"/>
                                  </p:stCondLst>
                                  <p:childTnLst>
                                    <p:animRot by="21600000">
                                      <p:cBhvr>
                                        <p:cTn id="483" dur="2000" fill="hold"/>
                                        <p:tgtEl>
                                          <p:spTgt spid="15"/>
                                        </p:tgtEl>
                                        <p:attrNameLst>
                                          <p:attrName>r</p:attrName>
                                        </p:attrNameLst>
                                      </p:cBhvr>
                                    </p:animRot>
                                  </p:childTnLst>
                                </p:cTn>
                              </p:par>
                              <p:par>
                                <p:cTn id="484" presetID="8" presetClass="emph" presetSubtype="0" fill="hold" grpId="2" nodeType="withEffect">
                                  <p:stCondLst>
                                    <p:cond delay="0"/>
                                  </p:stCondLst>
                                  <p:childTnLst>
                                    <p:animRot by="-21600000">
                                      <p:cBhvr>
                                        <p:cTn id="485" dur="2000" fill="hold"/>
                                        <p:tgtEl>
                                          <p:spTgt spid="16"/>
                                        </p:tgtEl>
                                        <p:attrNameLst>
                                          <p:attrName>r</p:attrName>
                                        </p:attrNameLst>
                                      </p:cBhvr>
                                    </p:animRot>
                                  </p:childTnLst>
                                </p:cTn>
                              </p:par>
                              <p:par>
                                <p:cTn id="486" presetID="8" presetClass="emph" presetSubtype="0" fill="hold" grpId="2" nodeType="withEffect">
                                  <p:stCondLst>
                                    <p:cond delay="0"/>
                                  </p:stCondLst>
                                  <p:childTnLst>
                                    <p:animRot by="21600000">
                                      <p:cBhvr>
                                        <p:cTn id="487" dur="2000" fill="hold"/>
                                        <p:tgtEl>
                                          <p:spTgt spid="17"/>
                                        </p:tgtEl>
                                        <p:attrNameLst>
                                          <p:attrName>r</p:attrName>
                                        </p:attrNameLst>
                                      </p:cBhvr>
                                    </p:animRot>
                                  </p:childTnLst>
                                </p:cTn>
                              </p:par>
                              <p:par>
                                <p:cTn id="488" presetID="8" presetClass="emph" presetSubtype="0" fill="hold" grpId="2" nodeType="withEffect">
                                  <p:stCondLst>
                                    <p:cond delay="0"/>
                                  </p:stCondLst>
                                  <p:childTnLst>
                                    <p:animRot by="21600000">
                                      <p:cBhvr>
                                        <p:cTn id="489" dur="2000" fill="hold"/>
                                        <p:tgtEl>
                                          <p:spTgt spid="18"/>
                                        </p:tgtEl>
                                        <p:attrNameLst>
                                          <p:attrName>r</p:attrName>
                                        </p:attrNameLst>
                                      </p:cBhvr>
                                    </p:animRot>
                                  </p:childTnLst>
                                </p:cTn>
                              </p:par>
                              <p:par>
                                <p:cTn id="490" presetID="8" presetClass="emph" presetSubtype="0" fill="hold" grpId="2" nodeType="withEffect">
                                  <p:stCondLst>
                                    <p:cond delay="0"/>
                                  </p:stCondLst>
                                  <p:childTnLst>
                                    <p:animRot by="-21600000">
                                      <p:cBhvr>
                                        <p:cTn id="491" dur="2000" fill="hold"/>
                                        <p:tgtEl>
                                          <p:spTgt spid="19"/>
                                        </p:tgtEl>
                                        <p:attrNameLst>
                                          <p:attrName>r</p:attrName>
                                        </p:attrNameLst>
                                      </p:cBhvr>
                                    </p:animRot>
                                  </p:childTnLst>
                                </p:cTn>
                              </p:par>
                              <p:par>
                                <p:cTn id="492" presetID="8" presetClass="emph" presetSubtype="0" fill="hold" grpId="2" nodeType="withEffect">
                                  <p:stCondLst>
                                    <p:cond delay="0"/>
                                  </p:stCondLst>
                                  <p:childTnLst>
                                    <p:animRot by="21600000">
                                      <p:cBhvr>
                                        <p:cTn id="493" dur="2000" fill="hold"/>
                                        <p:tgtEl>
                                          <p:spTgt spid="20"/>
                                        </p:tgtEl>
                                        <p:attrNameLst>
                                          <p:attrName>r</p:attrName>
                                        </p:attrNameLst>
                                      </p:cBhvr>
                                    </p:animRot>
                                  </p:childTnLst>
                                </p:cTn>
                              </p:par>
                              <p:par>
                                <p:cTn id="494" presetID="8" presetClass="emph" presetSubtype="0" fill="hold" grpId="2" nodeType="withEffect">
                                  <p:stCondLst>
                                    <p:cond delay="0"/>
                                  </p:stCondLst>
                                  <p:childTnLst>
                                    <p:animRot by="-21600000">
                                      <p:cBhvr>
                                        <p:cTn id="495" dur="2000" fill="hold"/>
                                        <p:tgtEl>
                                          <p:spTgt spid="21"/>
                                        </p:tgtEl>
                                        <p:attrNameLst>
                                          <p:attrName>r</p:attrName>
                                        </p:attrNameLst>
                                      </p:cBhvr>
                                    </p:animRot>
                                  </p:childTnLst>
                                </p:cTn>
                              </p:par>
                              <p:par>
                                <p:cTn id="496" presetID="8" presetClass="emph" presetSubtype="0" fill="hold" grpId="2" nodeType="withEffect">
                                  <p:stCondLst>
                                    <p:cond delay="0"/>
                                  </p:stCondLst>
                                  <p:childTnLst>
                                    <p:animRot by="21600000">
                                      <p:cBhvr>
                                        <p:cTn id="497" dur="2000" fill="hold"/>
                                        <p:tgtEl>
                                          <p:spTgt spid="22"/>
                                        </p:tgtEl>
                                        <p:attrNameLst>
                                          <p:attrName>r</p:attrName>
                                        </p:attrNameLst>
                                      </p:cBhvr>
                                    </p:animRot>
                                  </p:childTnLst>
                                </p:cTn>
                              </p:par>
                              <p:par>
                                <p:cTn id="498" presetID="8" presetClass="emph" presetSubtype="0" fill="hold" grpId="2" nodeType="withEffect">
                                  <p:stCondLst>
                                    <p:cond delay="0"/>
                                  </p:stCondLst>
                                  <p:childTnLst>
                                    <p:animRot by="-21600000">
                                      <p:cBhvr>
                                        <p:cTn id="499" dur="2000" fill="hold"/>
                                        <p:tgtEl>
                                          <p:spTgt spid="23"/>
                                        </p:tgtEl>
                                        <p:attrNameLst>
                                          <p:attrName>r</p:attrName>
                                        </p:attrNameLst>
                                      </p:cBhvr>
                                    </p:animRot>
                                  </p:childTnLst>
                                </p:cTn>
                              </p:par>
                              <p:par>
                                <p:cTn id="500" presetID="8" presetClass="emph" presetSubtype="0" fill="hold" grpId="2" nodeType="withEffect">
                                  <p:stCondLst>
                                    <p:cond delay="0"/>
                                  </p:stCondLst>
                                  <p:childTnLst>
                                    <p:animRot by="21600000">
                                      <p:cBhvr>
                                        <p:cTn id="501" dur="2000" fill="hold"/>
                                        <p:tgtEl>
                                          <p:spTgt spid="24"/>
                                        </p:tgtEl>
                                        <p:attrNameLst>
                                          <p:attrName>r</p:attrName>
                                        </p:attrNameLst>
                                      </p:cBhvr>
                                    </p:animRot>
                                  </p:childTnLst>
                                </p:cTn>
                              </p:par>
                              <p:par>
                                <p:cTn id="502" presetID="8" presetClass="emph" presetSubtype="0" fill="hold" grpId="2" nodeType="withEffect">
                                  <p:stCondLst>
                                    <p:cond delay="0"/>
                                  </p:stCondLst>
                                  <p:childTnLst>
                                    <p:animRot by="-21600000">
                                      <p:cBhvr>
                                        <p:cTn id="503" dur="2000" fill="hold"/>
                                        <p:tgtEl>
                                          <p:spTgt spid="25"/>
                                        </p:tgtEl>
                                        <p:attrNameLst>
                                          <p:attrName>r</p:attrName>
                                        </p:attrNameLst>
                                      </p:cBhvr>
                                    </p:animRot>
                                  </p:childTnLst>
                                </p:cTn>
                              </p:par>
                              <p:par>
                                <p:cTn id="504" presetID="8" presetClass="emph" presetSubtype="0" fill="hold" grpId="2" nodeType="withEffect">
                                  <p:stCondLst>
                                    <p:cond delay="0"/>
                                  </p:stCondLst>
                                  <p:childTnLst>
                                    <p:animRot by="21600000">
                                      <p:cBhvr>
                                        <p:cTn id="505" dur="2000" fill="hold"/>
                                        <p:tgtEl>
                                          <p:spTgt spid="26"/>
                                        </p:tgtEl>
                                        <p:attrNameLst>
                                          <p:attrName>r</p:attrName>
                                        </p:attrNameLst>
                                      </p:cBhvr>
                                    </p:animRot>
                                  </p:childTnLst>
                                </p:cTn>
                              </p:par>
                              <p:par>
                                <p:cTn id="506" presetID="8" presetClass="emph" presetSubtype="0" fill="hold" grpId="2" nodeType="withEffect">
                                  <p:stCondLst>
                                    <p:cond delay="0"/>
                                  </p:stCondLst>
                                  <p:childTnLst>
                                    <p:animRot by="-21600000">
                                      <p:cBhvr>
                                        <p:cTn id="507" dur="2000" fill="hold"/>
                                        <p:tgtEl>
                                          <p:spTgt spid="27"/>
                                        </p:tgtEl>
                                        <p:attrNameLst>
                                          <p:attrName>r</p:attrName>
                                        </p:attrNameLst>
                                      </p:cBhvr>
                                    </p:animRot>
                                  </p:childTnLst>
                                </p:cTn>
                              </p:par>
                              <p:par>
                                <p:cTn id="508" presetID="8" presetClass="emph" presetSubtype="0" fill="hold" grpId="2" nodeType="withEffect">
                                  <p:stCondLst>
                                    <p:cond delay="0"/>
                                  </p:stCondLst>
                                  <p:childTnLst>
                                    <p:animRot by="21600000">
                                      <p:cBhvr>
                                        <p:cTn id="509" dur="2000" fill="hold"/>
                                        <p:tgtEl>
                                          <p:spTgt spid="28"/>
                                        </p:tgtEl>
                                        <p:attrNameLst>
                                          <p:attrName>r</p:attrName>
                                        </p:attrNameLst>
                                      </p:cBhvr>
                                    </p:animRot>
                                  </p:childTnLst>
                                </p:cTn>
                              </p:par>
                              <p:par>
                                <p:cTn id="510" presetID="8" presetClass="emph" presetSubtype="0" fill="hold" grpId="2" nodeType="withEffect">
                                  <p:stCondLst>
                                    <p:cond delay="0"/>
                                  </p:stCondLst>
                                  <p:childTnLst>
                                    <p:animRot by="-21600000">
                                      <p:cBhvr>
                                        <p:cTn id="511" dur="2000" fill="hold"/>
                                        <p:tgtEl>
                                          <p:spTgt spid="29"/>
                                        </p:tgtEl>
                                        <p:attrNameLst>
                                          <p:attrName>r</p:attrName>
                                        </p:attrNameLst>
                                      </p:cBhvr>
                                    </p:animRot>
                                  </p:childTnLst>
                                </p:cTn>
                              </p:par>
                              <p:par>
                                <p:cTn id="512" presetID="8" presetClass="emph" presetSubtype="0" fill="hold" grpId="2" nodeType="withEffect">
                                  <p:stCondLst>
                                    <p:cond delay="0"/>
                                  </p:stCondLst>
                                  <p:childTnLst>
                                    <p:animRot by="21600000">
                                      <p:cBhvr>
                                        <p:cTn id="513" dur="2000" fill="hold"/>
                                        <p:tgtEl>
                                          <p:spTgt spid="30"/>
                                        </p:tgtEl>
                                        <p:attrNameLst>
                                          <p:attrName>r</p:attrName>
                                        </p:attrNameLst>
                                      </p:cBhvr>
                                    </p:animRot>
                                  </p:childTnLst>
                                </p:cTn>
                              </p:par>
                              <p:par>
                                <p:cTn id="514" presetID="8" presetClass="emph" presetSubtype="0" fill="hold" grpId="2" nodeType="withEffect">
                                  <p:stCondLst>
                                    <p:cond delay="0"/>
                                  </p:stCondLst>
                                  <p:childTnLst>
                                    <p:animRot by="21600000">
                                      <p:cBhvr>
                                        <p:cTn id="515" dur="2000" fill="hold"/>
                                        <p:tgtEl>
                                          <p:spTgt spid="31"/>
                                        </p:tgtEl>
                                        <p:attrNameLst>
                                          <p:attrName>r</p:attrName>
                                        </p:attrNameLst>
                                      </p:cBhvr>
                                    </p:animRot>
                                  </p:childTnLst>
                                </p:cTn>
                              </p:par>
                              <p:par>
                                <p:cTn id="516" presetID="8" presetClass="emph" presetSubtype="0" fill="hold" grpId="2" nodeType="withEffect">
                                  <p:stCondLst>
                                    <p:cond delay="0"/>
                                  </p:stCondLst>
                                  <p:childTnLst>
                                    <p:animRot by="-21600000">
                                      <p:cBhvr>
                                        <p:cTn id="517" dur="2000" fill="hold"/>
                                        <p:tgtEl>
                                          <p:spTgt spid="32"/>
                                        </p:tgtEl>
                                        <p:attrNameLst>
                                          <p:attrName>r</p:attrName>
                                        </p:attrNameLst>
                                      </p:cBhvr>
                                    </p:animRot>
                                  </p:childTnLst>
                                </p:cTn>
                              </p:par>
                              <p:par>
                                <p:cTn id="518" presetID="8" presetClass="emph" presetSubtype="0" fill="hold" grpId="2" nodeType="withEffect">
                                  <p:stCondLst>
                                    <p:cond delay="0"/>
                                  </p:stCondLst>
                                  <p:childTnLst>
                                    <p:animRot by="21600000">
                                      <p:cBhvr>
                                        <p:cTn id="519" dur="2000" fill="hold"/>
                                        <p:tgtEl>
                                          <p:spTgt spid="33"/>
                                        </p:tgtEl>
                                        <p:attrNameLst>
                                          <p:attrName>r</p:attrName>
                                        </p:attrNameLst>
                                      </p:cBhvr>
                                    </p:animRot>
                                  </p:childTnLst>
                                </p:cTn>
                              </p:par>
                              <p:par>
                                <p:cTn id="520" presetID="8" presetClass="emph" presetSubtype="0" fill="hold" grpId="2" nodeType="withEffect">
                                  <p:stCondLst>
                                    <p:cond delay="0"/>
                                  </p:stCondLst>
                                  <p:childTnLst>
                                    <p:animRot by="-21600000">
                                      <p:cBhvr>
                                        <p:cTn id="521" dur="2000" fill="hold"/>
                                        <p:tgtEl>
                                          <p:spTgt spid="34"/>
                                        </p:tgtEl>
                                        <p:attrNameLst>
                                          <p:attrName>r</p:attrName>
                                        </p:attrNameLst>
                                      </p:cBhvr>
                                    </p:animRot>
                                  </p:childTnLst>
                                </p:cTn>
                              </p:par>
                              <p:par>
                                <p:cTn id="522" presetID="8" presetClass="emph" presetSubtype="0" fill="hold" grpId="2" nodeType="withEffect">
                                  <p:stCondLst>
                                    <p:cond delay="0"/>
                                  </p:stCondLst>
                                  <p:childTnLst>
                                    <p:animRot by="21600000">
                                      <p:cBhvr>
                                        <p:cTn id="523" dur="2000" fill="hold"/>
                                        <p:tgtEl>
                                          <p:spTgt spid="35"/>
                                        </p:tgtEl>
                                        <p:attrNameLst>
                                          <p:attrName>r</p:attrName>
                                        </p:attrNameLst>
                                      </p:cBhvr>
                                    </p:animRot>
                                  </p:childTnLst>
                                </p:cTn>
                              </p:par>
                              <p:par>
                                <p:cTn id="524" presetID="8" presetClass="emph" presetSubtype="0" fill="hold" grpId="2" nodeType="withEffect">
                                  <p:stCondLst>
                                    <p:cond delay="0"/>
                                  </p:stCondLst>
                                  <p:childTnLst>
                                    <p:animRot by="-21600000">
                                      <p:cBhvr>
                                        <p:cTn id="525" dur="2000" fill="hold"/>
                                        <p:tgtEl>
                                          <p:spTgt spid="36"/>
                                        </p:tgtEl>
                                        <p:attrNameLst>
                                          <p:attrName>r</p:attrName>
                                        </p:attrNameLst>
                                      </p:cBhvr>
                                    </p:animRot>
                                  </p:childTnLst>
                                </p:cTn>
                              </p:par>
                              <p:par>
                                <p:cTn id="526" presetID="8" presetClass="emph" presetSubtype="0" fill="hold" grpId="2" nodeType="withEffect">
                                  <p:stCondLst>
                                    <p:cond delay="0"/>
                                  </p:stCondLst>
                                  <p:childTnLst>
                                    <p:animRot by="21600000">
                                      <p:cBhvr>
                                        <p:cTn id="527" dur="2000" fill="hold"/>
                                        <p:tgtEl>
                                          <p:spTgt spid="37"/>
                                        </p:tgtEl>
                                        <p:attrNameLst>
                                          <p:attrName>r</p:attrName>
                                        </p:attrNameLst>
                                      </p:cBhvr>
                                    </p:animRot>
                                  </p:childTnLst>
                                </p:cTn>
                              </p:par>
                              <p:par>
                                <p:cTn id="528" presetID="8" presetClass="emph" presetSubtype="0" fill="hold" grpId="2" nodeType="withEffect">
                                  <p:stCondLst>
                                    <p:cond delay="0"/>
                                  </p:stCondLst>
                                  <p:childTnLst>
                                    <p:animRot by="-21600000">
                                      <p:cBhvr>
                                        <p:cTn id="529" dur="2000" fill="hold"/>
                                        <p:tgtEl>
                                          <p:spTgt spid="38"/>
                                        </p:tgtEl>
                                        <p:attrNameLst>
                                          <p:attrName>r</p:attrName>
                                        </p:attrNameLst>
                                      </p:cBhvr>
                                    </p:animRot>
                                  </p:childTnLst>
                                </p:cTn>
                              </p:par>
                              <p:par>
                                <p:cTn id="530" presetID="8" presetClass="emph" presetSubtype="0" fill="hold" grpId="2" nodeType="withEffect">
                                  <p:stCondLst>
                                    <p:cond delay="0"/>
                                  </p:stCondLst>
                                  <p:childTnLst>
                                    <p:animRot by="21600000">
                                      <p:cBhvr>
                                        <p:cTn id="531" dur="2000" fill="hold"/>
                                        <p:tgtEl>
                                          <p:spTgt spid="39"/>
                                        </p:tgtEl>
                                        <p:attrNameLst>
                                          <p:attrName>r</p:attrName>
                                        </p:attrNameLst>
                                      </p:cBhvr>
                                    </p:animRot>
                                  </p:childTnLst>
                                </p:cTn>
                              </p:par>
                              <p:par>
                                <p:cTn id="532" presetID="8" presetClass="emph" presetSubtype="0" fill="hold" grpId="2" nodeType="withEffect">
                                  <p:stCondLst>
                                    <p:cond delay="0"/>
                                  </p:stCondLst>
                                  <p:childTnLst>
                                    <p:animRot by="-21600000">
                                      <p:cBhvr>
                                        <p:cTn id="533" dur="2000" fill="hold"/>
                                        <p:tgtEl>
                                          <p:spTgt spid="40"/>
                                        </p:tgtEl>
                                        <p:attrNameLst>
                                          <p:attrName>r</p:attrName>
                                        </p:attrNameLst>
                                      </p:cBhvr>
                                    </p:animRot>
                                  </p:childTnLst>
                                </p:cTn>
                              </p:par>
                              <p:par>
                                <p:cTn id="534" presetID="8" presetClass="emph" presetSubtype="0" fill="hold" grpId="2" nodeType="withEffect">
                                  <p:stCondLst>
                                    <p:cond delay="0"/>
                                  </p:stCondLst>
                                  <p:childTnLst>
                                    <p:animRot by="21600000">
                                      <p:cBhvr>
                                        <p:cTn id="535" dur="2000" fill="hold"/>
                                        <p:tgtEl>
                                          <p:spTgt spid="41"/>
                                        </p:tgtEl>
                                        <p:attrNameLst>
                                          <p:attrName>r</p:attrName>
                                        </p:attrNameLst>
                                      </p:cBhvr>
                                    </p:animRot>
                                  </p:childTnLst>
                                </p:cTn>
                              </p:par>
                              <p:par>
                                <p:cTn id="536" presetID="8" presetClass="emph" presetSubtype="0" fill="hold" grpId="2" nodeType="withEffect">
                                  <p:stCondLst>
                                    <p:cond delay="0"/>
                                  </p:stCondLst>
                                  <p:childTnLst>
                                    <p:animRot by="-21600000">
                                      <p:cBhvr>
                                        <p:cTn id="537" dur="2000" fill="hold"/>
                                        <p:tgtEl>
                                          <p:spTgt spid="42"/>
                                        </p:tgtEl>
                                        <p:attrNameLst>
                                          <p:attrName>r</p:attrName>
                                        </p:attrNameLst>
                                      </p:cBhvr>
                                    </p:animRot>
                                  </p:childTnLst>
                                </p:cTn>
                              </p:par>
                              <p:par>
                                <p:cTn id="538" presetID="8" presetClass="emph" presetSubtype="0" fill="hold" grpId="2" nodeType="withEffect">
                                  <p:stCondLst>
                                    <p:cond delay="0"/>
                                  </p:stCondLst>
                                  <p:childTnLst>
                                    <p:animRot by="21600000">
                                      <p:cBhvr>
                                        <p:cTn id="539" dur="2000" fill="hold"/>
                                        <p:tgtEl>
                                          <p:spTgt spid="43"/>
                                        </p:tgtEl>
                                        <p:attrNameLst>
                                          <p:attrName>r</p:attrName>
                                        </p:attrNameLst>
                                      </p:cBhvr>
                                    </p:animRot>
                                  </p:childTnLst>
                                </p:cTn>
                              </p:par>
                              <p:par>
                                <p:cTn id="540" presetID="8" presetClass="emph" presetSubtype="0" fill="hold" grpId="2" nodeType="withEffect">
                                  <p:stCondLst>
                                    <p:cond delay="0"/>
                                  </p:stCondLst>
                                  <p:childTnLst>
                                    <p:animRot by="21600000">
                                      <p:cBhvr>
                                        <p:cTn id="541" dur="2000" fill="hold"/>
                                        <p:tgtEl>
                                          <p:spTgt spid="44"/>
                                        </p:tgtEl>
                                        <p:attrNameLst>
                                          <p:attrName>r</p:attrName>
                                        </p:attrNameLst>
                                      </p:cBhvr>
                                    </p:animRot>
                                  </p:childTnLst>
                                </p:cTn>
                              </p:par>
                              <p:par>
                                <p:cTn id="542" presetID="8" presetClass="emph" presetSubtype="0" fill="hold" grpId="2" nodeType="withEffect">
                                  <p:stCondLst>
                                    <p:cond delay="0"/>
                                  </p:stCondLst>
                                  <p:childTnLst>
                                    <p:animRot by="-21600000">
                                      <p:cBhvr>
                                        <p:cTn id="543" dur="2000" fill="hold"/>
                                        <p:tgtEl>
                                          <p:spTgt spid="45"/>
                                        </p:tgtEl>
                                        <p:attrNameLst>
                                          <p:attrName>r</p:attrName>
                                        </p:attrNameLst>
                                      </p:cBhvr>
                                    </p:animRot>
                                  </p:childTnLst>
                                </p:cTn>
                              </p:par>
                              <p:par>
                                <p:cTn id="544" presetID="8" presetClass="emph" presetSubtype="0" fill="hold" grpId="2" nodeType="withEffect">
                                  <p:stCondLst>
                                    <p:cond delay="0"/>
                                  </p:stCondLst>
                                  <p:childTnLst>
                                    <p:animRot by="21600000">
                                      <p:cBhvr>
                                        <p:cTn id="545" dur="2000" fill="hold"/>
                                        <p:tgtEl>
                                          <p:spTgt spid="46"/>
                                        </p:tgtEl>
                                        <p:attrNameLst>
                                          <p:attrName>r</p:attrName>
                                        </p:attrNameLst>
                                      </p:cBhvr>
                                    </p:animRot>
                                  </p:childTnLst>
                                </p:cTn>
                              </p:par>
                              <p:par>
                                <p:cTn id="546" presetID="8" presetClass="emph" presetSubtype="0" fill="hold" grpId="2" nodeType="withEffect">
                                  <p:stCondLst>
                                    <p:cond delay="0"/>
                                  </p:stCondLst>
                                  <p:childTnLst>
                                    <p:animRot by="-21600000">
                                      <p:cBhvr>
                                        <p:cTn id="547" dur="2000" fill="hold"/>
                                        <p:tgtEl>
                                          <p:spTgt spid="47"/>
                                        </p:tgtEl>
                                        <p:attrNameLst>
                                          <p:attrName>r</p:attrName>
                                        </p:attrNameLst>
                                      </p:cBhvr>
                                    </p:animRot>
                                  </p:childTnLst>
                                </p:cTn>
                              </p:par>
                              <p:par>
                                <p:cTn id="548" presetID="8" presetClass="emph" presetSubtype="0" fill="hold" grpId="2" nodeType="withEffect">
                                  <p:stCondLst>
                                    <p:cond delay="0"/>
                                  </p:stCondLst>
                                  <p:childTnLst>
                                    <p:animRot by="21600000">
                                      <p:cBhvr>
                                        <p:cTn id="549" dur="2000" fill="hold"/>
                                        <p:tgtEl>
                                          <p:spTgt spid="48"/>
                                        </p:tgtEl>
                                        <p:attrNameLst>
                                          <p:attrName>r</p:attrName>
                                        </p:attrNameLst>
                                      </p:cBhvr>
                                    </p:animRot>
                                  </p:childTnLst>
                                </p:cTn>
                              </p:par>
                              <p:par>
                                <p:cTn id="550" presetID="8" presetClass="emph" presetSubtype="0" fill="hold" grpId="2" nodeType="withEffect">
                                  <p:stCondLst>
                                    <p:cond delay="0"/>
                                  </p:stCondLst>
                                  <p:childTnLst>
                                    <p:animRot by="-21600000">
                                      <p:cBhvr>
                                        <p:cTn id="551" dur="2000" fill="hold"/>
                                        <p:tgtEl>
                                          <p:spTgt spid="49"/>
                                        </p:tgtEl>
                                        <p:attrNameLst>
                                          <p:attrName>r</p:attrName>
                                        </p:attrNameLst>
                                      </p:cBhvr>
                                    </p:animRot>
                                  </p:childTnLst>
                                </p:cTn>
                              </p:par>
                              <p:par>
                                <p:cTn id="552" presetID="8" presetClass="emph" presetSubtype="0" fill="hold" grpId="2" nodeType="withEffect">
                                  <p:stCondLst>
                                    <p:cond delay="0"/>
                                  </p:stCondLst>
                                  <p:childTnLst>
                                    <p:animRot by="21600000">
                                      <p:cBhvr>
                                        <p:cTn id="553" dur="2000" fill="hold"/>
                                        <p:tgtEl>
                                          <p:spTgt spid="50"/>
                                        </p:tgtEl>
                                        <p:attrNameLst>
                                          <p:attrName>r</p:attrName>
                                        </p:attrNameLst>
                                      </p:cBhvr>
                                    </p:animRot>
                                  </p:childTnLst>
                                </p:cTn>
                              </p:par>
                              <p:par>
                                <p:cTn id="554" presetID="8" presetClass="emph" presetSubtype="0" fill="hold" grpId="2" nodeType="withEffect">
                                  <p:stCondLst>
                                    <p:cond delay="0"/>
                                  </p:stCondLst>
                                  <p:childTnLst>
                                    <p:animRot by="-21600000">
                                      <p:cBhvr>
                                        <p:cTn id="555" dur="2000" fill="hold"/>
                                        <p:tgtEl>
                                          <p:spTgt spid="51"/>
                                        </p:tgtEl>
                                        <p:attrNameLst>
                                          <p:attrName>r</p:attrName>
                                        </p:attrNameLst>
                                      </p:cBhvr>
                                    </p:animRot>
                                  </p:childTnLst>
                                </p:cTn>
                              </p:par>
                              <p:par>
                                <p:cTn id="556" presetID="8" presetClass="emph" presetSubtype="0" fill="hold" grpId="2" nodeType="withEffect">
                                  <p:stCondLst>
                                    <p:cond delay="0"/>
                                  </p:stCondLst>
                                  <p:childTnLst>
                                    <p:animRot by="21600000">
                                      <p:cBhvr>
                                        <p:cTn id="557" dur="2000" fill="hold"/>
                                        <p:tgtEl>
                                          <p:spTgt spid="52"/>
                                        </p:tgtEl>
                                        <p:attrNameLst>
                                          <p:attrName>r</p:attrName>
                                        </p:attrNameLst>
                                      </p:cBhvr>
                                    </p:animRot>
                                  </p:childTnLst>
                                </p:cTn>
                              </p:par>
                              <p:par>
                                <p:cTn id="558" presetID="8" presetClass="emph" presetSubtype="0" fill="hold" grpId="2" nodeType="withEffect">
                                  <p:stCondLst>
                                    <p:cond delay="0"/>
                                  </p:stCondLst>
                                  <p:childTnLst>
                                    <p:animRot by="-21600000">
                                      <p:cBhvr>
                                        <p:cTn id="559" dur="2000" fill="hold"/>
                                        <p:tgtEl>
                                          <p:spTgt spid="53"/>
                                        </p:tgtEl>
                                        <p:attrNameLst>
                                          <p:attrName>r</p:attrName>
                                        </p:attrNameLst>
                                      </p:cBhvr>
                                    </p:animRot>
                                  </p:childTnLst>
                                </p:cTn>
                              </p:par>
                              <p:par>
                                <p:cTn id="560" presetID="8" presetClass="emph" presetSubtype="0" fill="hold" grpId="2" nodeType="withEffect">
                                  <p:stCondLst>
                                    <p:cond delay="0"/>
                                  </p:stCondLst>
                                  <p:childTnLst>
                                    <p:animRot by="21600000">
                                      <p:cBhvr>
                                        <p:cTn id="561" dur="2000" fill="hold"/>
                                        <p:tgtEl>
                                          <p:spTgt spid="54"/>
                                        </p:tgtEl>
                                        <p:attrNameLst>
                                          <p:attrName>r</p:attrName>
                                        </p:attrNameLst>
                                      </p:cBhvr>
                                    </p:animRot>
                                  </p:childTnLst>
                                </p:cTn>
                              </p:par>
                              <p:par>
                                <p:cTn id="562" presetID="8" presetClass="emph" presetSubtype="0" fill="hold" grpId="2" nodeType="withEffect">
                                  <p:stCondLst>
                                    <p:cond delay="0"/>
                                  </p:stCondLst>
                                  <p:childTnLst>
                                    <p:animRot by="-21600000">
                                      <p:cBhvr>
                                        <p:cTn id="563" dur="2000" fill="hold"/>
                                        <p:tgtEl>
                                          <p:spTgt spid="55"/>
                                        </p:tgtEl>
                                        <p:attrNameLst>
                                          <p:attrName>r</p:attrName>
                                        </p:attrNameLst>
                                      </p:cBhvr>
                                    </p:animRot>
                                  </p:childTnLst>
                                </p:cTn>
                              </p:par>
                              <p:par>
                                <p:cTn id="564" presetID="8" presetClass="emph" presetSubtype="0" fill="hold" grpId="2" nodeType="withEffect">
                                  <p:stCondLst>
                                    <p:cond delay="0"/>
                                  </p:stCondLst>
                                  <p:childTnLst>
                                    <p:animRot by="21600000">
                                      <p:cBhvr>
                                        <p:cTn id="565" dur="2000" fill="hold"/>
                                        <p:tgtEl>
                                          <p:spTgt spid="56"/>
                                        </p:tgtEl>
                                        <p:attrNameLst>
                                          <p:attrName>r</p:attrName>
                                        </p:attrNameLst>
                                      </p:cBhvr>
                                    </p:animRot>
                                  </p:childTnLst>
                                </p:cTn>
                              </p:par>
                              <p:par>
                                <p:cTn id="566" presetID="8" presetClass="emph" presetSubtype="0" fill="hold" grpId="2" nodeType="withEffect">
                                  <p:stCondLst>
                                    <p:cond delay="0"/>
                                  </p:stCondLst>
                                  <p:childTnLst>
                                    <p:animRot by="21600000">
                                      <p:cBhvr>
                                        <p:cTn id="567" dur="2000" fill="hold"/>
                                        <p:tgtEl>
                                          <p:spTgt spid="57"/>
                                        </p:tgtEl>
                                        <p:attrNameLst>
                                          <p:attrName>r</p:attrName>
                                        </p:attrNameLst>
                                      </p:cBhvr>
                                    </p:animRot>
                                  </p:childTnLst>
                                </p:cTn>
                              </p:par>
                              <p:par>
                                <p:cTn id="568" presetID="8" presetClass="emph" presetSubtype="0" fill="hold" grpId="2" nodeType="withEffect">
                                  <p:stCondLst>
                                    <p:cond delay="0"/>
                                  </p:stCondLst>
                                  <p:childTnLst>
                                    <p:animRot by="-21600000">
                                      <p:cBhvr>
                                        <p:cTn id="569" dur="2000" fill="hold"/>
                                        <p:tgtEl>
                                          <p:spTgt spid="58"/>
                                        </p:tgtEl>
                                        <p:attrNameLst>
                                          <p:attrName>r</p:attrName>
                                        </p:attrNameLst>
                                      </p:cBhvr>
                                    </p:animRot>
                                  </p:childTnLst>
                                </p:cTn>
                              </p:par>
                              <p:par>
                                <p:cTn id="570" presetID="8" presetClass="emph" presetSubtype="0" fill="hold" grpId="2" nodeType="withEffect">
                                  <p:stCondLst>
                                    <p:cond delay="0"/>
                                  </p:stCondLst>
                                  <p:childTnLst>
                                    <p:animRot by="21600000">
                                      <p:cBhvr>
                                        <p:cTn id="571" dur="2000" fill="hold"/>
                                        <p:tgtEl>
                                          <p:spTgt spid="59"/>
                                        </p:tgtEl>
                                        <p:attrNameLst>
                                          <p:attrName>r</p:attrName>
                                        </p:attrNameLst>
                                      </p:cBhvr>
                                    </p:animRot>
                                  </p:childTnLst>
                                </p:cTn>
                              </p:par>
                              <p:par>
                                <p:cTn id="572" presetID="8" presetClass="emph" presetSubtype="0" fill="hold" grpId="2" nodeType="withEffect">
                                  <p:stCondLst>
                                    <p:cond delay="0"/>
                                  </p:stCondLst>
                                  <p:childTnLst>
                                    <p:animRot by="-21600000">
                                      <p:cBhvr>
                                        <p:cTn id="573" dur="2000" fill="hold"/>
                                        <p:tgtEl>
                                          <p:spTgt spid="60"/>
                                        </p:tgtEl>
                                        <p:attrNameLst>
                                          <p:attrName>r</p:attrName>
                                        </p:attrNameLst>
                                      </p:cBhvr>
                                    </p:animRot>
                                  </p:childTnLst>
                                </p:cTn>
                              </p:par>
                              <p:par>
                                <p:cTn id="574" presetID="8" presetClass="emph" presetSubtype="0" fill="hold" grpId="2" nodeType="withEffect">
                                  <p:stCondLst>
                                    <p:cond delay="0"/>
                                  </p:stCondLst>
                                  <p:childTnLst>
                                    <p:animRot by="21600000">
                                      <p:cBhvr>
                                        <p:cTn id="575" dur="2000" fill="hold"/>
                                        <p:tgtEl>
                                          <p:spTgt spid="61"/>
                                        </p:tgtEl>
                                        <p:attrNameLst>
                                          <p:attrName>r</p:attrName>
                                        </p:attrNameLst>
                                      </p:cBhvr>
                                    </p:animRot>
                                  </p:childTnLst>
                                </p:cTn>
                              </p:par>
                              <p:par>
                                <p:cTn id="576" presetID="8" presetClass="emph" presetSubtype="0" fill="hold" grpId="2" nodeType="withEffect">
                                  <p:stCondLst>
                                    <p:cond delay="0"/>
                                  </p:stCondLst>
                                  <p:childTnLst>
                                    <p:animRot by="-21600000">
                                      <p:cBhvr>
                                        <p:cTn id="577" dur="2000" fill="hold"/>
                                        <p:tgtEl>
                                          <p:spTgt spid="62"/>
                                        </p:tgtEl>
                                        <p:attrNameLst>
                                          <p:attrName>r</p:attrName>
                                        </p:attrNameLst>
                                      </p:cBhvr>
                                    </p:animRot>
                                  </p:childTnLst>
                                </p:cTn>
                              </p:par>
                              <p:par>
                                <p:cTn id="578" presetID="8" presetClass="emph" presetSubtype="0" fill="hold" grpId="2" nodeType="withEffect">
                                  <p:stCondLst>
                                    <p:cond delay="0"/>
                                  </p:stCondLst>
                                  <p:childTnLst>
                                    <p:animRot by="21600000">
                                      <p:cBhvr>
                                        <p:cTn id="579" dur="2000" fill="hold"/>
                                        <p:tgtEl>
                                          <p:spTgt spid="63"/>
                                        </p:tgtEl>
                                        <p:attrNameLst>
                                          <p:attrName>r</p:attrName>
                                        </p:attrNameLst>
                                      </p:cBhvr>
                                    </p:animRot>
                                  </p:childTnLst>
                                </p:cTn>
                              </p:par>
                              <p:par>
                                <p:cTn id="580" presetID="8" presetClass="emph" presetSubtype="0" fill="hold" grpId="2" nodeType="withEffect">
                                  <p:stCondLst>
                                    <p:cond delay="0"/>
                                  </p:stCondLst>
                                  <p:childTnLst>
                                    <p:animRot by="-21600000">
                                      <p:cBhvr>
                                        <p:cTn id="581" dur="2000" fill="hold"/>
                                        <p:tgtEl>
                                          <p:spTgt spid="64"/>
                                        </p:tgtEl>
                                        <p:attrNameLst>
                                          <p:attrName>r</p:attrName>
                                        </p:attrNameLst>
                                      </p:cBhvr>
                                    </p:animRot>
                                  </p:childTnLst>
                                </p:cTn>
                              </p:par>
                              <p:par>
                                <p:cTn id="582" presetID="8" presetClass="emph" presetSubtype="0" fill="hold" grpId="2" nodeType="withEffect">
                                  <p:stCondLst>
                                    <p:cond delay="0"/>
                                  </p:stCondLst>
                                  <p:childTnLst>
                                    <p:animRot by="21600000">
                                      <p:cBhvr>
                                        <p:cTn id="583" dur="2000" fill="hold"/>
                                        <p:tgtEl>
                                          <p:spTgt spid="65"/>
                                        </p:tgtEl>
                                        <p:attrNameLst>
                                          <p:attrName>r</p:attrName>
                                        </p:attrNameLst>
                                      </p:cBhvr>
                                    </p:animRot>
                                  </p:childTnLst>
                                </p:cTn>
                              </p:par>
                              <p:par>
                                <p:cTn id="584" presetID="8" presetClass="emph" presetSubtype="0" fill="hold" grpId="2" nodeType="withEffect">
                                  <p:stCondLst>
                                    <p:cond delay="0"/>
                                  </p:stCondLst>
                                  <p:childTnLst>
                                    <p:animRot by="-21600000">
                                      <p:cBhvr>
                                        <p:cTn id="585" dur="2000" fill="hold"/>
                                        <p:tgtEl>
                                          <p:spTgt spid="66"/>
                                        </p:tgtEl>
                                        <p:attrNameLst>
                                          <p:attrName>r</p:attrName>
                                        </p:attrNameLst>
                                      </p:cBhvr>
                                    </p:animRot>
                                  </p:childTnLst>
                                </p:cTn>
                              </p:par>
                              <p:par>
                                <p:cTn id="586" presetID="8" presetClass="emph" presetSubtype="0" fill="hold" grpId="2" nodeType="withEffect">
                                  <p:stCondLst>
                                    <p:cond delay="0"/>
                                  </p:stCondLst>
                                  <p:childTnLst>
                                    <p:animRot by="21600000">
                                      <p:cBhvr>
                                        <p:cTn id="587" dur="2000" fill="hold"/>
                                        <p:tgtEl>
                                          <p:spTgt spid="67"/>
                                        </p:tgtEl>
                                        <p:attrNameLst>
                                          <p:attrName>r</p:attrName>
                                        </p:attrNameLst>
                                      </p:cBhvr>
                                    </p:animRot>
                                  </p:childTnLst>
                                </p:cTn>
                              </p:par>
                              <p:par>
                                <p:cTn id="588" presetID="8" presetClass="emph" presetSubtype="0" fill="hold" grpId="2" nodeType="withEffect">
                                  <p:stCondLst>
                                    <p:cond delay="0"/>
                                  </p:stCondLst>
                                  <p:childTnLst>
                                    <p:animRot by="-21600000">
                                      <p:cBhvr>
                                        <p:cTn id="589" dur="2000" fill="hold"/>
                                        <p:tgtEl>
                                          <p:spTgt spid="68"/>
                                        </p:tgtEl>
                                        <p:attrNameLst>
                                          <p:attrName>r</p:attrName>
                                        </p:attrNameLst>
                                      </p:cBhvr>
                                    </p:animRot>
                                  </p:childTnLst>
                                </p:cTn>
                              </p:par>
                              <p:par>
                                <p:cTn id="590" presetID="8" presetClass="emph" presetSubtype="0" fill="hold" grpId="2" nodeType="withEffect">
                                  <p:stCondLst>
                                    <p:cond delay="0"/>
                                  </p:stCondLst>
                                  <p:childTnLst>
                                    <p:animRot by="21600000">
                                      <p:cBhvr>
                                        <p:cTn id="591" dur="2000" fill="hold"/>
                                        <p:tgtEl>
                                          <p:spTgt spid="69"/>
                                        </p:tgtEl>
                                        <p:attrNameLst>
                                          <p:attrName>r</p:attrName>
                                        </p:attrNameLst>
                                      </p:cBhvr>
                                    </p:animRot>
                                  </p:childTnLst>
                                </p:cTn>
                              </p:par>
                            </p:childTnLst>
                          </p:cTn>
                        </p:par>
                        <p:par>
                          <p:cTn id="592" fill="hold">
                            <p:stCondLst>
                              <p:cond delay="2000"/>
                            </p:stCondLst>
                            <p:childTnLst>
                              <p:par>
                                <p:cTn id="593" presetID="2" presetClass="exit" presetSubtype="4" fill="hold" grpId="3" nodeType="afterEffect">
                                  <p:stCondLst>
                                    <p:cond delay="0"/>
                                  </p:stCondLst>
                                  <p:childTnLst>
                                    <p:anim calcmode="lin" valueType="num">
                                      <p:cBhvr additive="base">
                                        <p:cTn id="594" dur="2000"/>
                                        <p:tgtEl>
                                          <p:spTgt spid="5"/>
                                        </p:tgtEl>
                                        <p:attrNameLst>
                                          <p:attrName>ppt_x</p:attrName>
                                        </p:attrNameLst>
                                      </p:cBhvr>
                                      <p:tavLst>
                                        <p:tav tm="0">
                                          <p:val>
                                            <p:strVal val="ppt_x"/>
                                          </p:val>
                                        </p:tav>
                                        <p:tav tm="100000">
                                          <p:val>
                                            <p:strVal val="ppt_x"/>
                                          </p:val>
                                        </p:tav>
                                      </p:tavLst>
                                    </p:anim>
                                    <p:anim calcmode="lin" valueType="num">
                                      <p:cBhvr additive="base">
                                        <p:cTn id="595" dur="2000"/>
                                        <p:tgtEl>
                                          <p:spTgt spid="5"/>
                                        </p:tgtEl>
                                        <p:attrNameLst>
                                          <p:attrName>ppt_y</p:attrName>
                                        </p:attrNameLst>
                                      </p:cBhvr>
                                      <p:tavLst>
                                        <p:tav tm="0">
                                          <p:val>
                                            <p:strVal val="ppt_y"/>
                                          </p:val>
                                        </p:tav>
                                        <p:tav tm="100000">
                                          <p:val>
                                            <p:strVal val="1+ppt_h/2"/>
                                          </p:val>
                                        </p:tav>
                                      </p:tavLst>
                                    </p:anim>
                                    <p:set>
                                      <p:cBhvr>
                                        <p:cTn id="596" dur="1" fill="hold">
                                          <p:stCondLst>
                                            <p:cond delay="1999"/>
                                          </p:stCondLst>
                                        </p:cTn>
                                        <p:tgtEl>
                                          <p:spTgt spid="5"/>
                                        </p:tgtEl>
                                        <p:attrNameLst>
                                          <p:attrName>style.visibility</p:attrName>
                                        </p:attrNameLst>
                                      </p:cBhvr>
                                      <p:to>
                                        <p:strVal val="hidden"/>
                                      </p:to>
                                    </p:set>
                                  </p:childTnLst>
                                </p:cTn>
                              </p:par>
                              <p:par>
                                <p:cTn id="597" presetID="2" presetClass="exit" presetSubtype="4" fill="hold" nodeType="withEffect">
                                  <p:stCondLst>
                                    <p:cond delay="0"/>
                                  </p:stCondLst>
                                  <p:childTnLst>
                                    <p:anim calcmode="lin" valueType="num">
                                      <p:cBhvr additive="base">
                                        <p:cTn id="598" dur="2000"/>
                                        <p:tgtEl>
                                          <p:spTgt spid="6"/>
                                        </p:tgtEl>
                                        <p:attrNameLst>
                                          <p:attrName>ppt_x</p:attrName>
                                        </p:attrNameLst>
                                      </p:cBhvr>
                                      <p:tavLst>
                                        <p:tav tm="0">
                                          <p:val>
                                            <p:strVal val="ppt_x"/>
                                          </p:val>
                                        </p:tav>
                                        <p:tav tm="100000">
                                          <p:val>
                                            <p:strVal val="ppt_x"/>
                                          </p:val>
                                        </p:tav>
                                      </p:tavLst>
                                    </p:anim>
                                    <p:anim calcmode="lin" valueType="num">
                                      <p:cBhvr additive="base">
                                        <p:cTn id="599" dur="2000"/>
                                        <p:tgtEl>
                                          <p:spTgt spid="6"/>
                                        </p:tgtEl>
                                        <p:attrNameLst>
                                          <p:attrName>ppt_y</p:attrName>
                                        </p:attrNameLst>
                                      </p:cBhvr>
                                      <p:tavLst>
                                        <p:tav tm="0">
                                          <p:val>
                                            <p:strVal val="ppt_y"/>
                                          </p:val>
                                        </p:tav>
                                        <p:tav tm="100000">
                                          <p:val>
                                            <p:strVal val="1+ppt_h/2"/>
                                          </p:val>
                                        </p:tav>
                                      </p:tavLst>
                                    </p:anim>
                                    <p:set>
                                      <p:cBhvr>
                                        <p:cTn id="600" dur="1" fill="hold">
                                          <p:stCondLst>
                                            <p:cond delay="1999"/>
                                          </p:stCondLst>
                                        </p:cTn>
                                        <p:tgtEl>
                                          <p:spTgt spid="6"/>
                                        </p:tgtEl>
                                        <p:attrNameLst>
                                          <p:attrName>style.visibility</p:attrName>
                                        </p:attrNameLst>
                                      </p:cBhvr>
                                      <p:to>
                                        <p:strVal val="hidden"/>
                                      </p:to>
                                    </p:set>
                                  </p:childTnLst>
                                </p:cTn>
                              </p:par>
                              <p:par>
                                <p:cTn id="601" presetID="2" presetClass="exit" presetSubtype="4" fill="hold" nodeType="withEffect">
                                  <p:stCondLst>
                                    <p:cond delay="0"/>
                                  </p:stCondLst>
                                  <p:childTnLst>
                                    <p:anim calcmode="lin" valueType="num">
                                      <p:cBhvr additive="base">
                                        <p:cTn id="602" dur="2000"/>
                                        <p:tgtEl>
                                          <p:spTgt spid="7"/>
                                        </p:tgtEl>
                                        <p:attrNameLst>
                                          <p:attrName>ppt_x</p:attrName>
                                        </p:attrNameLst>
                                      </p:cBhvr>
                                      <p:tavLst>
                                        <p:tav tm="0">
                                          <p:val>
                                            <p:strVal val="ppt_x"/>
                                          </p:val>
                                        </p:tav>
                                        <p:tav tm="100000">
                                          <p:val>
                                            <p:strVal val="ppt_x"/>
                                          </p:val>
                                        </p:tav>
                                      </p:tavLst>
                                    </p:anim>
                                    <p:anim calcmode="lin" valueType="num">
                                      <p:cBhvr additive="base">
                                        <p:cTn id="603" dur="2000"/>
                                        <p:tgtEl>
                                          <p:spTgt spid="7"/>
                                        </p:tgtEl>
                                        <p:attrNameLst>
                                          <p:attrName>ppt_y</p:attrName>
                                        </p:attrNameLst>
                                      </p:cBhvr>
                                      <p:tavLst>
                                        <p:tav tm="0">
                                          <p:val>
                                            <p:strVal val="ppt_y"/>
                                          </p:val>
                                        </p:tav>
                                        <p:tav tm="100000">
                                          <p:val>
                                            <p:strVal val="1+ppt_h/2"/>
                                          </p:val>
                                        </p:tav>
                                      </p:tavLst>
                                    </p:anim>
                                    <p:set>
                                      <p:cBhvr>
                                        <p:cTn id="604" dur="1" fill="hold">
                                          <p:stCondLst>
                                            <p:cond delay="1999"/>
                                          </p:stCondLst>
                                        </p:cTn>
                                        <p:tgtEl>
                                          <p:spTgt spid="7"/>
                                        </p:tgtEl>
                                        <p:attrNameLst>
                                          <p:attrName>style.visibility</p:attrName>
                                        </p:attrNameLst>
                                      </p:cBhvr>
                                      <p:to>
                                        <p:strVal val="hidden"/>
                                      </p:to>
                                    </p:set>
                                  </p:childTnLst>
                                </p:cTn>
                              </p:par>
                              <p:par>
                                <p:cTn id="605" presetID="2" presetClass="exit" presetSubtype="4" fill="hold" nodeType="withEffect">
                                  <p:stCondLst>
                                    <p:cond delay="0"/>
                                  </p:stCondLst>
                                  <p:childTnLst>
                                    <p:anim calcmode="lin" valueType="num">
                                      <p:cBhvr additive="base">
                                        <p:cTn id="606" dur="2000"/>
                                        <p:tgtEl>
                                          <p:spTgt spid="8"/>
                                        </p:tgtEl>
                                        <p:attrNameLst>
                                          <p:attrName>ppt_x</p:attrName>
                                        </p:attrNameLst>
                                      </p:cBhvr>
                                      <p:tavLst>
                                        <p:tav tm="0">
                                          <p:val>
                                            <p:strVal val="ppt_x"/>
                                          </p:val>
                                        </p:tav>
                                        <p:tav tm="100000">
                                          <p:val>
                                            <p:strVal val="ppt_x"/>
                                          </p:val>
                                        </p:tav>
                                      </p:tavLst>
                                    </p:anim>
                                    <p:anim calcmode="lin" valueType="num">
                                      <p:cBhvr additive="base">
                                        <p:cTn id="607" dur="2000"/>
                                        <p:tgtEl>
                                          <p:spTgt spid="8"/>
                                        </p:tgtEl>
                                        <p:attrNameLst>
                                          <p:attrName>ppt_y</p:attrName>
                                        </p:attrNameLst>
                                      </p:cBhvr>
                                      <p:tavLst>
                                        <p:tav tm="0">
                                          <p:val>
                                            <p:strVal val="ppt_y"/>
                                          </p:val>
                                        </p:tav>
                                        <p:tav tm="100000">
                                          <p:val>
                                            <p:strVal val="1+ppt_h/2"/>
                                          </p:val>
                                        </p:tav>
                                      </p:tavLst>
                                    </p:anim>
                                    <p:set>
                                      <p:cBhvr>
                                        <p:cTn id="608" dur="1" fill="hold">
                                          <p:stCondLst>
                                            <p:cond delay="1999"/>
                                          </p:stCondLst>
                                        </p:cTn>
                                        <p:tgtEl>
                                          <p:spTgt spid="8"/>
                                        </p:tgtEl>
                                        <p:attrNameLst>
                                          <p:attrName>style.visibility</p:attrName>
                                        </p:attrNameLst>
                                      </p:cBhvr>
                                      <p:to>
                                        <p:strVal val="hidden"/>
                                      </p:to>
                                    </p:set>
                                  </p:childTnLst>
                                </p:cTn>
                              </p:par>
                              <p:par>
                                <p:cTn id="609" presetID="2" presetClass="exit" presetSubtype="4" fill="hold" nodeType="withEffect">
                                  <p:stCondLst>
                                    <p:cond delay="0"/>
                                  </p:stCondLst>
                                  <p:childTnLst>
                                    <p:anim calcmode="lin" valueType="num">
                                      <p:cBhvr additive="base">
                                        <p:cTn id="610" dur="2000"/>
                                        <p:tgtEl>
                                          <p:spTgt spid="9"/>
                                        </p:tgtEl>
                                        <p:attrNameLst>
                                          <p:attrName>ppt_x</p:attrName>
                                        </p:attrNameLst>
                                      </p:cBhvr>
                                      <p:tavLst>
                                        <p:tav tm="0">
                                          <p:val>
                                            <p:strVal val="ppt_x"/>
                                          </p:val>
                                        </p:tav>
                                        <p:tav tm="100000">
                                          <p:val>
                                            <p:strVal val="ppt_x"/>
                                          </p:val>
                                        </p:tav>
                                      </p:tavLst>
                                    </p:anim>
                                    <p:anim calcmode="lin" valueType="num">
                                      <p:cBhvr additive="base">
                                        <p:cTn id="611" dur="2000"/>
                                        <p:tgtEl>
                                          <p:spTgt spid="9"/>
                                        </p:tgtEl>
                                        <p:attrNameLst>
                                          <p:attrName>ppt_y</p:attrName>
                                        </p:attrNameLst>
                                      </p:cBhvr>
                                      <p:tavLst>
                                        <p:tav tm="0">
                                          <p:val>
                                            <p:strVal val="ppt_y"/>
                                          </p:val>
                                        </p:tav>
                                        <p:tav tm="100000">
                                          <p:val>
                                            <p:strVal val="1+ppt_h/2"/>
                                          </p:val>
                                        </p:tav>
                                      </p:tavLst>
                                    </p:anim>
                                    <p:set>
                                      <p:cBhvr>
                                        <p:cTn id="612" dur="1" fill="hold">
                                          <p:stCondLst>
                                            <p:cond delay="1999"/>
                                          </p:stCondLst>
                                        </p:cTn>
                                        <p:tgtEl>
                                          <p:spTgt spid="9"/>
                                        </p:tgtEl>
                                        <p:attrNameLst>
                                          <p:attrName>style.visibility</p:attrName>
                                        </p:attrNameLst>
                                      </p:cBhvr>
                                      <p:to>
                                        <p:strVal val="hidden"/>
                                      </p:to>
                                    </p:set>
                                  </p:childTnLst>
                                </p:cTn>
                              </p:par>
                              <p:par>
                                <p:cTn id="613" presetID="2" presetClass="exit" presetSubtype="4" fill="hold" nodeType="withEffect">
                                  <p:stCondLst>
                                    <p:cond delay="0"/>
                                  </p:stCondLst>
                                  <p:childTnLst>
                                    <p:anim calcmode="lin" valueType="num">
                                      <p:cBhvr additive="base">
                                        <p:cTn id="614" dur="2000"/>
                                        <p:tgtEl>
                                          <p:spTgt spid="10"/>
                                        </p:tgtEl>
                                        <p:attrNameLst>
                                          <p:attrName>ppt_x</p:attrName>
                                        </p:attrNameLst>
                                      </p:cBhvr>
                                      <p:tavLst>
                                        <p:tav tm="0">
                                          <p:val>
                                            <p:strVal val="ppt_x"/>
                                          </p:val>
                                        </p:tav>
                                        <p:tav tm="100000">
                                          <p:val>
                                            <p:strVal val="ppt_x"/>
                                          </p:val>
                                        </p:tav>
                                      </p:tavLst>
                                    </p:anim>
                                    <p:anim calcmode="lin" valueType="num">
                                      <p:cBhvr additive="base">
                                        <p:cTn id="615" dur="2000"/>
                                        <p:tgtEl>
                                          <p:spTgt spid="10"/>
                                        </p:tgtEl>
                                        <p:attrNameLst>
                                          <p:attrName>ppt_y</p:attrName>
                                        </p:attrNameLst>
                                      </p:cBhvr>
                                      <p:tavLst>
                                        <p:tav tm="0">
                                          <p:val>
                                            <p:strVal val="ppt_y"/>
                                          </p:val>
                                        </p:tav>
                                        <p:tav tm="100000">
                                          <p:val>
                                            <p:strVal val="1+ppt_h/2"/>
                                          </p:val>
                                        </p:tav>
                                      </p:tavLst>
                                    </p:anim>
                                    <p:set>
                                      <p:cBhvr>
                                        <p:cTn id="616" dur="1" fill="hold">
                                          <p:stCondLst>
                                            <p:cond delay="1999"/>
                                          </p:stCondLst>
                                        </p:cTn>
                                        <p:tgtEl>
                                          <p:spTgt spid="10"/>
                                        </p:tgtEl>
                                        <p:attrNameLst>
                                          <p:attrName>style.visibility</p:attrName>
                                        </p:attrNameLst>
                                      </p:cBhvr>
                                      <p:to>
                                        <p:strVal val="hidden"/>
                                      </p:to>
                                    </p:set>
                                  </p:childTnLst>
                                </p:cTn>
                              </p:par>
                              <p:par>
                                <p:cTn id="617" presetID="2" presetClass="exit" presetSubtype="4" fill="hold" nodeType="withEffect">
                                  <p:stCondLst>
                                    <p:cond delay="0"/>
                                  </p:stCondLst>
                                  <p:childTnLst>
                                    <p:anim calcmode="lin" valueType="num">
                                      <p:cBhvr additive="base">
                                        <p:cTn id="618" dur="2000"/>
                                        <p:tgtEl>
                                          <p:spTgt spid="11"/>
                                        </p:tgtEl>
                                        <p:attrNameLst>
                                          <p:attrName>ppt_x</p:attrName>
                                        </p:attrNameLst>
                                      </p:cBhvr>
                                      <p:tavLst>
                                        <p:tav tm="0">
                                          <p:val>
                                            <p:strVal val="ppt_x"/>
                                          </p:val>
                                        </p:tav>
                                        <p:tav tm="100000">
                                          <p:val>
                                            <p:strVal val="ppt_x"/>
                                          </p:val>
                                        </p:tav>
                                      </p:tavLst>
                                    </p:anim>
                                    <p:anim calcmode="lin" valueType="num">
                                      <p:cBhvr additive="base">
                                        <p:cTn id="619" dur="2000"/>
                                        <p:tgtEl>
                                          <p:spTgt spid="11"/>
                                        </p:tgtEl>
                                        <p:attrNameLst>
                                          <p:attrName>ppt_y</p:attrName>
                                        </p:attrNameLst>
                                      </p:cBhvr>
                                      <p:tavLst>
                                        <p:tav tm="0">
                                          <p:val>
                                            <p:strVal val="ppt_y"/>
                                          </p:val>
                                        </p:tav>
                                        <p:tav tm="100000">
                                          <p:val>
                                            <p:strVal val="1+ppt_h/2"/>
                                          </p:val>
                                        </p:tav>
                                      </p:tavLst>
                                    </p:anim>
                                    <p:set>
                                      <p:cBhvr>
                                        <p:cTn id="620" dur="1" fill="hold">
                                          <p:stCondLst>
                                            <p:cond delay="1999"/>
                                          </p:stCondLst>
                                        </p:cTn>
                                        <p:tgtEl>
                                          <p:spTgt spid="11"/>
                                        </p:tgtEl>
                                        <p:attrNameLst>
                                          <p:attrName>style.visibility</p:attrName>
                                        </p:attrNameLst>
                                      </p:cBhvr>
                                      <p:to>
                                        <p:strVal val="hidden"/>
                                      </p:to>
                                    </p:set>
                                  </p:childTnLst>
                                </p:cTn>
                              </p:par>
                              <p:par>
                                <p:cTn id="621" presetID="2" presetClass="exit" presetSubtype="4" fill="hold" nodeType="withEffect">
                                  <p:stCondLst>
                                    <p:cond delay="0"/>
                                  </p:stCondLst>
                                  <p:childTnLst>
                                    <p:anim calcmode="lin" valueType="num">
                                      <p:cBhvr additive="base">
                                        <p:cTn id="622" dur="2000"/>
                                        <p:tgtEl>
                                          <p:spTgt spid="12"/>
                                        </p:tgtEl>
                                        <p:attrNameLst>
                                          <p:attrName>ppt_x</p:attrName>
                                        </p:attrNameLst>
                                      </p:cBhvr>
                                      <p:tavLst>
                                        <p:tav tm="0">
                                          <p:val>
                                            <p:strVal val="ppt_x"/>
                                          </p:val>
                                        </p:tav>
                                        <p:tav tm="100000">
                                          <p:val>
                                            <p:strVal val="ppt_x"/>
                                          </p:val>
                                        </p:tav>
                                      </p:tavLst>
                                    </p:anim>
                                    <p:anim calcmode="lin" valueType="num">
                                      <p:cBhvr additive="base">
                                        <p:cTn id="623" dur="2000"/>
                                        <p:tgtEl>
                                          <p:spTgt spid="12"/>
                                        </p:tgtEl>
                                        <p:attrNameLst>
                                          <p:attrName>ppt_y</p:attrName>
                                        </p:attrNameLst>
                                      </p:cBhvr>
                                      <p:tavLst>
                                        <p:tav tm="0">
                                          <p:val>
                                            <p:strVal val="ppt_y"/>
                                          </p:val>
                                        </p:tav>
                                        <p:tav tm="100000">
                                          <p:val>
                                            <p:strVal val="1+ppt_h/2"/>
                                          </p:val>
                                        </p:tav>
                                      </p:tavLst>
                                    </p:anim>
                                    <p:set>
                                      <p:cBhvr>
                                        <p:cTn id="624" dur="1" fill="hold">
                                          <p:stCondLst>
                                            <p:cond delay="1999"/>
                                          </p:stCondLst>
                                        </p:cTn>
                                        <p:tgtEl>
                                          <p:spTgt spid="12"/>
                                        </p:tgtEl>
                                        <p:attrNameLst>
                                          <p:attrName>style.visibility</p:attrName>
                                        </p:attrNameLst>
                                      </p:cBhvr>
                                      <p:to>
                                        <p:strVal val="hidden"/>
                                      </p:to>
                                    </p:set>
                                  </p:childTnLst>
                                </p:cTn>
                              </p:par>
                              <p:par>
                                <p:cTn id="625" presetID="2" presetClass="exit" presetSubtype="4" fill="hold" nodeType="withEffect">
                                  <p:stCondLst>
                                    <p:cond delay="0"/>
                                  </p:stCondLst>
                                  <p:childTnLst>
                                    <p:anim calcmode="lin" valueType="num">
                                      <p:cBhvr additive="base">
                                        <p:cTn id="626" dur="2000"/>
                                        <p:tgtEl>
                                          <p:spTgt spid="13"/>
                                        </p:tgtEl>
                                        <p:attrNameLst>
                                          <p:attrName>ppt_x</p:attrName>
                                        </p:attrNameLst>
                                      </p:cBhvr>
                                      <p:tavLst>
                                        <p:tav tm="0">
                                          <p:val>
                                            <p:strVal val="ppt_x"/>
                                          </p:val>
                                        </p:tav>
                                        <p:tav tm="100000">
                                          <p:val>
                                            <p:strVal val="ppt_x"/>
                                          </p:val>
                                        </p:tav>
                                      </p:tavLst>
                                    </p:anim>
                                    <p:anim calcmode="lin" valueType="num">
                                      <p:cBhvr additive="base">
                                        <p:cTn id="627" dur="2000"/>
                                        <p:tgtEl>
                                          <p:spTgt spid="13"/>
                                        </p:tgtEl>
                                        <p:attrNameLst>
                                          <p:attrName>ppt_y</p:attrName>
                                        </p:attrNameLst>
                                      </p:cBhvr>
                                      <p:tavLst>
                                        <p:tav tm="0">
                                          <p:val>
                                            <p:strVal val="ppt_y"/>
                                          </p:val>
                                        </p:tav>
                                        <p:tav tm="100000">
                                          <p:val>
                                            <p:strVal val="1+ppt_h/2"/>
                                          </p:val>
                                        </p:tav>
                                      </p:tavLst>
                                    </p:anim>
                                    <p:set>
                                      <p:cBhvr>
                                        <p:cTn id="628" dur="1" fill="hold">
                                          <p:stCondLst>
                                            <p:cond delay="1999"/>
                                          </p:stCondLst>
                                        </p:cTn>
                                        <p:tgtEl>
                                          <p:spTgt spid="13"/>
                                        </p:tgtEl>
                                        <p:attrNameLst>
                                          <p:attrName>style.visibility</p:attrName>
                                        </p:attrNameLst>
                                      </p:cBhvr>
                                      <p:to>
                                        <p:strVal val="hidden"/>
                                      </p:to>
                                    </p:set>
                                  </p:childTnLst>
                                </p:cTn>
                              </p:par>
                              <p:par>
                                <p:cTn id="629" presetID="2" presetClass="exit" presetSubtype="4" fill="hold" nodeType="withEffect">
                                  <p:stCondLst>
                                    <p:cond delay="0"/>
                                  </p:stCondLst>
                                  <p:childTnLst>
                                    <p:anim calcmode="lin" valueType="num">
                                      <p:cBhvr additive="base">
                                        <p:cTn id="630" dur="2000"/>
                                        <p:tgtEl>
                                          <p:spTgt spid="14"/>
                                        </p:tgtEl>
                                        <p:attrNameLst>
                                          <p:attrName>ppt_x</p:attrName>
                                        </p:attrNameLst>
                                      </p:cBhvr>
                                      <p:tavLst>
                                        <p:tav tm="0">
                                          <p:val>
                                            <p:strVal val="ppt_x"/>
                                          </p:val>
                                        </p:tav>
                                        <p:tav tm="100000">
                                          <p:val>
                                            <p:strVal val="ppt_x"/>
                                          </p:val>
                                        </p:tav>
                                      </p:tavLst>
                                    </p:anim>
                                    <p:anim calcmode="lin" valueType="num">
                                      <p:cBhvr additive="base">
                                        <p:cTn id="631" dur="2000"/>
                                        <p:tgtEl>
                                          <p:spTgt spid="14"/>
                                        </p:tgtEl>
                                        <p:attrNameLst>
                                          <p:attrName>ppt_y</p:attrName>
                                        </p:attrNameLst>
                                      </p:cBhvr>
                                      <p:tavLst>
                                        <p:tav tm="0">
                                          <p:val>
                                            <p:strVal val="ppt_y"/>
                                          </p:val>
                                        </p:tav>
                                        <p:tav tm="100000">
                                          <p:val>
                                            <p:strVal val="1+ppt_h/2"/>
                                          </p:val>
                                        </p:tav>
                                      </p:tavLst>
                                    </p:anim>
                                    <p:set>
                                      <p:cBhvr>
                                        <p:cTn id="632" dur="1" fill="hold">
                                          <p:stCondLst>
                                            <p:cond delay="1999"/>
                                          </p:stCondLst>
                                        </p:cTn>
                                        <p:tgtEl>
                                          <p:spTgt spid="14"/>
                                        </p:tgtEl>
                                        <p:attrNameLst>
                                          <p:attrName>style.visibility</p:attrName>
                                        </p:attrNameLst>
                                      </p:cBhvr>
                                      <p:to>
                                        <p:strVal val="hidden"/>
                                      </p:to>
                                    </p:set>
                                  </p:childTnLst>
                                </p:cTn>
                              </p:par>
                              <p:par>
                                <p:cTn id="633" presetID="2" presetClass="exit" presetSubtype="4" fill="hold" nodeType="withEffect">
                                  <p:stCondLst>
                                    <p:cond delay="0"/>
                                  </p:stCondLst>
                                  <p:childTnLst>
                                    <p:anim calcmode="lin" valueType="num">
                                      <p:cBhvr additive="base">
                                        <p:cTn id="634" dur="2000"/>
                                        <p:tgtEl>
                                          <p:spTgt spid="15"/>
                                        </p:tgtEl>
                                        <p:attrNameLst>
                                          <p:attrName>ppt_x</p:attrName>
                                        </p:attrNameLst>
                                      </p:cBhvr>
                                      <p:tavLst>
                                        <p:tav tm="0">
                                          <p:val>
                                            <p:strVal val="ppt_x"/>
                                          </p:val>
                                        </p:tav>
                                        <p:tav tm="100000">
                                          <p:val>
                                            <p:strVal val="ppt_x"/>
                                          </p:val>
                                        </p:tav>
                                      </p:tavLst>
                                    </p:anim>
                                    <p:anim calcmode="lin" valueType="num">
                                      <p:cBhvr additive="base">
                                        <p:cTn id="635" dur="2000"/>
                                        <p:tgtEl>
                                          <p:spTgt spid="15"/>
                                        </p:tgtEl>
                                        <p:attrNameLst>
                                          <p:attrName>ppt_y</p:attrName>
                                        </p:attrNameLst>
                                      </p:cBhvr>
                                      <p:tavLst>
                                        <p:tav tm="0">
                                          <p:val>
                                            <p:strVal val="ppt_y"/>
                                          </p:val>
                                        </p:tav>
                                        <p:tav tm="100000">
                                          <p:val>
                                            <p:strVal val="1+ppt_h/2"/>
                                          </p:val>
                                        </p:tav>
                                      </p:tavLst>
                                    </p:anim>
                                    <p:set>
                                      <p:cBhvr>
                                        <p:cTn id="636" dur="1" fill="hold">
                                          <p:stCondLst>
                                            <p:cond delay="1999"/>
                                          </p:stCondLst>
                                        </p:cTn>
                                        <p:tgtEl>
                                          <p:spTgt spid="15"/>
                                        </p:tgtEl>
                                        <p:attrNameLst>
                                          <p:attrName>style.visibility</p:attrName>
                                        </p:attrNameLst>
                                      </p:cBhvr>
                                      <p:to>
                                        <p:strVal val="hidden"/>
                                      </p:to>
                                    </p:set>
                                  </p:childTnLst>
                                </p:cTn>
                              </p:par>
                              <p:par>
                                <p:cTn id="637" presetID="2" presetClass="exit" presetSubtype="4" fill="hold" nodeType="withEffect">
                                  <p:stCondLst>
                                    <p:cond delay="0"/>
                                  </p:stCondLst>
                                  <p:childTnLst>
                                    <p:anim calcmode="lin" valueType="num">
                                      <p:cBhvr additive="base">
                                        <p:cTn id="638" dur="2000"/>
                                        <p:tgtEl>
                                          <p:spTgt spid="16"/>
                                        </p:tgtEl>
                                        <p:attrNameLst>
                                          <p:attrName>ppt_x</p:attrName>
                                        </p:attrNameLst>
                                      </p:cBhvr>
                                      <p:tavLst>
                                        <p:tav tm="0">
                                          <p:val>
                                            <p:strVal val="ppt_x"/>
                                          </p:val>
                                        </p:tav>
                                        <p:tav tm="100000">
                                          <p:val>
                                            <p:strVal val="ppt_x"/>
                                          </p:val>
                                        </p:tav>
                                      </p:tavLst>
                                    </p:anim>
                                    <p:anim calcmode="lin" valueType="num">
                                      <p:cBhvr additive="base">
                                        <p:cTn id="639" dur="2000"/>
                                        <p:tgtEl>
                                          <p:spTgt spid="16"/>
                                        </p:tgtEl>
                                        <p:attrNameLst>
                                          <p:attrName>ppt_y</p:attrName>
                                        </p:attrNameLst>
                                      </p:cBhvr>
                                      <p:tavLst>
                                        <p:tav tm="0">
                                          <p:val>
                                            <p:strVal val="ppt_y"/>
                                          </p:val>
                                        </p:tav>
                                        <p:tav tm="100000">
                                          <p:val>
                                            <p:strVal val="1+ppt_h/2"/>
                                          </p:val>
                                        </p:tav>
                                      </p:tavLst>
                                    </p:anim>
                                    <p:set>
                                      <p:cBhvr>
                                        <p:cTn id="640" dur="1" fill="hold">
                                          <p:stCondLst>
                                            <p:cond delay="1999"/>
                                          </p:stCondLst>
                                        </p:cTn>
                                        <p:tgtEl>
                                          <p:spTgt spid="16"/>
                                        </p:tgtEl>
                                        <p:attrNameLst>
                                          <p:attrName>style.visibility</p:attrName>
                                        </p:attrNameLst>
                                      </p:cBhvr>
                                      <p:to>
                                        <p:strVal val="hidden"/>
                                      </p:to>
                                    </p:set>
                                  </p:childTnLst>
                                </p:cTn>
                              </p:par>
                              <p:par>
                                <p:cTn id="641" presetID="2" presetClass="exit" presetSubtype="4" fill="hold" nodeType="withEffect">
                                  <p:stCondLst>
                                    <p:cond delay="0"/>
                                  </p:stCondLst>
                                  <p:childTnLst>
                                    <p:anim calcmode="lin" valueType="num">
                                      <p:cBhvr additive="base">
                                        <p:cTn id="642" dur="2000"/>
                                        <p:tgtEl>
                                          <p:spTgt spid="17"/>
                                        </p:tgtEl>
                                        <p:attrNameLst>
                                          <p:attrName>ppt_x</p:attrName>
                                        </p:attrNameLst>
                                      </p:cBhvr>
                                      <p:tavLst>
                                        <p:tav tm="0">
                                          <p:val>
                                            <p:strVal val="ppt_x"/>
                                          </p:val>
                                        </p:tav>
                                        <p:tav tm="100000">
                                          <p:val>
                                            <p:strVal val="ppt_x"/>
                                          </p:val>
                                        </p:tav>
                                      </p:tavLst>
                                    </p:anim>
                                    <p:anim calcmode="lin" valueType="num">
                                      <p:cBhvr additive="base">
                                        <p:cTn id="643" dur="2000"/>
                                        <p:tgtEl>
                                          <p:spTgt spid="17"/>
                                        </p:tgtEl>
                                        <p:attrNameLst>
                                          <p:attrName>ppt_y</p:attrName>
                                        </p:attrNameLst>
                                      </p:cBhvr>
                                      <p:tavLst>
                                        <p:tav tm="0">
                                          <p:val>
                                            <p:strVal val="ppt_y"/>
                                          </p:val>
                                        </p:tav>
                                        <p:tav tm="100000">
                                          <p:val>
                                            <p:strVal val="1+ppt_h/2"/>
                                          </p:val>
                                        </p:tav>
                                      </p:tavLst>
                                    </p:anim>
                                    <p:set>
                                      <p:cBhvr>
                                        <p:cTn id="644" dur="1" fill="hold">
                                          <p:stCondLst>
                                            <p:cond delay="1999"/>
                                          </p:stCondLst>
                                        </p:cTn>
                                        <p:tgtEl>
                                          <p:spTgt spid="17"/>
                                        </p:tgtEl>
                                        <p:attrNameLst>
                                          <p:attrName>style.visibility</p:attrName>
                                        </p:attrNameLst>
                                      </p:cBhvr>
                                      <p:to>
                                        <p:strVal val="hidden"/>
                                      </p:to>
                                    </p:set>
                                  </p:childTnLst>
                                </p:cTn>
                              </p:par>
                              <p:par>
                                <p:cTn id="645" presetID="2" presetClass="exit" presetSubtype="4" fill="hold" nodeType="withEffect">
                                  <p:stCondLst>
                                    <p:cond delay="0"/>
                                  </p:stCondLst>
                                  <p:childTnLst>
                                    <p:anim calcmode="lin" valueType="num">
                                      <p:cBhvr additive="base">
                                        <p:cTn id="646" dur="2000"/>
                                        <p:tgtEl>
                                          <p:spTgt spid="18"/>
                                        </p:tgtEl>
                                        <p:attrNameLst>
                                          <p:attrName>ppt_x</p:attrName>
                                        </p:attrNameLst>
                                      </p:cBhvr>
                                      <p:tavLst>
                                        <p:tav tm="0">
                                          <p:val>
                                            <p:strVal val="ppt_x"/>
                                          </p:val>
                                        </p:tav>
                                        <p:tav tm="100000">
                                          <p:val>
                                            <p:strVal val="ppt_x"/>
                                          </p:val>
                                        </p:tav>
                                      </p:tavLst>
                                    </p:anim>
                                    <p:anim calcmode="lin" valueType="num">
                                      <p:cBhvr additive="base">
                                        <p:cTn id="647" dur="2000"/>
                                        <p:tgtEl>
                                          <p:spTgt spid="18"/>
                                        </p:tgtEl>
                                        <p:attrNameLst>
                                          <p:attrName>ppt_y</p:attrName>
                                        </p:attrNameLst>
                                      </p:cBhvr>
                                      <p:tavLst>
                                        <p:tav tm="0">
                                          <p:val>
                                            <p:strVal val="ppt_y"/>
                                          </p:val>
                                        </p:tav>
                                        <p:tav tm="100000">
                                          <p:val>
                                            <p:strVal val="1+ppt_h/2"/>
                                          </p:val>
                                        </p:tav>
                                      </p:tavLst>
                                    </p:anim>
                                    <p:set>
                                      <p:cBhvr>
                                        <p:cTn id="648" dur="1" fill="hold">
                                          <p:stCondLst>
                                            <p:cond delay="1999"/>
                                          </p:stCondLst>
                                        </p:cTn>
                                        <p:tgtEl>
                                          <p:spTgt spid="18"/>
                                        </p:tgtEl>
                                        <p:attrNameLst>
                                          <p:attrName>style.visibility</p:attrName>
                                        </p:attrNameLst>
                                      </p:cBhvr>
                                      <p:to>
                                        <p:strVal val="hidden"/>
                                      </p:to>
                                    </p:set>
                                  </p:childTnLst>
                                </p:cTn>
                              </p:par>
                              <p:par>
                                <p:cTn id="649" presetID="2" presetClass="exit" presetSubtype="4" fill="hold" nodeType="withEffect">
                                  <p:stCondLst>
                                    <p:cond delay="0"/>
                                  </p:stCondLst>
                                  <p:childTnLst>
                                    <p:anim calcmode="lin" valueType="num">
                                      <p:cBhvr additive="base">
                                        <p:cTn id="650" dur="2000"/>
                                        <p:tgtEl>
                                          <p:spTgt spid="19"/>
                                        </p:tgtEl>
                                        <p:attrNameLst>
                                          <p:attrName>ppt_x</p:attrName>
                                        </p:attrNameLst>
                                      </p:cBhvr>
                                      <p:tavLst>
                                        <p:tav tm="0">
                                          <p:val>
                                            <p:strVal val="ppt_x"/>
                                          </p:val>
                                        </p:tav>
                                        <p:tav tm="100000">
                                          <p:val>
                                            <p:strVal val="ppt_x"/>
                                          </p:val>
                                        </p:tav>
                                      </p:tavLst>
                                    </p:anim>
                                    <p:anim calcmode="lin" valueType="num">
                                      <p:cBhvr additive="base">
                                        <p:cTn id="651" dur="2000"/>
                                        <p:tgtEl>
                                          <p:spTgt spid="19"/>
                                        </p:tgtEl>
                                        <p:attrNameLst>
                                          <p:attrName>ppt_y</p:attrName>
                                        </p:attrNameLst>
                                      </p:cBhvr>
                                      <p:tavLst>
                                        <p:tav tm="0">
                                          <p:val>
                                            <p:strVal val="ppt_y"/>
                                          </p:val>
                                        </p:tav>
                                        <p:tav tm="100000">
                                          <p:val>
                                            <p:strVal val="1+ppt_h/2"/>
                                          </p:val>
                                        </p:tav>
                                      </p:tavLst>
                                    </p:anim>
                                    <p:set>
                                      <p:cBhvr>
                                        <p:cTn id="652" dur="1" fill="hold">
                                          <p:stCondLst>
                                            <p:cond delay="1999"/>
                                          </p:stCondLst>
                                        </p:cTn>
                                        <p:tgtEl>
                                          <p:spTgt spid="19"/>
                                        </p:tgtEl>
                                        <p:attrNameLst>
                                          <p:attrName>style.visibility</p:attrName>
                                        </p:attrNameLst>
                                      </p:cBhvr>
                                      <p:to>
                                        <p:strVal val="hidden"/>
                                      </p:to>
                                    </p:set>
                                  </p:childTnLst>
                                </p:cTn>
                              </p:par>
                              <p:par>
                                <p:cTn id="653" presetID="2" presetClass="exit" presetSubtype="4" fill="hold" nodeType="withEffect">
                                  <p:stCondLst>
                                    <p:cond delay="0"/>
                                  </p:stCondLst>
                                  <p:childTnLst>
                                    <p:anim calcmode="lin" valueType="num">
                                      <p:cBhvr additive="base">
                                        <p:cTn id="654" dur="2000"/>
                                        <p:tgtEl>
                                          <p:spTgt spid="20"/>
                                        </p:tgtEl>
                                        <p:attrNameLst>
                                          <p:attrName>ppt_x</p:attrName>
                                        </p:attrNameLst>
                                      </p:cBhvr>
                                      <p:tavLst>
                                        <p:tav tm="0">
                                          <p:val>
                                            <p:strVal val="ppt_x"/>
                                          </p:val>
                                        </p:tav>
                                        <p:tav tm="100000">
                                          <p:val>
                                            <p:strVal val="ppt_x"/>
                                          </p:val>
                                        </p:tav>
                                      </p:tavLst>
                                    </p:anim>
                                    <p:anim calcmode="lin" valueType="num">
                                      <p:cBhvr additive="base">
                                        <p:cTn id="655" dur="2000"/>
                                        <p:tgtEl>
                                          <p:spTgt spid="20"/>
                                        </p:tgtEl>
                                        <p:attrNameLst>
                                          <p:attrName>ppt_y</p:attrName>
                                        </p:attrNameLst>
                                      </p:cBhvr>
                                      <p:tavLst>
                                        <p:tav tm="0">
                                          <p:val>
                                            <p:strVal val="ppt_y"/>
                                          </p:val>
                                        </p:tav>
                                        <p:tav tm="100000">
                                          <p:val>
                                            <p:strVal val="1+ppt_h/2"/>
                                          </p:val>
                                        </p:tav>
                                      </p:tavLst>
                                    </p:anim>
                                    <p:set>
                                      <p:cBhvr>
                                        <p:cTn id="656" dur="1" fill="hold">
                                          <p:stCondLst>
                                            <p:cond delay="1999"/>
                                          </p:stCondLst>
                                        </p:cTn>
                                        <p:tgtEl>
                                          <p:spTgt spid="20"/>
                                        </p:tgtEl>
                                        <p:attrNameLst>
                                          <p:attrName>style.visibility</p:attrName>
                                        </p:attrNameLst>
                                      </p:cBhvr>
                                      <p:to>
                                        <p:strVal val="hidden"/>
                                      </p:to>
                                    </p:set>
                                  </p:childTnLst>
                                </p:cTn>
                              </p:par>
                              <p:par>
                                <p:cTn id="657" presetID="2" presetClass="exit" presetSubtype="4" fill="hold" nodeType="withEffect">
                                  <p:stCondLst>
                                    <p:cond delay="0"/>
                                  </p:stCondLst>
                                  <p:childTnLst>
                                    <p:anim calcmode="lin" valueType="num">
                                      <p:cBhvr additive="base">
                                        <p:cTn id="658" dur="2000"/>
                                        <p:tgtEl>
                                          <p:spTgt spid="21"/>
                                        </p:tgtEl>
                                        <p:attrNameLst>
                                          <p:attrName>ppt_x</p:attrName>
                                        </p:attrNameLst>
                                      </p:cBhvr>
                                      <p:tavLst>
                                        <p:tav tm="0">
                                          <p:val>
                                            <p:strVal val="ppt_x"/>
                                          </p:val>
                                        </p:tav>
                                        <p:tav tm="100000">
                                          <p:val>
                                            <p:strVal val="ppt_x"/>
                                          </p:val>
                                        </p:tav>
                                      </p:tavLst>
                                    </p:anim>
                                    <p:anim calcmode="lin" valueType="num">
                                      <p:cBhvr additive="base">
                                        <p:cTn id="659" dur="2000"/>
                                        <p:tgtEl>
                                          <p:spTgt spid="21"/>
                                        </p:tgtEl>
                                        <p:attrNameLst>
                                          <p:attrName>ppt_y</p:attrName>
                                        </p:attrNameLst>
                                      </p:cBhvr>
                                      <p:tavLst>
                                        <p:tav tm="0">
                                          <p:val>
                                            <p:strVal val="ppt_y"/>
                                          </p:val>
                                        </p:tav>
                                        <p:tav tm="100000">
                                          <p:val>
                                            <p:strVal val="1+ppt_h/2"/>
                                          </p:val>
                                        </p:tav>
                                      </p:tavLst>
                                    </p:anim>
                                    <p:set>
                                      <p:cBhvr>
                                        <p:cTn id="660" dur="1" fill="hold">
                                          <p:stCondLst>
                                            <p:cond delay="1999"/>
                                          </p:stCondLst>
                                        </p:cTn>
                                        <p:tgtEl>
                                          <p:spTgt spid="21"/>
                                        </p:tgtEl>
                                        <p:attrNameLst>
                                          <p:attrName>style.visibility</p:attrName>
                                        </p:attrNameLst>
                                      </p:cBhvr>
                                      <p:to>
                                        <p:strVal val="hidden"/>
                                      </p:to>
                                    </p:set>
                                  </p:childTnLst>
                                </p:cTn>
                              </p:par>
                              <p:par>
                                <p:cTn id="661" presetID="2" presetClass="exit" presetSubtype="4" fill="hold" nodeType="withEffect">
                                  <p:stCondLst>
                                    <p:cond delay="0"/>
                                  </p:stCondLst>
                                  <p:childTnLst>
                                    <p:anim calcmode="lin" valueType="num">
                                      <p:cBhvr additive="base">
                                        <p:cTn id="662" dur="2000"/>
                                        <p:tgtEl>
                                          <p:spTgt spid="22"/>
                                        </p:tgtEl>
                                        <p:attrNameLst>
                                          <p:attrName>ppt_x</p:attrName>
                                        </p:attrNameLst>
                                      </p:cBhvr>
                                      <p:tavLst>
                                        <p:tav tm="0">
                                          <p:val>
                                            <p:strVal val="ppt_x"/>
                                          </p:val>
                                        </p:tav>
                                        <p:tav tm="100000">
                                          <p:val>
                                            <p:strVal val="ppt_x"/>
                                          </p:val>
                                        </p:tav>
                                      </p:tavLst>
                                    </p:anim>
                                    <p:anim calcmode="lin" valueType="num">
                                      <p:cBhvr additive="base">
                                        <p:cTn id="663" dur="2000"/>
                                        <p:tgtEl>
                                          <p:spTgt spid="22"/>
                                        </p:tgtEl>
                                        <p:attrNameLst>
                                          <p:attrName>ppt_y</p:attrName>
                                        </p:attrNameLst>
                                      </p:cBhvr>
                                      <p:tavLst>
                                        <p:tav tm="0">
                                          <p:val>
                                            <p:strVal val="ppt_y"/>
                                          </p:val>
                                        </p:tav>
                                        <p:tav tm="100000">
                                          <p:val>
                                            <p:strVal val="1+ppt_h/2"/>
                                          </p:val>
                                        </p:tav>
                                      </p:tavLst>
                                    </p:anim>
                                    <p:set>
                                      <p:cBhvr>
                                        <p:cTn id="664" dur="1" fill="hold">
                                          <p:stCondLst>
                                            <p:cond delay="1999"/>
                                          </p:stCondLst>
                                        </p:cTn>
                                        <p:tgtEl>
                                          <p:spTgt spid="22"/>
                                        </p:tgtEl>
                                        <p:attrNameLst>
                                          <p:attrName>style.visibility</p:attrName>
                                        </p:attrNameLst>
                                      </p:cBhvr>
                                      <p:to>
                                        <p:strVal val="hidden"/>
                                      </p:to>
                                    </p:set>
                                  </p:childTnLst>
                                </p:cTn>
                              </p:par>
                              <p:par>
                                <p:cTn id="665" presetID="2" presetClass="exit" presetSubtype="4" fill="hold" nodeType="withEffect">
                                  <p:stCondLst>
                                    <p:cond delay="0"/>
                                  </p:stCondLst>
                                  <p:childTnLst>
                                    <p:anim calcmode="lin" valueType="num">
                                      <p:cBhvr additive="base">
                                        <p:cTn id="666" dur="2000"/>
                                        <p:tgtEl>
                                          <p:spTgt spid="23"/>
                                        </p:tgtEl>
                                        <p:attrNameLst>
                                          <p:attrName>ppt_x</p:attrName>
                                        </p:attrNameLst>
                                      </p:cBhvr>
                                      <p:tavLst>
                                        <p:tav tm="0">
                                          <p:val>
                                            <p:strVal val="ppt_x"/>
                                          </p:val>
                                        </p:tav>
                                        <p:tav tm="100000">
                                          <p:val>
                                            <p:strVal val="ppt_x"/>
                                          </p:val>
                                        </p:tav>
                                      </p:tavLst>
                                    </p:anim>
                                    <p:anim calcmode="lin" valueType="num">
                                      <p:cBhvr additive="base">
                                        <p:cTn id="667" dur="2000"/>
                                        <p:tgtEl>
                                          <p:spTgt spid="23"/>
                                        </p:tgtEl>
                                        <p:attrNameLst>
                                          <p:attrName>ppt_y</p:attrName>
                                        </p:attrNameLst>
                                      </p:cBhvr>
                                      <p:tavLst>
                                        <p:tav tm="0">
                                          <p:val>
                                            <p:strVal val="ppt_y"/>
                                          </p:val>
                                        </p:tav>
                                        <p:tav tm="100000">
                                          <p:val>
                                            <p:strVal val="1+ppt_h/2"/>
                                          </p:val>
                                        </p:tav>
                                      </p:tavLst>
                                    </p:anim>
                                    <p:set>
                                      <p:cBhvr>
                                        <p:cTn id="668" dur="1" fill="hold">
                                          <p:stCondLst>
                                            <p:cond delay="1999"/>
                                          </p:stCondLst>
                                        </p:cTn>
                                        <p:tgtEl>
                                          <p:spTgt spid="23"/>
                                        </p:tgtEl>
                                        <p:attrNameLst>
                                          <p:attrName>style.visibility</p:attrName>
                                        </p:attrNameLst>
                                      </p:cBhvr>
                                      <p:to>
                                        <p:strVal val="hidden"/>
                                      </p:to>
                                    </p:set>
                                  </p:childTnLst>
                                </p:cTn>
                              </p:par>
                              <p:par>
                                <p:cTn id="669" presetID="2" presetClass="exit" presetSubtype="4" fill="hold" nodeType="withEffect">
                                  <p:stCondLst>
                                    <p:cond delay="0"/>
                                  </p:stCondLst>
                                  <p:childTnLst>
                                    <p:anim calcmode="lin" valueType="num">
                                      <p:cBhvr additive="base">
                                        <p:cTn id="670" dur="2000"/>
                                        <p:tgtEl>
                                          <p:spTgt spid="24"/>
                                        </p:tgtEl>
                                        <p:attrNameLst>
                                          <p:attrName>ppt_x</p:attrName>
                                        </p:attrNameLst>
                                      </p:cBhvr>
                                      <p:tavLst>
                                        <p:tav tm="0">
                                          <p:val>
                                            <p:strVal val="ppt_x"/>
                                          </p:val>
                                        </p:tav>
                                        <p:tav tm="100000">
                                          <p:val>
                                            <p:strVal val="ppt_x"/>
                                          </p:val>
                                        </p:tav>
                                      </p:tavLst>
                                    </p:anim>
                                    <p:anim calcmode="lin" valueType="num">
                                      <p:cBhvr additive="base">
                                        <p:cTn id="671" dur="2000"/>
                                        <p:tgtEl>
                                          <p:spTgt spid="24"/>
                                        </p:tgtEl>
                                        <p:attrNameLst>
                                          <p:attrName>ppt_y</p:attrName>
                                        </p:attrNameLst>
                                      </p:cBhvr>
                                      <p:tavLst>
                                        <p:tav tm="0">
                                          <p:val>
                                            <p:strVal val="ppt_y"/>
                                          </p:val>
                                        </p:tav>
                                        <p:tav tm="100000">
                                          <p:val>
                                            <p:strVal val="1+ppt_h/2"/>
                                          </p:val>
                                        </p:tav>
                                      </p:tavLst>
                                    </p:anim>
                                    <p:set>
                                      <p:cBhvr>
                                        <p:cTn id="672" dur="1" fill="hold">
                                          <p:stCondLst>
                                            <p:cond delay="1999"/>
                                          </p:stCondLst>
                                        </p:cTn>
                                        <p:tgtEl>
                                          <p:spTgt spid="24"/>
                                        </p:tgtEl>
                                        <p:attrNameLst>
                                          <p:attrName>style.visibility</p:attrName>
                                        </p:attrNameLst>
                                      </p:cBhvr>
                                      <p:to>
                                        <p:strVal val="hidden"/>
                                      </p:to>
                                    </p:set>
                                  </p:childTnLst>
                                </p:cTn>
                              </p:par>
                              <p:par>
                                <p:cTn id="673" presetID="2" presetClass="exit" presetSubtype="4" fill="hold" nodeType="withEffect">
                                  <p:stCondLst>
                                    <p:cond delay="0"/>
                                  </p:stCondLst>
                                  <p:childTnLst>
                                    <p:anim calcmode="lin" valueType="num">
                                      <p:cBhvr additive="base">
                                        <p:cTn id="674" dur="2000"/>
                                        <p:tgtEl>
                                          <p:spTgt spid="25"/>
                                        </p:tgtEl>
                                        <p:attrNameLst>
                                          <p:attrName>ppt_x</p:attrName>
                                        </p:attrNameLst>
                                      </p:cBhvr>
                                      <p:tavLst>
                                        <p:tav tm="0">
                                          <p:val>
                                            <p:strVal val="ppt_x"/>
                                          </p:val>
                                        </p:tav>
                                        <p:tav tm="100000">
                                          <p:val>
                                            <p:strVal val="ppt_x"/>
                                          </p:val>
                                        </p:tav>
                                      </p:tavLst>
                                    </p:anim>
                                    <p:anim calcmode="lin" valueType="num">
                                      <p:cBhvr additive="base">
                                        <p:cTn id="675" dur="2000"/>
                                        <p:tgtEl>
                                          <p:spTgt spid="25"/>
                                        </p:tgtEl>
                                        <p:attrNameLst>
                                          <p:attrName>ppt_y</p:attrName>
                                        </p:attrNameLst>
                                      </p:cBhvr>
                                      <p:tavLst>
                                        <p:tav tm="0">
                                          <p:val>
                                            <p:strVal val="ppt_y"/>
                                          </p:val>
                                        </p:tav>
                                        <p:tav tm="100000">
                                          <p:val>
                                            <p:strVal val="1+ppt_h/2"/>
                                          </p:val>
                                        </p:tav>
                                      </p:tavLst>
                                    </p:anim>
                                    <p:set>
                                      <p:cBhvr>
                                        <p:cTn id="676" dur="1" fill="hold">
                                          <p:stCondLst>
                                            <p:cond delay="1999"/>
                                          </p:stCondLst>
                                        </p:cTn>
                                        <p:tgtEl>
                                          <p:spTgt spid="25"/>
                                        </p:tgtEl>
                                        <p:attrNameLst>
                                          <p:attrName>style.visibility</p:attrName>
                                        </p:attrNameLst>
                                      </p:cBhvr>
                                      <p:to>
                                        <p:strVal val="hidden"/>
                                      </p:to>
                                    </p:set>
                                  </p:childTnLst>
                                </p:cTn>
                              </p:par>
                              <p:par>
                                <p:cTn id="677" presetID="2" presetClass="exit" presetSubtype="4" fill="hold" nodeType="withEffect">
                                  <p:stCondLst>
                                    <p:cond delay="0"/>
                                  </p:stCondLst>
                                  <p:childTnLst>
                                    <p:anim calcmode="lin" valueType="num">
                                      <p:cBhvr additive="base">
                                        <p:cTn id="678" dur="2000"/>
                                        <p:tgtEl>
                                          <p:spTgt spid="26"/>
                                        </p:tgtEl>
                                        <p:attrNameLst>
                                          <p:attrName>ppt_x</p:attrName>
                                        </p:attrNameLst>
                                      </p:cBhvr>
                                      <p:tavLst>
                                        <p:tav tm="0">
                                          <p:val>
                                            <p:strVal val="ppt_x"/>
                                          </p:val>
                                        </p:tav>
                                        <p:tav tm="100000">
                                          <p:val>
                                            <p:strVal val="ppt_x"/>
                                          </p:val>
                                        </p:tav>
                                      </p:tavLst>
                                    </p:anim>
                                    <p:anim calcmode="lin" valueType="num">
                                      <p:cBhvr additive="base">
                                        <p:cTn id="679" dur="2000"/>
                                        <p:tgtEl>
                                          <p:spTgt spid="26"/>
                                        </p:tgtEl>
                                        <p:attrNameLst>
                                          <p:attrName>ppt_y</p:attrName>
                                        </p:attrNameLst>
                                      </p:cBhvr>
                                      <p:tavLst>
                                        <p:tav tm="0">
                                          <p:val>
                                            <p:strVal val="ppt_y"/>
                                          </p:val>
                                        </p:tav>
                                        <p:tav tm="100000">
                                          <p:val>
                                            <p:strVal val="1+ppt_h/2"/>
                                          </p:val>
                                        </p:tav>
                                      </p:tavLst>
                                    </p:anim>
                                    <p:set>
                                      <p:cBhvr>
                                        <p:cTn id="680" dur="1" fill="hold">
                                          <p:stCondLst>
                                            <p:cond delay="1999"/>
                                          </p:stCondLst>
                                        </p:cTn>
                                        <p:tgtEl>
                                          <p:spTgt spid="26"/>
                                        </p:tgtEl>
                                        <p:attrNameLst>
                                          <p:attrName>style.visibility</p:attrName>
                                        </p:attrNameLst>
                                      </p:cBhvr>
                                      <p:to>
                                        <p:strVal val="hidden"/>
                                      </p:to>
                                    </p:set>
                                  </p:childTnLst>
                                </p:cTn>
                              </p:par>
                              <p:par>
                                <p:cTn id="681" presetID="2" presetClass="exit" presetSubtype="4" fill="hold" nodeType="withEffect">
                                  <p:stCondLst>
                                    <p:cond delay="0"/>
                                  </p:stCondLst>
                                  <p:childTnLst>
                                    <p:anim calcmode="lin" valueType="num">
                                      <p:cBhvr additive="base">
                                        <p:cTn id="682" dur="2000"/>
                                        <p:tgtEl>
                                          <p:spTgt spid="27"/>
                                        </p:tgtEl>
                                        <p:attrNameLst>
                                          <p:attrName>ppt_x</p:attrName>
                                        </p:attrNameLst>
                                      </p:cBhvr>
                                      <p:tavLst>
                                        <p:tav tm="0">
                                          <p:val>
                                            <p:strVal val="ppt_x"/>
                                          </p:val>
                                        </p:tav>
                                        <p:tav tm="100000">
                                          <p:val>
                                            <p:strVal val="ppt_x"/>
                                          </p:val>
                                        </p:tav>
                                      </p:tavLst>
                                    </p:anim>
                                    <p:anim calcmode="lin" valueType="num">
                                      <p:cBhvr additive="base">
                                        <p:cTn id="683" dur="2000"/>
                                        <p:tgtEl>
                                          <p:spTgt spid="27"/>
                                        </p:tgtEl>
                                        <p:attrNameLst>
                                          <p:attrName>ppt_y</p:attrName>
                                        </p:attrNameLst>
                                      </p:cBhvr>
                                      <p:tavLst>
                                        <p:tav tm="0">
                                          <p:val>
                                            <p:strVal val="ppt_y"/>
                                          </p:val>
                                        </p:tav>
                                        <p:tav tm="100000">
                                          <p:val>
                                            <p:strVal val="1+ppt_h/2"/>
                                          </p:val>
                                        </p:tav>
                                      </p:tavLst>
                                    </p:anim>
                                    <p:set>
                                      <p:cBhvr>
                                        <p:cTn id="684" dur="1" fill="hold">
                                          <p:stCondLst>
                                            <p:cond delay="1999"/>
                                          </p:stCondLst>
                                        </p:cTn>
                                        <p:tgtEl>
                                          <p:spTgt spid="27"/>
                                        </p:tgtEl>
                                        <p:attrNameLst>
                                          <p:attrName>style.visibility</p:attrName>
                                        </p:attrNameLst>
                                      </p:cBhvr>
                                      <p:to>
                                        <p:strVal val="hidden"/>
                                      </p:to>
                                    </p:set>
                                  </p:childTnLst>
                                </p:cTn>
                              </p:par>
                              <p:par>
                                <p:cTn id="685" presetID="2" presetClass="exit" presetSubtype="4" fill="hold" nodeType="withEffect">
                                  <p:stCondLst>
                                    <p:cond delay="0"/>
                                  </p:stCondLst>
                                  <p:childTnLst>
                                    <p:anim calcmode="lin" valueType="num">
                                      <p:cBhvr additive="base">
                                        <p:cTn id="686" dur="2000"/>
                                        <p:tgtEl>
                                          <p:spTgt spid="28"/>
                                        </p:tgtEl>
                                        <p:attrNameLst>
                                          <p:attrName>ppt_x</p:attrName>
                                        </p:attrNameLst>
                                      </p:cBhvr>
                                      <p:tavLst>
                                        <p:tav tm="0">
                                          <p:val>
                                            <p:strVal val="ppt_x"/>
                                          </p:val>
                                        </p:tav>
                                        <p:tav tm="100000">
                                          <p:val>
                                            <p:strVal val="ppt_x"/>
                                          </p:val>
                                        </p:tav>
                                      </p:tavLst>
                                    </p:anim>
                                    <p:anim calcmode="lin" valueType="num">
                                      <p:cBhvr additive="base">
                                        <p:cTn id="687" dur="2000"/>
                                        <p:tgtEl>
                                          <p:spTgt spid="28"/>
                                        </p:tgtEl>
                                        <p:attrNameLst>
                                          <p:attrName>ppt_y</p:attrName>
                                        </p:attrNameLst>
                                      </p:cBhvr>
                                      <p:tavLst>
                                        <p:tav tm="0">
                                          <p:val>
                                            <p:strVal val="ppt_y"/>
                                          </p:val>
                                        </p:tav>
                                        <p:tav tm="100000">
                                          <p:val>
                                            <p:strVal val="1+ppt_h/2"/>
                                          </p:val>
                                        </p:tav>
                                      </p:tavLst>
                                    </p:anim>
                                    <p:set>
                                      <p:cBhvr>
                                        <p:cTn id="688" dur="1" fill="hold">
                                          <p:stCondLst>
                                            <p:cond delay="1999"/>
                                          </p:stCondLst>
                                        </p:cTn>
                                        <p:tgtEl>
                                          <p:spTgt spid="28"/>
                                        </p:tgtEl>
                                        <p:attrNameLst>
                                          <p:attrName>style.visibility</p:attrName>
                                        </p:attrNameLst>
                                      </p:cBhvr>
                                      <p:to>
                                        <p:strVal val="hidden"/>
                                      </p:to>
                                    </p:set>
                                  </p:childTnLst>
                                </p:cTn>
                              </p:par>
                              <p:par>
                                <p:cTn id="689" presetID="2" presetClass="exit" presetSubtype="4" fill="hold" nodeType="withEffect">
                                  <p:stCondLst>
                                    <p:cond delay="0"/>
                                  </p:stCondLst>
                                  <p:childTnLst>
                                    <p:anim calcmode="lin" valueType="num">
                                      <p:cBhvr additive="base">
                                        <p:cTn id="690" dur="2000"/>
                                        <p:tgtEl>
                                          <p:spTgt spid="29"/>
                                        </p:tgtEl>
                                        <p:attrNameLst>
                                          <p:attrName>ppt_x</p:attrName>
                                        </p:attrNameLst>
                                      </p:cBhvr>
                                      <p:tavLst>
                                        <p:tav tm="0">
                                          <p:val>
                                            <p:strVal val="ppt_x"/>
                                          </p:val>
                                        </p:tav>
                                        <p:tav tm="100000">
                                          <p:val>
                                            <p:strVal val="ppt_x"/>
                                          </p:val>
                                        </p:tav>
                                      </p:tavLst>
                                    </p:anim>
                                    <p:anim calcmode="lin" valueType="num">
                                      <p:cBhvr additive="base">
                                        <p:cTn id="691" dur="2000"/>
                                        <p:tgtEl>
                                          <p:spTgt spid="29"/>
                                        </p:tgtEl>
                                        <p:attrNameLst>
                                          <p:attrName>ppt_y</p:attrName>
                                        </p:attrNameLst>
                                      </p:cBhvr>
                                      <p:tavLst>
                                        <p:tav tm="0">
                                          <p:val>
                                            <p:strVal val="ppt_y"/>
                                          </p:val>
                                        </p:tav>
                                        <p:tav tm="100000">
                                          <p:val>
                                            <p:strVal val="1+ppt_h/2"/>
                                          </p:val>
                                        </p:tav>
                                      </p:tavLst>
                                    </p:anim>
                                    <p:set>
                                      <p:cBhvr>
                                        <p:cTn id="692" dur="1" fill="hold">
                                          <p:stCondLst>
                                            <p:cond delay="1999"/>
                                          </p:stCondLst>
                                        </p:cTn>
                                        <p:tgtEl>
                                          <p:spTgt spid="29"/>
                                        </p:tgtEl>
                                        <p:attrNameLst>
                                          <p:attrName>style.visibility</p:attrName>
                                        </p:attrNameLst>
                                      </p:cBhvr>
                                      <p:to>
                                        <p:strVal val="hidden"/>
                                      </p:to>
                                    </p:set>
                                  </p:childTnLst>
                                </p:cTn>
                              </p:par>
                              <p:par>
                                <p:cTn id="693" presetID="2" presetClass="exit" presetSubtype="4" fill="hold" nodeType="withEffect">
                                  <p:stCondLst>
                                    <p:cond delay="0"/>
                                  </p:stCondLst>
                                  <p:childTnLst>
                                    <p:anim calcmode="lin" valueType="num">
                                      <p:cBhvr additive="base">
                                        <p:cTn id="694" dur="2000"/>
                                        <p:tgtEl>
                                          <p:spTgt spid="30"/>
                                        </p:tgtEl>
                                        <p:attrNameLst>
                                          <p:attrName>ppt_x</p:attrName>
                                        </p:attrNameLst>
                                      </p:cBhvr>
                                      <p:tavLst>
                                        <p:tav tm="0">
                                          <p:val>
                                            <p:strVal val="ppt_x"/>
                                          </p:val>
                                        </p:tav>
                                        <p:tav tm="100000">
                                          <p:val>
                                            <p:strVal val="ppt_x"/>
                                          </p:val>
                                        </p:tav>
                                      </p:tavLst>
                                    </p:anim>
                                    <p:anim calcmode="lin" valueType="num">
                                      <p:cBhvr additive="base">
                                        <p:cTn id="695" dur="2000"/>
                                        <p:tgtEl>
                                          <p:spTgt spid="30"/>
                                        </p:tgtEl>
                                        <p:attrNameLst>
                                          <p:attrName>ppt_y</p:attrName>
                                        </p:attrNameLst>
                                      </p:cBhvr>
                                      <p:tavLst>
                                        <p:tav tm="0">
                                          <p:val>
                                            <p:strVal val="ppt_y"/>
                                          </p:val>
                                        </p:tav>
                                        <p:tav tm="100000">
                                          <p:val>
                                            <p:strVal val="1+ppt_h/2"/>
                                          </p:val>
                                        </p:tav>
                                      </p:tavLst>
                                    </p:anim>
                                    <p:set>
                                      <p:cBhvr>
                                        <p:cTn id="696" dur="1" fill="hold">
                                          <p:stCondLst>
                                            <p:cond delay="1999"/>
                                          </p:stCondLst>
                                        </p:cTn>
                                        <p:tgtEl>
                                          <p:spTgt spid="30"/>
                                        </p:tgtEl>
                                        <p:attrNameLst>
                                          <p:attrName>style.visibility</p:attrName>
                                        </p:attrNameLst>
                                      </p:cBhvr>
                                      <p:to>
                                        <p:strVal val="hidden"/>
                                      </p:to>
                                    </p:set>
                                  </p:childTnLst>
                                </p:cTn>
                              </p:par>
                              <p:par>
                                <p:cTn id="697" presetID="2" presetClass="exit" presetSubtype="4" fill="hold" nodeType="withEffect">
                                  <p:stCondLst>
                                    <p:cond delay="0"/>
                                  </p:stCondLst>
                                  <p:childTnLst>
                                    <p:anim calcmode="lin" valueType="num">
                                      <p:cBhvr additive="base">
                                        <p:cTn id="698" dur="2000"/>
                                        <p:tgtEl>
                                          <p:spTgt spid="31"/>
                                        </p:tgtEl>
                                        <p:attrNameLst>
                                          <p:attrName>ppt_x</p:attrName>
                                        </p:attrNameLst>
                                      </p:cBhvr>
                                      <p:tavLst>
                                        <p:tav tm="0">
                                          <p:val>
                                            <p:strVal val="ppt_x"/>
                                          </p:val>
                                        </p:tav>
                                        <p:tav tm="100000">
                                          <p:val>
                                            <p:strVal val="ppt_x"/>
                                          </p:val>
                                        </p:tav>
                                      </p:tavLst>
                                    </p:anim>
                                    <p:anim calcmode="lin" valueType="num">
                                      <p:cBhvr additive="base">
                                        <p:cTn id="699" dur="2000"/>
                                        <p:tgtEl>
                                          <p:spTgt spid="31"/>
                                        </p:tgtEl>
                                        <p:attrNameLst>
                                          <p:attrName>ppt_y</p:attrName>
                                        </p:attrNameLst>
                                      </p:cBhvr>
                                      <p:tavLst>
                                        <p:tav tm="0">
                                          <p:val>
                                            <p:strVal val="ppt_y"/>
                                          </p:val>
                                        </p:tav>
                                        <p:tav tm="100000">
                                          <p:val>
                                            <p:strVal val="1+ppt_h/2"/>
                                          </p:val>
                                        </p:tav>
                                      </p:tavLst>
                                    </p:anim>
                                    <p:set>
                                      <p:cBhvr>
                                        <p:cTn id="700" dur="1" fill="hold">
                                          <p:stCondLst>
                                            <p:cond delay="1999"/>
                                          </p:stCondLst>
                                        </p:cTn>
                                        <p:tgtEl>
                                          <p:spTgt spid="31"/>
                                        </p:tgtEl>
                                        <p:attrNameLst>
                                          <p:attrName>style.visibility</p:attrName>
                                        </p:attrNameLst>
                                      </p:cBhvr>
                                      <p:to>
                                        <p:strVal val="hidden"/>
                                      </p:to>
                                    </p:set>
                                  </p:childTnLst>
                                </p:cTn>
                              </p:par>
                              <p:par>
                                <p:cTn id="701" presetID="2" presetClass="exit" presetSubtype="4" fill="hold" nodeType="withEffect">
                                  <p:stCondLst>
                                    <p:cond delay="0"/>
                                  </p:stCondLst>
                                  <p:childTnLst>
                                    <p:anim calcmode="lin" valueType="num">
                                      <p:cBhvr additive="base">
                                        <p:cTn id="702" dur="2000"/>
                                        <p:tgtEl>
                                          <p:spTgt spid="32"/>
                                        </p:tgtEl>
                                        <p:attrNameLst>
                                          <p:attrName>ppt_x</p:attrName>
                                        </p:attrNameLst>
                                      </p:cBhvr>
                                      <p:tavLst>
                                        <p:tav tm="0">
                                          <p:val>
                                            <p:strVal val="ppt_x"/>
                                          </p:val>
                                        </p:tav>
                                        <p:tav tm="100000">
                                          <p:val>
                                            <p:strVal val="ppt_x"/>
                                          </p:val>
                                        </p:tav>
                                      </p:tavLst>
                                    </p:anim>
                                    <p:anim calcmode="lin" valueType="num">
                                      <p:cBhvr additive="base">
                                        <p:cTn id="703" dur="2000"/>
                                        <p:tgtEl>
                                          <p:spTgt spid="32"/>
                                        </p:tgtEl>
                                        <p:attrNameLst>
                                          <p:attrName>ppt_y</p:attrName>
                                        </p:attrNameLst>
                                      </p:cBhvr>
                                      <p:tavLst>
                                        <p:tav tm="0">
                                          <p:val>
                                            <p:strVal val="ppt_y"/>
                                          </p:val>
                                        </p:tav>
                                        <p:tav tm="100000">
                                          <p:val>
                                            <p:strVal val="1+ppt_h/2"/>
                                          </p:val>
                                        </p:tav>
                                      </p:tavLst>
                                    </p:anim>
                                    <p:set>
                                      <p:cBhvr>
                                        <p:cTn id="704" dur="1" fill="hold">
                                          <p:stCondLst>
                                            <p:cond delay="1999"/>
                                          </p:stCondLst>
                                        </p:cTn>
                                        <p:tgtEl>
                                          <p:spTgt spid="32"/>
                                        </p:tgtEl>
                                        <p:attrNameLst>
                                          <p:attrName>style.visibility</p:attrName>
                                        </p:attrNameLst>
                                      </p:cBhvr>
                                      <p:to>
                                        <p:strVal val="hidden"/>
                                      </p:to>
                                    </p:set>
                                  </p:childTnLst>
                                </p:cTn>
                              </p:par>
                              <p:par>
                                <p:cTn id="705" presetID="2" presetClass="exit" presetSubtype="4" fill="hold" nodeType="withEffect">
                                  <p:stCondLst>
                                    <p:cond delay="0"/>
                                  </p:stCondLst>
                                  <p:childTnLst>
                                    <p:anim calcmode="lin" valueType="num">
                                      <p:cBhvr additive="base">
                                        <p:cTn id="706" dur="2000"/>
                                        <p:tgtEl>
                                          <p:spTgt spid="33"/>
                                        </p:tgtEl>
                                        <p:attrNameLst>
                                          <p:attrName>ppt_x</p:attrName>
                                        </p:attrNameLst>
                                      </p:cBhvr>
                                      <p:tavLst>
                                        <p:tav tm="0">
                                          <p:val>
                                            <p:strVal val="ppt_x"/>
                                          </p:val>
                                        </p:tav>
                                        <p:tav tm="100000">
                                          <p:val>
                                            <p:strVal val="ppt_x"/>
                                          </p:val>
                                        </p:tav>
                                      </p:tavLst>
                                    </p:anim>
                                    <p:anim calcmode="lin" valueType="num">
                                      <p:cBhvr additive="base">
                                        <p:cTn id="707" dur="2000"/>
                                        <p:tgtEl>
                                          <p:spTgt spid="33"/>
                                        </p:tgtEl>
                                        <p:attrNameLst>
                                          <p:attrName>ppt_y</p:attrName>
                                        </p:attrNameLst>
                                      </p:cBhvr>
                                      <p:tavLst>
                                        <p:tav tm="0">
                                          <p:val>
                                            <p:strVal val="ppt_y"/>
                                          </p:val>
                                        </p:tav>
                                        <p:tav tm="100000">
                                          <p:val>
                                            <p:strVal val="1+ppt_h/2"/>
                                          </p:val>
                                        </p:tav>
                                      </p:tavLst>
                                    </p:anim>
                                    <p:set>
                                      <p:cBhvr>
                                        <p:cTn id="708" dur="1" fill="hold">
                                          <p:stCondLst>
                                            <p:cond delay="1999"/>
                                          </p:stCondLst>
                                        </p:cTn>
                                        <p:tgtEl>
                                          <p:spTgt spid="33"/>
                                        </p:tgtEl>
                                        <p:attrNameLst>
                                          <p:attrName>style.visibility</p:attrName>
                                        </p:attrNameLst>
                                      </p:cBhvr>
                                      <p:to>
                                        <p:strVal val="hidden"/>
                                      </p:to>
                                    </p:set>
                                  </p:childTnLst>
                                </p:cTn>
                              </p:par>
                              <p:par>
                                <p:cTn id="709" presetID="2" presetClass="exit" presetSubtype="4" fill="hold" nodeType="withEffect">
                                  <p:stCondLst>
                                    <p:cond delay="0"/>
                                  </p:stCondLst>
                                  <p:childTnLst>
                                    <p:anim calcmode="lin" valueType="num">
                                      <p:cBhvr additive="base">
                                        <p:cTn id="710" dur="2000"/>
                                        <p:tgtEl>
                                          <p:spTgt spid="34"/>
                                        </p:tgtEl>
                                        <p:attrNameLst>
                                          <p:attrName>ppt_x</p:attrName>
                                        </p:attrNameLst>
                                      </p:cBhvr>
                                      <p:tavLst>
                                        <p:tav tm="0">
                                          <p:val>
                                            <p:strVal val="ppt_x"/>
                                          </p:val>
                                        </p:tav>
                                        <p:tav tm="100000">
                                          <p:val>
                                            <p:strVal val="ppt_x"/>
                                          </p:val>
                                        </p:tav>
                                      </p:tavLst>
                                    </p:anim>
                                    <p:anim calcmode="lin" valueType="num">
                                      <p:cBhvr additive="base">
                                        <p:cTn id="711" dur="2000"/>
                                        <p:tgtEl>
                                          <p:spTgt spid="34"/>
                                        </p:tgtEl>
                                        <p:attrNameLst>
                                          <p:attrName>ppt_y</p:attrName>
                                        </p:attrNameLst>
                                      </p:cBhvr>
                                      <p:tavLst>
                                        <p:tav tm="0">
                                          <p:val>
                                            <p:strVal val="ppt_y"/>
                                          </p:val>
                                        </p:tav>
                                        <p:tav tm="100000">
                                          <p:val>
                                            <p:strVal val="1+ppt_h/2"/>
                                          </p:val>
                                        </p:tav>
                                      </p:tavLst>
                                    </p:anim>
                                    <p:set>
                                      <p:cBhvr>
                                        <p:cTn id="712" dur="1" fill="hold">
                                          <p:stCondLst>
                                            <p:cond delay="1999"/>
                                          </p:stCondLst>
                                        </p:cTn>
                                        <p:tgtEl>
                                          <p:spTgt spid="34"/>
                                        </p:tgtEl>
                                        <p:attrNameLst>
                                          <p:attrName>style.visibility</p:attrName>
                                        </p:attrNameLst>
                                      </p:cBhvr>
                                      <p:to>
                                        <p:strVal val="hidden"/>
                                      </p:to>
                                    </p:set>
                                  </p:childTnLst>
                                </p:cTn>
                              </p:par>
                              <p:par>
                                <p:cTn id="713" presetID="2" presetClass="exit" presetSubtype="4" fill="hold" nodeType="withEffect">
                                  <p:stCondLst>
                                    <p:cond delay="0"/>
                                  </p:stCondLst>
                                  <p:childTnLst>
                                    <p:anim calcmode="lin" valueType="num">
                                      <p:cBhvr additive="base">
                                        <p:cTn id="714" dur="2000"/>
                                        <p:tgtEl>
                                          <p:spTgt spid="35"/>
                                        </p:tgtEl>
                                        <p:attrNameLst>
                                          <p:attrName>ppt_x</p:attrName>
                                        </p:attrNameLst>
                                      </p:cBhvr>
                                      <p:tavLst>
                                        <p:tav tm="0">
                                          <p:val>
                                            <p:strVal val="ppt_x"/>
                                          </p:val>
                                        </p:tav>
                                        <p:tav tm="100000">
                                          <p:val>
                                            <p:strVal val="ppt_x"/>
                                          </p:val>
                                        </p:tav>
                                      </p:tavLst>
                                    </p:anim>
                                    <p:anim calcmode="lin" valueType="num">
                                      <p:cBhvr additive="base">
                                        <p:cTn id="715" dur="2000"/>
                                        <p:tgtEl>
                                          <p:spTgt spid="35"/>
                                        </p:tgtEl>
                                        <p:attrNameLst>
                                          <p:attrName>ppt_y</p:attrName>
                                        </p:attrNameLst>
                                      </p:cBhvr>
                                      <p:tavLst>
                                        <p:tav tm="0">
                                          <p:val>
                                            <p:strVal val="ppt_y"/>
                                          </p:val>
                                        </p:tav>
                                        <p:tav tm="100000">
                                          <p:val>
                                            <p:strVal val="1+ppt_h/2"/>
                                          </p:val>
                                        </p:tav>
                                      </p:tavLst>
                                    </p:anim>
                                    <p:set>
                                      <p:cBhvr>
                                        <p:cTn id="716" dur="1" fill="hold">
                                          <p:stCondLst>
                                            <p:cond delay="1999"/>
                                          </p:stCondLst>
                                        </p:cTn>
                                        <p:tgtEl>
                                          <p:spTgt spid="35"/>
                                        </p:tgtEl>
                                        <p:attrNameLst>
                                          <p:attrName>style.visibility</p:attrName>
                                        </p:attrNameLst>
                                      </p:cBhvr>
                                      <p:to>
                                        <p:strVal val="hidden"/>
                                      </p:to>
                                    </p:set>
                                  </p:childTnLst>
                                </p:cTn>
                              </p:par>
                              <p:par>
                                <p:cTn id="717" presetID="2" presetClass="exit" presetSubtype="4" fill="hold" nodeType="withEffect">
                                  <p:stCondLst>
                                    <p:cond delay="0"/>
                                  </p:stCondLst>
                                  <p:childTnLst>
                                    <p:anim calcmode="lin" valueType="num">
                                      <p:cBhvr additive="base">
                                        <p:cTn id="718" dur="2000"/>
                                        <p:tgtEl>
                                          <p:spTgt spid="36"/>
                                        </p:tgtEl>
                                        <p:attrNameLst>
                                          <p:attrName>ppt_x</p:attrName>
                                        </p:attrNameLst>
                                      </p:cBhvr>
                                      <p:tavLst>
                                        <p:tav tm="0">
                                          <p:val>
                                            <p:strVal val="ppt_x"/>
                                          </p:val>
                                        </p:tav>
                                        <p:tav tm="100000">
                                          <p:val>
                                            <p:strVal val="ppt_x"/>
                                          </p:val>
                                        </p:tav>
                                      </p:tavLst>
                                    </p:anim>
                                    <p:anim calcmode="lin" valueType="num">
                                      <p:cBhvr additive="base">
                                        <p:cTn id="719" dur="2000"/>
                                        <p:tgtEl>
                                          <p:spTgt spid="36"/>
                                        </p:tgtEl>
                                        <p:attrNameLst>
                                          <p:attrName>ppt_y</p:attrName>
                                        </p:attrNameLst>
                                      </p:cBhvr>
                                      <p:tavLst>
                                        <p:tav tm="0">
                                          <p:val>
                                            <p:strVal val="ppt_y"/>
                                          </p:val>
                                        </p:tav>
                                        <p:tav tm="100000">
                                          <p:val>
                                            <p:strVal val="1+ppt_h/2"/>
                                          </p:val>
                                        </p:tav>
                                      </p:tavLst>
                                    </p:anim>
                                    <p:set>
                                      <p:cBhvr>
                                        <p:cTn id="720" dur="1" fill="hold">
                                          <p:stCondLst>
                                            <p:cond delay="1999"/>
                                          </p:stCondLst>
                                        </p:cTn>
                                        <p:tgtEl>
                                          <p:spTgt spid="36"/>
                                        </p:tgtEl>
                                        <p:attrNameLst>
                                          <p:attrName>style.visibility</p:attrName>
                                        </p:attrNameLst>
                                      </p:cBhvr>
                                      <p:to>
                                        <p:strVal val="hidden"/>
                                      </p:to>
                                    </p:set>
                                  </p:childTnLst>
                                </p:cTn>
                              </p:par>
                              <p:par>
                                <p:cTn id="721" presetID="2" presetClass="exit" presetSubtype="4" fill="hold" nodeType="withEffect">
                                  <p:stCondLst>
                                    <p:cond delay="0"/>
                                  </p:stCondLst>
                                  <p:childTnLst>
                                    <p:anim calcmode="lin" valueType="num">
                                      <p:cBhvr additive="base">
                                        <p:cTn id="722" dur="2000"/>
                                        <p:tgtEl>
                                          <p:spTgt spid="37"/>
                                        </p:tgtEl>
                                        <p:attrNameLst>
                                          <p:attrName>ppt_x</p:attrName>
                                        </p:attrNameLst>
                                      </p:cBhvr>
                                      <p:tavLst>
                                        <p:tav tm="0">
                                          <p:val>
                                            <p:strVal val="ppt_x"/>
                                          </p:val>
                                        </p:tav>
                                        <p:tav tm="100000">
                                          <p:val>
                                            <p:strVal val="ppt_x"/>
                                          </p:val>
                                        </p:tav>
                                      </p:tavLst>
                                    </p:anim>
                                    <p:anim calcmode="lin" valueType="num">
                                      <p:cBhvr additive="base">
                                        <p:cTn id="723" dur="2000"/>
                                        <p:tgtEl>
                                          <p:spTgt spid="37"/>
                                        </p:tgtEl>
                                        <p:attrNameLst>
                                          <p:attrName>ppt_y</p:attrName>
                                        </p:attrNameLst>
                                      </p:cBhvr>
                                      <p:tavLst>
                                        <p:tav tm="0">
                                          <p:val>
                                            <p:strVal val="ppt_y"/>
                                          </p:val>
                                        </p:tav>
                                        <p:tav tm="100000">
                                          <p:val>
                                            <p:strVal val="1+ppt_h/2"/>
                                          </p:val>
                                        </p:tav>
                                      </p:tavLst>
                                    </p:anim>
                                    <p:set>
                                      <p:cBhvr>
                                        <p:cTn id="724" dur="1" fill="hold">
                                          <p:stCondLst>
                                            <p:cond delay="1999"/>
                                          </p:stCondLst>
                                        </p:cTn>
                                        <p:tgtEl>
                                          <p:spTgt spid="37"/>
                                        </p:tgtEl>
                                        <p:attrNameLst>
                                          <p:attrName>style.visibility</p:attrName>
                                        </p:attrNameLst>
                                      </p:cBhvr>
                                      <p:to>
                                        <p:strVal val="hidden"/>
                                      </p:to>
                                    </p:set>
                                  </p:childTnLst>
                                </p:cTn>
                              </p:par>
                              <p:par>
                                <p:cTn id="725" presetID="2" presetClass="exit" presetSubtype="4" fill="hold" nodeType="withEffect">
                                  <p:stCondLst>
                                    <p:cond delay="0"/>
                                  </p:stCondLst>
                                  <p:childTnLst>
                                    <p:anim calcmode="lin" valueType="num">
                                      <p:cBhvr additive="base">
                                        <p:cTn id="726" dur="2000"/>
                                        <p:tgtEl>
                                          <p:spTgt spid="38"/>
                                        </p:tgtEl>
                                        <p:attrNameLst>
                                          <p:attrName>ppt_x</p:attrName>
                                        </p:attrNameLst>
                                      </p:cBhvr>
                                      <p:tavLst>
                                        <p:tav tm="0">
                                          <p:val>
                                            <p:strVal val="ppt_x"/>
                                          </p:val>
                                        </p:tav>
                                        <p:tav tm="100000">
                                          <p:val>
                                            <p:strVal val="ppt_x"/>
                                          </p:val>
                                        </p:tav>
                                      </p:tavLst>
                                    </p:anim>
                                    <p:anim calcmode="lin" valueType="num">
                                      <p:cBhvr additive="base">
                                        <p:cTn id="727" dur="2000"/>
                                        <p:tgtEl>
                                          <p:spTgt spid="38"/>
                                        </p:tgtEl>
                                        <p:attrNameLst>
                                          <p:attrName>ppt_y</p:attrName>
                                        </p:attrNameLst>
                                      </p:cBhvr>
                                      <p:tavLst>
                                        <p:tav tm="0">
                                          <p:val>
                                            <p:strVal val="ppt_y"/>
                                          </p:val>
                                        </p:tav>
                                        <p:tav tm="100000">
                                          <p:val>
                                            <p:strVal val="1+ppt_h/2"/>
                                          </p:val>
                                        </p:tav>
                                      </p:tavLst>
                                    </p:anim>
                                    <p:set>
                                      <p:cBhvr>
                                        <p:cTn id="728" dur="1" fill="hold">
                                          <p:stCondLst>
                                            <p:cond delay="1999"/>
                                          </p:stCondLst>
                                        </p:cTn>
                                        <p:tgtEl>
                                          <p:spTgt spid="38"/>
                                        </p:tgtEl>
                                        <p:attrNameLst>
                                          <p:attrName>style.visibility</p:attrName>
                                        </p:attrNameLst>
                                      </p:cBhvr>
                                      <p:to>
                                        <p:strVal val="hidden"/>
                                      </p:to>
                                    </p:set>
                                  </p:childTnLst>
                                </p:cTn>
                              </p:par>
                              <p:par>
                                <p:cTn id="729" presetID="2" presetClass="exit" presetSubtype="4" fill="hold" nodeType="withEffect">
                                  <p:stCondLst>
                                    <p:cond delay="0"/>
                                  </p:stCondLst>
                                  <p:childTnLst>
                                    <p:anim calcmode="lin" valueType="num">
                                      <p:cBhvr additive="base">
                                        <p:cTn id="730" dur="2000"/>
                                        <p:tgtEl>
                                          <p:spTgt spid="39"/>
                                        </p:tgtEl>
                                        <p:attrNameLst>
                                          <p:attrName>ppt_x</p:attrName>
                                        </p:attrNameLst>
                                      </p:cBhvr>
                                      <p:tavLst>
                                        <p:tav tm="0">
                                          <p:val>
                                            <p:strVal val="ppt_x"/>
                                          </p:val>
                                        </p:tav>
                                        <p:tav tm="100000">
                                          <p:val>
                                            <p:strVal val="ppt_x"/>
                                          </p:val>
                                        </p:tav>
                                      </p:tavLst>
                                    </p:anim>
                                    <p:anim calcmode="lin" valueType="num">
                                      <p:cBhvr additive="base">
                                        <p:cTn id="731" dur="2000"/>
                                        <p:tgtEl>
                                          <p:spTgt spid="39"/>
                                        </p:tgtEl>
                                        <p:attrNameLst>
                                          <p:attrName>ppt_y</p:attrName>
                                        </p:attrNameLst>
                                      </p:cBhvr>
                                      <p:tavLst>
                                        <p:tav tm="0">
                                          <p:val>
                                            <p:strVal val="ppt_y"/>
                                          </p:val>
                                        </p:tav>
                                        <p:tav tm="100000">
                                          <p:val>
                                            <p:strVal val="1+ppt_h/2"/>
                                          </p:val>
                                        </p:tav>
                                      </p:tavLst>
                                    </p:anim>
                                    <p:set>
                                      <p:cBhvr>
                                        <p:cTn id="732" dur="1" fill="hold">
                                          <p:stCondLst>
                                            <p:cond delay="1999"/>
                                          </p:stCondLst>
                                        </p:cTn>
                                        <p:tgtEl>
                                          <p:spTgt spid="39"/>
                                        </p:tgtEl>
                                        <p:attrNameLst>
                                          <p:attrName>style.visibility</p:attrName>
                                        </p:attrNameLst>
                                      </p:cBhvr>
                                      <p:to>
                                        <p:strVal val="hidden"/>
                                      </p:to>
                                    </p:set>
                                  </p:childTnLst>
                                </p:cTn>
                              </p:par>
                              <p:par>
                                <p:cTn id="733" presetID="2" presetClass="exit" presetSubtype="4" fill="hold" nodeType="withEffect">
                                  <p:stCondLst>
                                    <p:cond delay="0"/>
                                  </p:stCondLst>
                                  <p:childTnLst>
                                    <p:anim calcmode="lin" valueType="num">
                                      <p:cBhvr additive="base">
                                        <p:cTn id="734" dur="2000"/>
                                        <p:tgtEl>
                                          <p:spTgt spid="40"/>
                                        </p:tgtEl>
                                        <p:attrNameLst>
                                          <p:attrName>ppt_x</p:attrName>
                                        </p:attrNameLst>
                                      </p:cBhvr>
                                      <p:tavLst>
                                        <p:tav tm="0">
                                          <p:val>
                                            <p:strVal val="ppt_x"/>
                                          </p:val>
                                        </p:tav>
                                        <p:tav tm="100000">
                                          <p:val>
                                            <p:strVal val="ppt_x"/>
                                          </p:val>
                                        </p:tav>
                                      </p:tavLst>
                                    </p:anim>
                                    <p:anim calcmode="lin" valueType="num">
                                      <p:cBhvr additive="base">
                                        <p:cTn id="735" dur="2000"/>
                                        <p:tgtEl>
                                          <p:spTgt spid="40"/>
                                        </p:tgtEl>
                                        <p:attrNameLst>
                                          <p:attrName>ppt_y</p:attrName>
                                        </p:attrNameLst>
                                      </p:cBhvr>
                                      <p:tavLst>
                                        <p:tav tm="0">
                                          <p:val>
                                            <p:strVal val="ppt_y"/>
                                          </p:val>
                                        </p:tav>
                                        <p:tav tm="100000">
                                          <p:val>
                                            <p:strVal val="1+ppt_h/2"/>
                                          </p:val>
                                        </p:tav>
                                      </p:tavLst>
                                    </p:anim>
                                    <p:set>
                                      <p:cBhvr>
                                        <p:cTn id="736" dur="1" fill="hold">
                                          <p:stCondLst>
                                            <p:cond delay="1999"/>
                                          </p:stCondLst>
                                        </p:cTn>
                                        <p:tgtEl>
                                          <p:spTgt spid="40"/>
                                        </p:tgtEl>
                                        <p:attrNameLst>
                                          <p:attrName>style.visibility</p:attrName>
                                        </p:attrNameLst>
                                      </p:cBhvr>
                                      <p:to>
                                        <p:strVal val="hidden"/>
                                      </p:to>
                                    </p:set>
                                  </p:childTnLst>
                                </p:cTn>
                              </p:par>
                              <p:par>
                                <p:cTn id="737" presetID="2" presetClass="exit" presetSubtype="4" fill="hold" nodeType="withEffect">
                                  <p:stCondLst>
                                    <p:cond delay="0"/>
                                  </p:stCondLst>
                                  <p:childTnLst>
                                    <p:anim calcmode="lin" valueType="num">
                                      <p:cBhvr additive="base">
                                        <p:cTn id="738" dur="2000"/>
                                        <p:tgtEl>
                                          <p:spTgt spid="41"/>
                                        </p:tgtEl>
                                        <p:attrNameLst>
                                          <p:attrName>ppt_x</p:attrName>
                                        </p:attrNameLst>
                                      </p:cBhvr>
                                      <p:tavLst>
                                        <p:tav tm="0">
                                          <p:val>
                                            <p:strVal val="ppt_x"/>
                                          </p:val>
                                        </p:tav>
                                        <p:tav tm="100000">
                                          <p:val>
                                            <p:strVal val="ppt_x"/>
                                          </p:val>
                                        </p:tav>
                                      </p:tavLst>
                                    </p:anim>
                                    <p:anim calcmode="lin" valueType="num">
                                      <p:cBhvr additive="base">
                                        <p:cTn id="739" dur="2000"/>
                                        <p:tgtEl>
                                          <p:spTgt spid="41"/>
                                        </p:tgtEl>
                                        <p:attrNameLst>
                                          <p:attrName>ppt_y</p:attrName>
                                        </p:attrNameLst>
                                      </p:cBhvr>
                                      <p:tavLst>
                                        <p:tav tm="0">
                                          <p:val>
                                            <p:strVal val="ppt_y"/>
                                          </p:val>
                                        </p:tav>
                                        <p:tav tm="100000">
                                          <p:val>
                                            <p:strVal val="1+ppt_h/2"/>
                                          </p:val>
                                        </p:tav>
                                      </p:tavLst>
                                    </p:anim>
                                    <p:set>
                                      <p:cBhvr>
                                        <p:cTn id="740" dur="1" fill="hold">
                                          <p:stCondLst>
                                            <p:cond delay="1999"/>
                                          </p:stCondLst>
                                        </p:cTn>
                                        <p:tgtEl>
                                          <p:spTgt spid="41"/>
                                        </p:tgtEl>
                                        <p:attrNameLst>
                                          <p:attrName>style.visibility</p:attrName>
                                        </p:attrNameLst>
                                      </p:cBhvr>
                                      <p:to>
                                        <p:strVal val="hidden"/>
                                      </p:to>
                                    </p:set>
                                  </p:childTnLst>
                                </p:cTn>
                              </p:par>
                              <p:par>
                                <p:cTn id="741" presetID="2" presetClass="exit" presetSubtype="4" fill="hold" nodeType="withEffect">
                                  <p:stCondLst>
                                    <p:cond delay="0"/>
                                  </p:stCondLst>
                                  <p:childTnLst>
                                    <p:anim calcmode="lin" valueType="num">
                                      <p:cBhvr additive="base">
                                        <p:cTn id="742" dur="2000"/>
                                        <p:tgtEl>
                                          <p:spTgt spid="42"/>
                                        </p:tgtEl>
                                        <p:attrNameLst>
                                          <p:attrName>ppt_x</p:attrName>
                                        </p:attrNameLst>
                                      </p:cBhvr>
                                      <p:tavLst>
                                        <p:tav tm="0">
                                          <p:val>
                                            <p:strVal val="ppt_x"/>
                                          </p:val>
                                        </p:tav>
                                        <p:tav tm="100000">
                                          <p:val>
                                            <p:strVal val="ppt_x"/>
                                          </p:val>
                                        </p:tav>
                                      </p:tavLst>
                                    </p:anim>
                                    <p:anim calcmode="lin" valueType="num">
                                      <p:cBhvr additive="base">
                                        <p:cTn id="743" dur="2000"/>
                                        <p:tgtEl>
                                          <p:spTgt spid="42"/>
                                        </p:tgtEl>
                                        <p:attrNameLst>
                                          <p:attrName>ppt_y</p:attrName>
                                        </p:attrNameLst>
                                      </p:cBhvr>
                                      <p:tavLst>
                                        <p:tav tm="0">
                                          <p:val>
                                            <p:strVal val="ppt_y"/>
                                          </p:val>
                                        </p:tav>
                                        <p:tav tm="100000">
                                          <p:val>
                                            <p:strVal val="1+ppt_h/2"/>
                                          </p:val>
                                        </p:tav>
                                      </p:tavLst>
                                    </p:anim>
                                    <p:set>
                                      <p:cBhvr>
                                        <p:cTn id="744" dur="1" fill="hold">
                                          <p:stCondLst>
                                            <p:cond delay="1999"/>
                                          </p:stCondLst>
                                        </p:cTn>
                                        <p:tgtEl>
                                          <p:spTgt spid="42"/>
                                        </p:tgtEl>
                                        <p:attrNameLst>
                                          <p:attrName>style.visibility</p:attrName>
                                        </p:attrNameLst>
                                      </p:cBhvr>
                                      <p:to>
                                        <p:strVal val="hidden"/>
                                      </p:to>
                                    </p:set>
                                  </p:childTnLst>
                                </p:cTn>
                              </p:par>
                              <p:par>
                                <p:cTn id="745" presetID="2" presetClass="exit" presetSubtype="4" fill="hold" nodeType="withEffect">
                                  <p:stCondLst>
                                    <p:cond delay="0"/>
                                  </p:stCondLst>
                                  <p:childTnLst>
                                    <p:anim calcmode="lin" valueType="num">
                                      <p:cBhvr additive="base">
                                        <p:cTn id="746" dur="2000"/>
                                        <p:tgtEl>
                                          <p:spTgt spid="43"/>
                                        </p:tgtEl>
                                        <p:attrNameLst>
                                          <p:attrName>ppt_x</p:attrName>
                                        </p:attrNameLst>
                                      </p:cBhvr>
                                      <p:tavLst>
                                        <p:tav tm="0">
                                          <p:val>
                                            <p:strVal val="ppt_x"/>
                                          </p:val>
                                        </p:tav>
                                        <p:tav tm="100000">
                                          <p:val>
                                            <p:strVal val="ppt_x"/>
                                          </p:val>
                                        </p:tav>
                                      </p:tavLst>
                                    </p:anim>
                                    <p:anim calcmode="lin" valueType="num">
                                      <p:cBhvr additive="base">
                                        <p:cTn id="747" dur="2000"/>
                                        <p:tgtEl>
                                          <p:spTgt spid="43"/>
                                        </p:tgtEl>
                                        <p:attrNameLst>
                                          <p:attrName>ppt_y</p:attrName>
                                        </p:attrNameLst>
                                      </p:cBhvr>
                                      <p:tavLst>
                                        <p:tav tm="0">
                                          <p:val>
                                            <p:strVal val="ppt_y"/>
                                          </p:val>
                                        </p:tav>
                                        <p:tav tm="100000">
                                          <p:val>
                                            <p:strVal val="1+ppt_h/2"/>
                                          </p:val>
                                        </p:tav>
                                      </p:tavLst>
                                    </p:anim>
                                    <p:set>
                                      <p:cBhvr>
                                        <p:cTn id="748" dur="1" fill="hold">
                                          <p:stCondLst>
                                            <p:cond delay="1999"/>
                                          </p:stCondLst>
                                        </p:cTn>
                                        <p:tgtEl>
                                          <p:spTgt spid="43"/>
                                        </p:tgtEl>
                                        <p:attrNameLst>
                                          <p:attrName>style.visibility</p:attrName>
                                        </p:attrNameLst>
                                      </p:cBhvr>
                                      <p:to>
                                        <p:strVal val="hidden"/>
                                      </p:to>
                                    </p:set>
                                  </p:childTnLst>
                                </p:cTn>
                              </p:par>
                              <p:par>
                                <p:cTn id="749" presetID="2" presetClass="exit" presetSubtype="4" fill="hold" nodeType="withEffect">
                                  <p:stCondLst>
                                    <p:cond delay="0"/>
                                  </p:stCondLst>
                                  <p:childTnLst>
                                    <p:anim calcmode="lin" valueType="num">
                                      <p:cBhvr additive="base">
                                        <p:cTn id="750" dur="2000"/>
                                        <p:tgtEl>
                                          <p:spTgt spid="44"/>
                                        </p:tgtEl>
                                        <p:attrNameLst>
                                          <p:attrName>ppt_x</p:attrName>
                                        </p:attrNameLst>
                                      </p:cBhvr>
                                      <p:tavLst>
                                        <p:tav tm="0">
                                          <p:val>
                                            <p:strVal val="ppt_x"/>
                                          </p:val>
                                        </p:tav>
                                        <p:tav tm="100000">
                                          <p:val>
                                            <p:strVal val="ppt_x"/>
                                          </p:val>
                                        </p:tav>
                                      </p:tavLst>
                                    </p:anim>
                                    <p:anim calcmode="lin" valueType="num">
                                      <p:cBhvr additive="base">
                                        <p:cTn id="751" dur="2000"/>
                                        <p:tgtEl>
                                          <p:spTgt spid="44"/>
                                        </p:tgtEl>
                                        <p:attrNameLst>
                                          <p:attrName>ppt_y</p:attrName>
                                        </p:attrNameLst>
                                      </p:cBhvr>
                                      <p:tavLst>
                                        <p:tav tm="0">
                                          <p:val>
                                            <p:strVal val="ppt_y"/>
                                          </p:val>
                                        </p:tav>
                                        <p:tav tm="100000">
                                          <p:val>
                                            <p:strVal val="1+ppt_h/2"/>
                                          </p:val>
                                        </p:tav>
                                      </p:tavLst>
                                    </p:anim>
                                    <p:set>
                                      <p:cBhvr>
                                        <p:cTn id="752" dur="1" fill="hold">
                                          <p:stCondLst>
                                            <p:cond delay="1999"/>
                                          </p:stCondLst>
                                        </p:cTn>
                                        <p:tgtEl>
                                          <p:spTgt spid="44"/>
                                        </p:tgtEl>
                                        <p:attrNameLst>
                                          <p:attrName>style.visibility</p:attrName>
                                        </p:attrNameLst>
                                      </p:cBhvr>
                                      <p:to>
                                        <p:strVal val="hidden"/>
                                      </p:to>
                                    </p:set>
                                  </p:childTnLst>
                                </p:cTn>
                              </p:par>
                              <p:par>
                                <p:cTn id="753" presetID="2" presetClass="exit" presetSubtype="4" fill="hold" nodeType="withEffect">
                                  <p:stCondLst>
                                    <p:cond delay="0"/>
                                  </p:stCondLst>
                                  <p:childTnLst>
                                    <p:anim calcmode="lin" valueType="num">
                                      <p:cBhvr additive="base">
                                        <p:cTn id="754" dur="2000"/>
                                        <p:tgtEl>
                                          <p:spTgt spid="45"/>
                                        </p:tgtEl>
                                        <p:attrNameLst>
                                          <p:attrName>ppt_x</p:attrName>
                                        </p:attrNameLst>
                                      </p:cBhvr>
                                      <p:tavLst>
                                        <p:tav tm="0">
                                          <p:val>
                                            <p:strVal val="ppt_x"/>
                                          </p:val>
                                        </p:tav>
                                        <p:tav tm="100000">
                                          <p:val>
                                            <p:strVal val="ppt_x"/>
                                          </p:val>
                                        </p:tav>
                                      </p:tavLst>
                                    </p:anim>
                                    <p:anim calcmode="lin" valueType="num">
                                      <p:cBhvr additive="base">
                                        <p:cTn id="755" dur="2000"/>
                                        <p:tgtEl>
                                          <p:spTgt spid="45"/>
                                        </p:tgtEl>
                                        <p:attrNameLst>
                                          <p:attrName>ppt_y</p:attrName>
                                        </p:attrNameLst>
                                      </p:cBhvr>
                                      <p:tavLst>
                                        <p:tav tm="0">
                                          <p:val>
                                            <p:strVal val="ppt_y"/>
                                          </p:val>
                                        </p:tav>
                                        <p:tav tm="100000">
                                          <p:val>
                                            <p:strVal val="1+ppt_h/2"/>
                                          </p:val>
                                        </p:tav>
                                      </p:tavLst>
                                    </p:anim>
                                    <p:set>
                                      <p:cBhvr>
                                        <p:cTn id="756" dur="1" fill="hold">
                                          <p:stCondLst>
                                            <p:cond delay="1999"/>
                                          </p:stCondLst>
                                        </p:cTn>
                                        <p:tgtEl>
                                          <p:spTgt spid="45"/>
                                        </p:tgtEl>
                                        <p:attrNameLst>
                                          <p:attrName>style.visibility</p:attrName>
                                        </p:attrNameLst>
                                      </p:cBhvr>
                                      <p:to>
                                        <p:strVal val="hidden"/>
                                      </p:to>
                                    </p:set>
                                  </p:childTnLst>
                                </p:cTn>
                              </p:par>
                              <p:par>
                                <p:cTn id="757" presetID="2" presetClass="exit" presetSubtype="4" fill="hold" nodeType="withEffect">
                                  <p:stCondLst>
                                    <p:cond delay="0"/>
                                  </p:stCondLst>
                                  <p:childTnLst>
                                    <p:anim calcmode="lin" valueType="num">
                                      <p:cBhvr additive="base">
                                        <p:cTn id="758" dur="2000"/>
                                        <p:tgtEl>
                                          <p:spTgt spid="46"/>
                                        </p:tgtEl>
                                        <p:attrNameLst>
                                          <p:attrName>ppt_x</p:attrName>
                                        </p:attrNameLst>
                                      </p:cBhvr>
                                      <p:tavLst>
                                        <p:tav tm="0">
                                          <p:val>
                                            <p:strVal val="ppt_x"/>
                                          </p:val>
                                        </p:tav>
                                        <p:tav tm="100000">
                                          <p:val>
                                            <p:strVal val="ppt_x"/>
                                          </p:val>
                                        </p:tav>
                                      </p:tavLst>
                                    </p:anim>
                                    <p:anim calcmode="lin" valueType="num">
                                      <p:cBhvr additive="base">
                                        <p:cTn id="759" dur="2000"/>
                                        <p:tgtEl>
                                          <p:spTgt spid="46"/>
                                        </p:tgtEl>
                                        <p:attrNameLst>
                                          <p:attrName>ppt_y</p:attrName>
                                        </p:attrNameLst>
                                      </p:cBhvr>
                                      <p:tavLst>
                                        <p:tav tm="0">
                                          <p:val>
                                            <p:strVal val="ppt_y"/>
                                          </p:val>
                                        </p:tav>
                                        <p:tav tm="100000">
                                          <p:val>
                                            <p:strVal val="1+ppt_h/2"/>
                                          </p:val>
                                        </p:tav>
                                      </p:tavLst>
                                    </p:anim>
                                    <p:set>
                                      <p:cBhvr>
                                        <p:cTn id="760" dur="1" fill="hold">
                                          <p:stCondLst>
                                            <p:cond delay="1999"/>
                                          </p:stCondLst>
                                        </p:cTn>
                                        <p:tgtEl>
                                          <p:spTgt spid="46"/>
                                        </p:tgtEl>
                                        <p:attrNameLst>
                                          <p:attrName>style.visibility</p:attrName>
                                        </p:attrNameLst>
                                      </p:cBhvr>
                                      <p:to>
                                        <p:strVal val="hidden"/>
                                      </p:to>
                                    </p:set>
                                  </p:childTnLst>
                                </p:cTn>
                              </p:par>
                              <p:par>
                                <p:cTn id="761" presetID="2" presetClass="exit" presetSubtype="4" fill="hold" nodeType="withEffect">
                                  <p:stCondLst>
                                    <p:cond delay="0"/>
                                  </p:stCondLst>
                                  <p:childTnLst>
                                    <p:anim calcmode="lin" valueType="num">
                                      <p:cBhvr additive="base">
                                        <p:cTn id="762" dur="2000"/>
                                        <p:tgtEl>
                                          <p:spTgt spid="47"/>
                                        </p:tgtEl>
                                        <p:attrNameLst>
                                          <p:attrName>ppt_x</p:attrName>
                                        </p:attrNameLst>
                                      </p:cBhvr>
                                      <p:tavLst>
                                        <p:tav tm="0">
                                          <p:val>
                                            <p:strVal val="ppt_x"/>
                                          </p:val>
                                        </p:tav>
                                        <p:tav tm="100000">
                                          <p:val>
                                            <p:strVal val="ppt_x"/>
                                          </p:val>
                                        </p:tav>
                                      </p:tavLst>
                                    </p:anim>
                                    <p:anim calcmode="lin" valueType="num">
                                      <p:cBhvr additive="base">
                                        <p:cTn id="763" dur="2000"/>
                                        <p:tgtEl>
                                          <p:spTgt spid="47"/>
                                        </p:tgtEl>
                                        <p:attrNameLst>
                                          <p:attrName>ppt_y</p:attrName>
                                        </p:attrNameLst>
                                      </p:cBhvr>
                                      <p:tavLst>
                                        <p:tav tm="0">
                                          <p:val>
                                            <p:strVal val="ppt_y"/>
                                          </p:val>
                                        </p:tav>
                                        <p:tav tm="100000">
                                          <p:val>
                                            <p:strVal val="1+ppt_h/2"/>
                                          </p:val>
                                        </p:tav>
                                      </p:tavLst>
                                    </p:anim>
                                    <p:set>
                                      <p:cBhvr>
                                        <p:cTn id="764" dur="1" fill="hold">
                                          <p:stCondLst>
                                            <p:cond delay="1999"/>
                                          </p:stCondLst>
                                        </p:cTn>
                                        <p:tgtEl>
                                          <p:spTgt spid="47"/>
                                        </p:tgtEl>
                                        <p:attrNameLst>
                                          <p:attrName>style.visibility</p:attrName>
                                        </p:attrNameLst>
                                      </p:cBhvr>
                                      <p:to>
                                        <p:strVal val="hidden"/>
                                      </p:to>
                                    </p:set>
                                  </p:childTnLst>
                                </p:cTn>
                              </p:par>
                              <p:par>
                                <p:cTn id="765" presetID="2" presetClass="exit" presetSubtype="4" fill="hold" nodeType="withEffect">
                                  <p:stCondLst>
                                    <p:cond delay="0"/>
                                  </p:stCondLst>
                                  <p:childTnLst>
                                    <p:anim calcmode="lin" valueType="num">
                                      <p:cBhvr additive="base">
                                        <p:cTn id="766" dur="2000"/>
                                        <p:tgtEl>
                                          <p:spTgt spid="48"/>
                                        </p:tgtEl>
                                        <p:attrNameLst>
                                          <p:attrName>ppt_x</p:attrName>
                                        </p:attrNameLst>
                                      </p:cBhvr>
                                      <p:tavLst>
                                        <p:tav tm="0">
                                          <p:val>
                                            <p:strVal val="ppt_x"/>
                                          </p:val>
                                        </p:tav>
                                        <p:tav tm="100000">
                                          <p:val>
                                            <p:strVal val="ppt_x"/>
                                          </p:val>
                                        </p:tav>
                                      </p:tavLst>
                                    </p:anim>
                                    <p:anim calcmode="lin" valueType="num">
                                      <p:cBhvr additive="base">
                                        <p:cTn id="767" dur="2000"/>
                                        <p:tgtEl>
                                          <p:spTgt spid="48"/>
                                        </p:tgtEl>
                                        <p:attrNameLst>
                                          <p:attrName>ppt_y</p:attrName>
                                        </p:attrNameLst>
                                      </p:cBhvr>
                                      <p:tavLst>
                                        <p:tav tm="0">
                                          <p:val>
                                            <p:strVal val="ppt_y"/>
                                          </p:val>
                                        </p:tav>
                                        <p:tav tm="100000">
                                          <p:val>
                                            <p:strVal val="1+ppt_h/2"/>
                                          </p:val>
                                        </p:tav>
                                      </p:tavLst>
                                    </p:anim>
                                    <p:set>
                                      <p:cBhvr>
                                        <p:cTn id="768" dur="1" fill="hold">
                                          <p:stCondLst>
                                            <p:cond delay="1999"/>
                                          </p:stCondLst>
                                        </p:cTn>
                                        <p:tgtEl>
                                          <p:spTgt spid="48"/>
                                        </p:tgtEl>
                                        <p:attrNameLst>
                                          <p:attrName>style.visibility</p:attrName>
                                        </p:attrNameLst>
                                      </p:cBhvr>
                                      <p:to>
                                        <p:strVal val="hidden"/>
                                      </p:to>
                                    </p:set>
                                  </p:childTnLst>
                                </p:cTn>
                              </p:par>
                              <p:par>
                                <p:cTn id="769" presetID="2" presetClass="exit" presetSubtype="4" fill="hold" nodeType="withEffect">
                                  <p:stCondLst>
                                    <p:cond delay="0"/>
                                  </p:stCondLst>
                                  <p:childTnLst>
                                    <p:anim calcmode="lin" valueType="num">
                                      <p:cBhvr additive="base">
                                        <p:cTn id="770" dur="2000"/>
                                        <p:tgtEl>
                                          <p:spTgt spid="49"/>
                                        </p:tgtEl>
                                        <p:attrNameLst>
                                          <p:attrName>ppt_x</p:attrName>
                                        </p:attrNameLst>
                                      </p:cBhvr>
                                      <p:tavLst>
                                        <p:tav tm="0">
                                          <p:val>
                                            <p:strVal val="ppt_x"/>
                                          </p:val>
                                        </p:tav>
                                        <p:tav tm="100000">
                                          <p:val>
                                            <p:strVal val="ppt_x"/>
                                          </p:val>
                                        </p:tav>
                                      </p:tavLst>
                                    </p:anim>
                                    <p:anim calcmode="lin" valueType="num">
                                      <p:cBhvr additive="base">
                                        <p:cTn id="771" dur="2000"/>
                                        <p:tgtEl>
                                          <p:spTgt spid="49"/>
                                        </p:tgtEl>
                                        <p:attrNameLst>
                                          <p:attrName>ppt_y</p:attrName>
                                        </p:attrNameLst>
                                      </p:cBhvr>
                                      <p:tavLst>
                                        <p:tav tm="0">
                                          <p:val>
                                            <p:strVal val="ppt_y"/>
                                          </p:val>
                                        </p:tav>
                                        <p:tav tm="100000">
                                          <p:val>
                                            <p:strVal val="1+ppt_h/2"/>
                                          </p:val>
                                        </p:tav>
                                      </p:tavLst>
                                    </p:anim>
                                    <p:set>
                                      <p:cBhvr>
                                        <p:cTn id="772" dur="1" fill="hold">
                                          <p:stCondLst>
                                            <p:cond delay="1999"/>
                                          </p:stCondLst>
                                        </p:cTn>
                                        <p:tgtEl>
                                          <p:spTgt spid="49"/>
                                        </p:tgtEl>
                                        <p:attrNameLst>
                                          <p:attrName>style.visibility</p:attrName>
                                        </p:attrNameLst>
                                      </p:cBhvr>
                                      <p:to>
                                        <p:strVal val="hidden"/>
                                      </p:to>
                                    </p:set>
                                  </p:childTnLst>
                                </p:cTn>
                              </p:par>
                              <p:par>
                                <p:cTn id="773" presetID="2" presetClass="exit" presetSubtype="4" fill="hold" nodeType="withEffect">
                                  <p:stCondLst>
                                    <p:cond delay="0"/>
                                  </p:stCondLst>
                                  <p:childTnLst>
                                    <p:anim calcmode="lin" valueType="num">
                                      <p:cBhvr additive="base">
                                        <p:cTn id="774" dur="2000"/>
                                        <p:tgtEl>
                                          <p:spTgt spid="50"/>
                                        </p:tgtEl>
                                        <p:attrNameLst>
                                          <p:attrName>ppt_x</p:attrName>
                                        </p:attrNameLst>
                                      </p:cBhvr>
                                      <p:tavLst>
                                        <p:tav tm="0">
                                          <p:val>
                                            <p:strVal val="ppt_x"/>
                                          </p:val>
                                        </p:tav>
                                        <p:tav tm="100000">
                                          <p:val>
                                            <p:strVal val="ppt_x"/>
                                          </p:val>
                                        </p:tav>
                                      </p:tavLst>
                                    </p:anim>
                                    <p:anim calcmode="lin" valueType="num">
                                      <p:cBhvr additive="base">
                                        <p:cTn id="775" dur="2000"/>
                                        <p:tgtEl>
                                          <p:spTgt spid="50"/>
                                        </p:tgtEl>
                                        <p:attrNameLst>
                                          <p:attrName>ppt_y</p:attrName>
                                        </p:attrNameLst>
                                      </p:cBhvr>
                                      <p:tavLst>
                                        <p:tav tm="0">
                                          <p:val>
                                            <p:strVal val="ppt_y"/>
                                          </p:val>
                                        </p:tav>
                                        <p:tav tm="100000">
                                          <p:val>
                                            <p:strVal val="1+ppt_h/2"/>
                                          </p:val>
                                        </p:tav>
                                      </p:tavLst>
                                    </p:anim>
                                    <p:set>
                                      <p:cBhvr>
                                        <p:cTn id="776" dur="1" fill="hold">
                                          <p:stCondLst>
                                            <p:cond delay="1999"/>
                                          </p:stCondLst>
                                        </p:cTn>
                                        <p:tgtEl>
                                          <p:spTgt spid="50"/>
                                        </p:tgtEl>
                                        <p:attrNameLst>
                                          <p:attrName>style.visibility</p:attrName>
                                        </p:attrNameLst>
                                      </p:cBhvr>
                                      <p:to>
                                        <p:strVal val="hidden"/>
                                      </p:to>
                                    </p:set>
                                  </p:childTnLst>
                                </p:cTn>
                              </p:par>
                              <p:par>
                                <p:cTn id="777" presetID="2" presetClass="exit" presetSubtype="4" fill="hold" nodeType="withEffect">
                                  <p:stCondLst>
                                    <p:cond delay="0"/>
                                  </p:stCondLst>
                                  <p:childTnLst>
                                    <p:anim calcmode="lin" valueType="num">
                                      <p:cBhvr additive="base">
                                        <p:cTn id="778" dur="2000"/>
                                        <p:tgtEl>
                                          <p:spTgt spid="51"/>
                                        </p:tgtEl>
                                        <p:attrNameLst>
                                          <p:attrName>ppt_x</p:attrName>
                                        </p:attrNameLst>
                                      </p:cBhvr>
                                      <p:tavLst>
                                        <p:tav tm="0">
                                          <p:val>
                                            <p:strVal val="ppt_x"/>
                                          </p:val>
                                        </p:tav>
                                        <p:tav tm="100000">
                                          <p:val>
                                            <p:strVal val="ppt_x"/>
                                          </p:val>
                                        </p:tav>
                                      </p:tavLst>
                                    </p:anim>
                                    <p:anim calcmode="lin" valueType="num">
                                      <p:cBhvr additive="base">
                                        <p:cTn id="779" dur="2000"/>
                                        <p:tgtEl>
                                          <p:spTgt spid="51"/>
                                        </p:tgtEl>
                                        <p:attrNameLst>
                                          <p:attrName>ppt_y</p:attrName>
                                        </p:attrNameLst>
                                      </p:cBhvr>
                                      <p:tavLst>
                                        <p:tav tm="0">
                                          <p:val>
                                            <p:strVal val="ppt_y"/>
                                          </p:val>
                                        </p:tav>
                                        <p:tav tm="100000">
                                          <p:val>
                                            <p:strVal val="1+ppt_h/2"/>
                                          </p:val>
                                        </p:tav>
                                      </p:tavLst>
                                    </p:anim>
                                    <p:set>
                                      <p:cBhvr>
                                        <p:cTn id="780" dur="1" fill="hold">
                                          <p:stCondLst>
                                            <p:cond delay="1999"/>
                                          </p:stCondLst>
                                        </p:cTn>
                                        <p:tgtEl>
                                          <p:spTgt spid="51"/>
                                        </p:tgtEl>
                                        <p:attrNameLst>
                                          <p:attrName>style.visibility</p:attrName>
                                        </p:attrNameLst>
                                      </p:cBhvr>
                                      <p:to>
                                        <p:strVal val="hidden"/>
                                      </p:to>
                                    </p:set>
                                  </p:childTnLst>
                                </p:cTn>
                              </p:par>
                              <p:par>
                                <p:cTn id="781" presetID="2" presetClass="exit" presetSubtype="4" fill="hold" nodeType="withEffect">
                                  <p:stCondLst>
                                    <p:cond delay="0"/>
                                  </p:stCondLst>
                                  <p:childTnLst>
                                    <p:anim calcmode="lin" valueType="num">
                                      <p:cBhvr additive="base">
                                        <p:cTn id="782" dur="2000"/>
                                        <p:tgtEl>
                                          <p:spTgt spid="52"/>
                                        </p:tgtEl>
                                        <p:attrNameLst>
                                          <p:attrName>ppt_x</p:attrName>
                                        </p:attrNameLst>
                                      </p:cBhvr>
                                      <p:tavLst>
                                        <p:tav tm="0">
                                          <p:val>
                                            <p:strVal val="ppt_x"/>
                                          </p:val>
                                        </p:tav>
                                        <p:tav tm="100000">
                                          <p:val>
                                            <p:strVal val="ppt_x"/>
                                          </p:val>
                                        </p:tav>
                                      </p:tavLst>
                                    </p:anim>
                                    <p:anim calcmode="lin" valueType="num">
                                      <p:cBhvr additive="base">
                                        <p:cTn id="783" dur="2000"/>
                                        <p:tgtEl>
                                          <p:spTgt spid="52"/>
                                        </p:tgtEl>
                                        <p:attrNameLst>
                                          <p:attrName>ppt_y</p:attrName>
                                        </p:attrNameLst>
                                      </p:cBhvr>
                                      <p:tavLst>
                                        <p:tav tm="0">
                                          <p:val>
                                            <p:strVal val="ppt_y"/>
                                          </p:val>
                                        </p:tav>
                                        <p:tav tm="100000">
                                          <p:val>
                                            <p:strVal val="1+ppt_h/2"/>
                                          </p:val>
                                        </p:tav>
                                      </p:tavLst>
                                    </p:anim>
                                    <p:set>
                                      <p:cBhvr>
                                        <p:cTn id="784" dur="1" fill="hold">
                                          <p:stCondLst>
                                            <p:cond delay="1999"/>
                                          </p:stCondLst>
                                        </p:cTn>
                                        <p:tgtEl>
                                          <p:spTgt spid="52"/>
                                        </p:tgtEl>
                                        <p:attrNameLst>
                                          <p:attrName>style.visibility</p:attrName>
                                        </p:attrNameLst>
                                      </p:cBhvr>
                                      <p:to>
                                        <p:strVal val="hidden"/>
                                      </p:to>
                                    </p:set>
                                  </p:childTnLst>
                                </p:cTn>
                              </p:par>
                              <p:par>
                                <p:cTn id="785" presetID="2" presetClass="exit" presetSubtype="4" fill="hold" nodeType="withEffect">
                                  <p:stCondLst>
                                    <p:cond delay="0"/>
                                  </p:stCondLst>
                                  <p:childTnLst>
                                    <p:anim calcmode="lin" valueType="num">
                                      <p:cBhvr additive="base">
                                        <p:cTn id="786" dur="2000"/>
                                        <p:tgtEl>
                                          <p:spTgt spid="53"/>
                                        </p:tgtEl>
                                        <p:attrNameLst>
                                          <p:attrName>ppt_x</p:attrName>
                                        </p:attrNameLst>
                                      </p:cBhvr>
                                      <p:tavLst>
                                        <p:tav tm="0">
                                          <p:val>
                                            <p:strVal val="ppt_x"/>
                                          </p:val>
                                        </p:tav>
                                        <p:tav tm="100000">
                                          <p:val>
                                            <p:strVal val="ppt_x"/>
                                          </p:val>
                                        </p:tav>
                                      </p:tavLst>
                                    </p:anim>
                                    <p:anim calcmode="lin" valueType="num">
                                      <p:cBhvr additive="base">
                                        <p:cTn id="787" dur="2000"/>
                                        <p:tgtEl>
                                          <p:spTgt spid="53"/>
                                        </p:tgtEl>
                                        <p:attrNameLst>
                                          <p:attrName>ppt_y</p:attrName>
                                        </p:attrNameLst>
                                      </p:cBhvr>
                                      <p:tavLst>
                                        <p:tav tm="0">
                                          <p:val>
                                            <p:strVal val="ppt_y"/>
                                          </p:val>
                                        </p:tav>
                                        <p:tav tm="100000">
                                          <p:val>
                                            <p:strVal val="1+ppt_h/2"/>
                                          </p:val>
                                        </p:tav>
                                      </p:tavLst>
                                    </p:anim>
                                    <p:set>
                                      <p:cBhvr>
                                        <p:cTn id="788" dur="1" fill="hold">
                                          <p:stCondLst>
                                            <p:cond delay="1999"/>
                                          </p:stCondLst>
                                        </p:cTn>
                                        <p:tgtEl>
                                          <p:spTgt spid="53"/>
                                        </p:tgtEl>
                                        <p:attrNameLst>
                                          <p:attrName>style.visibility</p:attrName>
                                        </p:attrNameLst>
                                      </p:cBhvr>
                                      <p:to>
                                        <p:strVal val="hidden"/>
                                      </p:to>
                                    </p:set>
                                  </p:childTnLst>
                                </p:cTn>
                              </p:par>
                              <p:par>
                                <p:cTn id="789" presetID="2" presetClass="exit" presetSubtype="4" fill="hold" nodeType="withEffect">
                                  <p:stCondLst>
                                    <p:cond delay="0"/>
                                  </p:stCondLst>
                                  <p:childTnLst>
                                    <p:anim calcmode="lin" valueType="num">
                                      <p:cBhvr additive="base">
                                        <p:cTn id="790" dur="2000"/>
                                        <p:tgtEl>
                                          <p:spTgt spid="54"/>
                                        </p:tgtEl>
                                        <p:attrNameLst>
                                          <p:attrName>ppt_x</p:attrName>
                                        </p:attrNameLst>
                                      </p:cBhvr>
                                      <p:tavLst>
                                        <p:tav tm="0">
                                          <p:val>
                                            <p:strVal val="ppt_x"/>
                                          </p:val>
                                        </p:tav>
                                        <p:tav tm="100000">
                                          <p:val>
                                            <p:strVal val="ppt_x"/>
                                          </p:val>
                                        </p:tav>
                                      </p:tavLst>
                                    </p:anim>
                                    <p:anim calcmode="lin" valueType="num">
                                      <p:cBhvr additive="base">
                                        <p:cTn id="791" dur="2000"/>
                                        <p:tgtEl>
                                          <p:spTgt spid="54"/>
                                        </p:tgtEl>
                                        <p:attrNameLst>
                                          <p:attrName>ppt_y</p:attrName>
                                        </p:attrNameLst>
                                      </p:cBhvr>
                                      <p:tavLst>
                                        <p:tav tm="0">
                                          <p:val>
                                            <p:strVal val="ppt_y"/>
                                          </p:val>
                                        </p:tav>
                                        <p:tav tm="100000">
                                          <p:val>
                                            <p:strVal val="1+ppt_h/2"/>
                                          </p:val>
                                        </p:tav>
                                      </p:tavLst>
                                    </p:anim>
                                    <p:set>
                                      <p:cBhvr>
                                        <p:cTn id="792" dur="1" fill="hold">
                                          <p:stCondLst>
                                            <p:cond delay="1999"/>
                                          </p:stCondLst>
                                        </p:cTn>
                                        <p:tgtEl>
                                          <p:spTgt spid="54"/>
                                        </p:tgtEl>
                                        <p:attrNameLst>
                                          <p:attrName>style.visibility</p:attrName>
                                        </p:attrNameLst>
                                      </p:cBhvr>
                                      <p:to>
                                        <p:strVal val="hidden"/>
                                      </p:to>
                                    </p:set>
                                  </p:childTnLst>
                                </p:cTn>
                              </p:par>
                              <p:par>
                                <p:cTn id="793" presetID="2" presetClass="exit" presetSubtype="4" fill="hold" nodeType="withEffect">
                                  <p:stCondLst>
                                    <p:cond delay="0"/>
                                  </p:stCondLst>
                                  <p:childTnLst>
                                    <p:anim calcmode="lin" valueType="num">
                                      <p:cBhvr additive="base">
                                        <p:cTn id="794" dur="2000"/>
                                        <p:tgtEl>
                                          <p:spTgt spid="55"/>
                                        </p:tgtEl>
                                        <p:attrNameLst>
                                          <p:attrName>ppt_x</p:attrName>
                                        </p:attrNameLst>
                                      </p:cBhvr>
                                      <p:tavLst>
                                        <p:tav tm="0">
                                          <p:val>
                                            <p:strVal val="ppt_x"/>
                                          </p:val>
                                        </p:tav>
                                        <p:tav tm="100000">
                                          <p:val>
                                            <p:strVal val="ppt_x"/>
                                          </p:val>
                                        </p:tav>
                                      </p:tavLst>
                                    </p:anim>
                                    <p:anim calcmode="lin" valueType="num">
                                      <p:cBhvr additive="base">
                                        <p:cTn id="795" dur="2000"/>
                                        <p:tgtEl>
                                          <p:spTgt spid="55"/>
                                        </p:tgtEl>
                                        <p:attrNameLst>
                                          <p:attrName>ppt_y</p:attrName>
                                        </p:attrNameLst>
                                      </p:cBhvr>
                                      <p:tavLst>
                                        <p:tav tm="0">
                                          <p:val>
                                            <p:strVal val="ppt_y"/>
                                          </p:val>
                                        </p:tav>
                                        <p:tav tm="100000">
                                          <p:val>
                                            <p:strVal val="1+ppt_h/2"/>
                                          </p:val>
                                        </p:tav>
                                      </p:tavLst>
                                    </p:anim>
                                    <p:set>
                                      <p:cBhvr>
                                        <p:cTn id="796" dur="1" fill="hold">
                                          <p:stCondLst>
                                            <p:cond delay="1999"/>
                                          </p:stCondLst>
                                        </p:cTn>
                                        <p:tgtEl>
                                          <p:spTgt spid="55"/>
                                        </p:tgtEl>
                                        <p:attrNameLst>
                                          <p:attrName>style.visibility</p:attrName>
                                        </p:attrNameLst>
                                      </p:cBhvr>
                                      <p:to>
                                        <p:strVal val="hidden"/>
                                      </p:to>
                                    </p:set>
                                  </p:childTnLst>
                                </p:cTn>
                              </p:par>
                              <p:par>
                                <p:cTn id="797" presetID="2" presetClass="exit" presetSubtype="4" fill="hold" nodeType="withEffect">
                                  <p:stCondLst>
                                    <p:cond delay="0"/>
                                  </p:stCondLst>
                                  <p:childTnLst>
                                    <p:anim calcmode="lin" valueType="num">
                                      <p:cBhvr additive="base">
                                        <p:cTn id="798" dur="2000"/>
                                        <p:tgtEl>
                                          <p:spTgt spid="56"/>
                                        </p:tgtEl>
                                        <p:attrNameLst>
                                          <p:attrName>ppt_x</p:attrName>
                                        </p:attrNameLst>
                                      </p:cBhvr>
                                      <p:tavLst>
                                        <p:tav tm="0">
                                          <p:val>
                                            <p:strVal val="ppt_x"/>
                                          </p:val>
                                        </p:tav>
                                        <p:tav tm="100000">
                                          <p:val>
                                            <p:strVal val="ppt_x"/>
                                          </p:val>
                                        </p:tav>
                                      </p:tavLst>
                                    </p:anim>
                                    <p:anim calcmode="lin" valueType="num">
                                      <p:cBhvr additive="base">
                                        <p:cTn id="799" dur="2000"/>
                                        <p:tgtEl>
                                          <p:spTgt spid="56"/>
                                        </p:tgtEl>
                                        <p:attrNameLst>
                                          <p:attrName>ppt_y</p:attrName>
                                        </p:attrNameLst>
                                      </p:cBhvr>
                                      <p:tavLst>
                                        <p:tav tm="0">
                                          <p:val>
                                            <p:strVal val="ppt_y"/>
                                          </p:val>
                                        </p:tav>
                                        <p:tav tm="100000">
                                          <p:val>
                                            <p:strVal val="1+ppt_h/2"/>
                                          </p:val>
                                        </p:tav>
                                      </p:tavLst>
                                    </p:anim>
                                    <p:set>
                                      <p:cBhvr>
                                        <p:cTn id="800" dur="1" fill="hold">
                                          <p:stCondLst>
                                            <p:cond delay="1999"/>
                                          </p:stCondLst>
                                        </p:cTn>
                                        <p:tgtEl>
                                          <p:spTgt spid="56"/>
                                        </p:tgtEl>
                                        <p:attrNameLst>
                                          <p:attrName>style.visibility</p:attrName>
                                        </p:attrNameLst>
                                      </p:cBhvr>
                                      <p:to>
                                        <p:strVal val="hidden"/>
                                      </p:to>
                                    </p:set>
                                  </p:childTnLst>
                                </p:cTn>
                              </p:par>
                              <p:par>
                                <p:cTn id="801" presetID="2" presetClass="exit" presetSubtype="4" fill="hold" nodeType="withEffect">
                                  <p:stCondLst>
                                    <p:cond delay="0"/>
                                  </p:stCondLst>
                                  <p:childTnLst>
                                    <p:anim calcmode="lin" valueType="num">
                                      <p:cBhvr additive="base">
                                        <p:cTn id="802" dur="2000"/>
                                        <p:tgtEl>
                                          <p:spTgt spid="57"/>
                                        </p:tgtEl>
                                        <p:attrNameLst>
                                          <p:attrName>ppt_x</p:attrName>
                                        </p:attrNameLst>
                                      </p:cBhvr>
                                      <p:tavLst>
                                        <p:tav tm="0">
                                          <p:val>
                                            <p:strVal val="ppt_x"/>
                                          </p:val>
                                        </p:tav>
                                        <p:tav tm="100000">
                                          <p:val>
                                            <p:strVal val="ppt_x"/>
                                          </p:val>
                                        </p:tav>
                                      </p:tavLst>
                                    </p:anim>
                                    <p:anim calcmode="lin" valueType="num">
                                      <p:cBhvr additive="base">
                                        <p:cTn id="803" dur="2000"/>
                                        <p:tgtEl>
                                          <p:spTgt spid="57"/>
                                        </p:tgtEl>
                                        <p:attrNameLst>
                                          <p:attrName>ppt_y</p:attrName>
                                        </p:attrNameLst>
                                      </p:cBhvr>
                                      <p:tavLst>
                                        <p:tav tm="0">
                                          <p:val>
                                            <p:strVal val="ppt_y"/>
                                          </p:val>
                                        </p:tav>
                                        <p:tav tm="100000">
                                          <p:val>
                                            <p:strVal val="1+ppt_h/2"/>
                                          </p:val>
                                        </p:tav>
                                      </p:tavLst>
                                    </p:anim>
                                    <p:set>
                                      <p:cBhvr>
                                        <p:cTn id="804" dur="1" fill="hold">
                                          <p:stCondLst>
                                            <p:cond delay="1999"/>
                                          </p:stCondLst>
                                        </p:cTn>
                                        <p:tgtEl>
                                          <p:spTgt spid="57"/>
                                        </p:tgtEl>
                                        <p:attrNameLst>
                                          <p:attrName>style.visibility</p:attrName>
                                        </p:attrNameLst>
                                      </p:cBhvr>
                                      <p:to>
                                        <p:strVal val="hidden"/>
                                      </p:to>
                                    </p:set>
                                  </p:childTnLst>
                                </p:cTn>
                              </p:par>
                              <p:par>
                                <p:cTn id="805" presetID="2" presetClass="exit" presetSubtype="4" fill="hold" nodeType="withEffect">
                                  <p:stCondLst>
                                    <p:cond delay="0"/>
                                  </p:stCondLst>
                                  <p:childTnLst>
                                    <p:anim calcmode="lin" valueType="num">
                                      <p:cBhvr additive="base">
                                        <p:cTn id="806" dur="2000"/>
                                        <p:tgtEl>
                                          <p:spTgt spid="58"/>
                                        </p:tgtEl>
                                        <p:attrNameLst>
                                          <p:attrName>ppt_x</p:attrName>
                                        </p:attrNameLst>
                                      </p:cBhvr>
                                      <p:tavLst>
                                        <p:tav tm="0">
                                          <p:val>
                                            <p:strVal val="ppt_x"/>
                                          </p:val>
                                        </p:tav>
                                        <p:tav tm="100000">
                                          <p:val>
                                            <p:strVal val="ppt_x"/>
                                          </p:val>
                                        </p:tav>
                                      </p:tavLst>
                                    </p:anim>
                                    <p:anim calcmode="lin" valueType="num">
                                      <p:cBhvr additive="base">
                                        <p:cTn id="807" dur="2000"/>
                                        <p:tgtEl>
                                          <p:spTgt spid="58"/>
                                        </p:tgtEl>
                                        <p:attrNameLst>
                                          <p:attrName>ppt_y</p:attrName>
                                        </p:attrNameLst>
                                      </p:cBhvr>
                                      <p:tavLst>
                                        <p:tav tm="0">
                                          <p:val>
                                            <p:strVal val="ppt_y"/>
                                          </p:val>
                                        </p:tav>
                                        <p:tav tm="100000">
                                          <p:val>
                                            <p:strVal val="1+ppt_h/2"/>
                                          </p:val>
                                        </p:tav>
                                      </p:tavLst>
                                    </p:anim>
                                    <p:set>
                                      <p:cBhvr>
                                        <p:cTn id="808" dur="1" fill="hold">
                                          <p:stCondLst>
                                            <p:cond delay="1999"/>
                                          </p:stCondLst>
                                        </p:cTn>
                                        <p:tgtEl>
                                          <p:spTgt spid="58"/>
                                        </p:tgtEl>
                                        <p:attrNameLst>
                                          <p:attrName>style.visibility</p:attrName>
                                        </p:attrNameLst>
                                      </p:cBhvr>
                                      <p:to>
                                        <p:strVal val="hidden"/>
                                      </p:to>
                                    </p:set>
                                  </p:childTnLst>
                                </p:cTn>
                              </p:par>
                              <p:par>
                                <p:cTn id="809" presetID="2" presetClass="exit" presetSubtype="4" fill="hold" nodeType="withEffect">
                                  <p:stCondLst>
                                    <p:cond delay="0"/>
                                  </p:stCondLst>
                                  <p:childTnLst>
                                    <p:anim calcmode="lin" valueType="num">
                                      <p:cBhvr additive="base">
                                        <p:cTn id="810" dur="2000"/>
                                        <p:tgtEl>
                                          <p:spTgt spid="59"/>
                                        </p:tgtEl>
                                        <p:attrNameLst>
                                          <p:attrName>ppt_x</p:attrName>
                                        </p:attrNameLst>
                                      </p:cBhvr>
                                      <p:tavLst>
                                        <p:tav tm="0">
                                          <p:val>
                                            <p:strVal val="ppt_x"/>
                                          </p:val>
                                        </p:tav>
                                        <p:tav tm="100000">
                                          <p:val>
                                            <p:strVal val="ppt_x"/>
                                          </p:val>
                                        </p:tav>
                                      </p:tavLst>
                                    </p:anim>
                                    <p:anim calcmode="lin" valueType="num">
                                      <p:cBhvr additive="base">
                                        <p:cTn id="811" dur="2000"/>
                                        <p:tgtEl>
                                          <p:spTgt spid="59"/>
                                        </p:tgtEl>
                                        <p:attrNameLst>
                                          <p:attrName>ppt_y</p:attrName>
                                        </p:attrNameLst>
                                      </p:cBhvr>
                                      <p:tavLst>
                                        <p:tav tm="0">
                                          <p:val>
                                            <p:strVal val="ppt_y"/>
                                          </p:val>
                                        </p:tav>
                                        <p:tav tm="100000">
                                          <p:val>
                                            <p:strVal val="1+ppt_h/2"/>
                                          </p:val>
                                        </p:tav>
                                      </p:tavLst>
                                    </p:anim>
                                    <p:set>
                                      <p:cBhvr>
                                        <p:cTn id="812" dur="1" fill="hold">
                                          <p:stCondLst>
                                            <p:cond delay="1999"/>
                                          </p:stCondLst>
                                        </p:cTn>
                                        <p:tgtEl>
                                          <p:spTgt spid="59"/>
                                        </p:tgtEl>
                                        <p:attrNameLst>
                                          <p:attrName>style.visibility</p:attrName>
                                        </p:attrNameLst>
                                      </p:cBhvr>
                                      <p:to>
                                        <p:strVal val="hidden"/>
                                      </p:to>
                                    </p:set>
                                  </p:childTnLst>
                                </p:cTn>
                              </p:par>
                              <p:par>
                                <p:cTn id="813" presetID="2" presetClass="exit" presetSubtype="4" fill="hold" nodeType="withEffect">
                                  <p:stCondLst>
                                    <p:cond delay="0"/>
                                  </p:stCondLst>
                                  <p:childTnLst>
                                    <p:anim calcmode="lin" valueType="num">
                                      <p:cBhvr additive="base">
                                        <p:cTn id="814" dur="2000"/>
                                        <p:tgtEl>
                                          <p:spTgt spid="60"/>
                                        </p:tgtEl>
                                        <p:attrNameLst>
                                          <p:attrName>ppt_x</p:attrName>
                                        </p:attrNameLst>
                                      </p:cBhvr>
                                      <p:tavLst>
                                        <p:tav tm="0">
                                          <p:val>
                                            <p:strVal val="ppt_x"/>
                                          </p:val>
                                        </p:tav>
                                        <p:tav tm="100000">
                                          <p:val>
                                            <p:strVal val="ppt_x"/>
                                          </p:val>
                                        </p:tav>
                                      </p:tavLst>
                                    </p:anim>
                                    <p:anim calcmode="lin" valueType="num">
                                      <p:cBhvr additive="base">
                                        <p:cTn id="815" dur="2000"/>
                                        <p:tgtEl>
                                          <p:spTgt spid="60"/>
                                        </p:tgtEl>
                                        <p:attrNameLst>
                                          <p:attrName>ppt_y</p:attrName>
                                        </p:attrNameLst>
                                      </p:cBhvr>
                                      <p:tavLst>
                                        <p:tav tm="0">
                                          <p:val>
                                            <p:strVal val="ppt_y"/>
                                          </p:val>
                                        </p:tav>
                                        <p:tav tm="100000">
                                          <p:val>
                                            <p:strVal val="1+ppt_h/2"/>
                                          </p:val>
                                        </p:tav>
                                      </p:tavLst>
                                    </p:anim>
                                    <p:set>
                                      <p:cBhvr>
                                        <p:cTn id="816" dur="1" fill="hold">
                                          <p:stCondLst>
                                            <p:cond delay="1999"/>
                                          </p:stCondLst>
                                        </p:cTn>
                                        <p:tgtEl>
                                          <p:spTgt spid="60"/>
                                        </p:tgtEl>
                                        <p:attrNameLst>
                                          <p:attrName>style.visibility</p:attrName>
                                        </p:attrNameLst>
                                      </p:cBhvr>
                                      <p:to>
                                        <p:strVal val="hidden"/>
                                      </p:to>
                                    </p:set>
                                  </p:childTnLst>
                                </p:cTn>
                              </p:par>
                              <p:par>
                                <p:cTn id="817" presetID="2" presetClass="exit" presetSubtype="4" fill="hold" nodeType="withEffect">
                                  <p:stCondLst>
                                    <p:cond delay="0"/>
                                  </p:stCondLst>
                                  <p:childTnLst>
                                    <p:anim calcmode="lin" valueType="num">
                                      <p:cBhvr additive="base">
                                        <p:cTn id="818" dur="2000"/>
                                        <p:tgtEl>
                                          <p:spTgt spid="61"/>
                                        </p:tgtEl>
                                        <p:attrNameLst>
                                          <p:attrName>ppt_x</p:attrName>
                                        </p:attrNameLst>
                                      </p:cBhvr>
                                      <p:tavLst>
                                        <p:tav tm="0">
                                          <p:val>
                                            <p:strVal val="ppt_x"/>
                                          </p:val>
                                        </p:tav>
                                        <p:tav tm="100000">
                                          <p:val>
                                            <p:strVal val="ppt_x"/>
                                          </p:val>
                                        </p:tav>
                                      </p:tavLst>
                                    </p:anim>
                                    <p:anim calcmode="lin" valueType="num">
                                      <p:cBhvr additive="base">
                                        <p:cTn id="819" dur="2000"/>
                                        <p:tgtEl>
                                          <p:spTgt spid="61"/>
                                        </p:tgtEl>
                                        <p:attrNameLst>
                                          <p:attrName>ppt_y</p:attrName>
                                        </p:attrNameLst>
                                      </p:cBhvr>
                                      <p:tavLst>
                                        <p:tav tm="0">
                                          <p:val>
                                            <p:strVal val="ppt_y"/>
                                          </p:val>
                                        </p:tav>
                                        <p:tav tm="100000">
                                          <p:val>
                                            <p:strVal val="1+ppt_h/2"/>
                                          </p:val>
                                        </p:tav>
                                      </p:tavLst>
                                    </p:anim>
                                    <p:set>
                                      <p:cBhvr>
                                        <p:cTn id="820" dur="1" fill="hold">
                                          <p:stCondLst>
                                            <p:cond delay="1999"/>
                                          </p:stCondLst>
                                        </p:cTn>
                                        <p:tgtEl>
                                          <p:spTgt spid="61"/>
                                        </p:tgtEl>
                                        <p:attrNameLst>
                                          <p:attrName>style.visibility</p:attrName>
                                        </p:attrNameLst>
                                      </p:cBhvr>
                                      <p:to>
                                        <p:strVal val="hidden"/>
                                      </p:to>
                                    </p:set>
                                  </p:childTnLst>
                                </p:cTn>
                              </p:par>
                              <p:par>
                                <p:cTn id="821" presetID="2" presetClass="exit" presetSubtype="4" fill="hold" nodeType="withEffect">
                                  <p:stCondLst>
                                    <p:cond delay="0"/>
                                  </p:stCondLst>
                                  <p:childTnLst>
                                    <p:anim calcmode="lin" valueType="num">
                                      <p:cBhvr additive="base">
                                        <p:cTn id="822" dur="2000"/>
                                        <p:tgtEl>
                                          <p:spTgt spid="62"/>
                                        </p:tgtEl>
                                        <p:attrNameLst>
                                          <p:attrName>ppt_x</p:attrName>
                                        </p:attrNameLst>
                                      </p:cBhvr>
                                      <p:tavLst>
                                        <p:tav tm="0">
                                          <p:val>
                                            <p:strVal val="ppt_x"/>
                                          </p:val>
                                        </p:tav>
                                        <p:tav tm="100000">
                                          <p:val>
                                            <p:strVal val="ppt_x"/>
                                          </p:val>
                                        </p:tav>
                                      </p:tavLst>
                                    </p:anim>
                                    <p:anim calcmode="lin" valueType="num">
                                      <p:cBhvr additive="base">
                                        <p:cTn id="823" dur="2000"/>
                                        <p:tgtEl>
                                          <p:spTgt spid="62"/>
                                        </p:tgtEl>
                                        <p:attrNameLst>
                                          <p:attrName>ppt_y</p:attrName>
                                        </p:attrNameLst>
                                      </p:cBhvr>
                                      <p:tavLst>
                                        <p:tav tm="0">
                                          <p:val>
                                            <p:strVal val="ppt_y"/>
                                          </p:val>
                                        </p:tav>
                                        <p:tav tm="100000">
                                          <p:val>
                                            <p:strVal val="1+ppt_h/2"/>
                                          </p:val>
                                        </p:tav>
                                      </p:tavLst>
                                    </p:anim>
                                    <p:set>
                                      <p:cBhvr>
                                        <p:cTn id="824" dur="1" fill="hold">
                                          <p:stCondLst>
                                            <p:cond delay="1999"/>
                                          </p:stCondLst>
                                        </p:cTn>
                                        <p:tgtEl>
                                          <p:spTgt spid="62"/>
                                        </p:tgtEl>
                                        <p:attrNameLst>
                                          <p:attrName>style.visibility</p:attrName>
                                        </p:attrNameLst>
                                      </p:cBhvr>
                                      <p:to>
                                        <p:strVal val="hidden"/>
                                      </p:to>
                                    </p:set>
                                  </p:childTnLst>
                                </p:cTn>
                              </p:par>
                              <p:par>
                                <p:cTn id="825" presetID="2" presetClass="exit" presetSubtype="4" fill="hold" nodeType="withEffect">
                                  <p:stCondLst>
                                    <p:cond delay="0"/>
                                  </p:stCondLst>
                                  <p:childTnLst>
                                    <p:anim calcmode="lin" valueType="num">
                                      <p:cBhvr additive="base">
                                        <p:cTn id="826" dur="2000"/>
                                        <p:tgtEl>
                                          <p:spTgt spid="63"/>
                                        </p:tgtEl>
                                        <p:attrNameLst>
                                          <p:attrName>ppt_x</p:attrName>
                                        </p:attrNameLst>
                                      </p:cBhvr>
                                      <p:tavLst>
                                        <p:tav tm="0">
                                          <p:val>
                                            <p:strVal val="ppt_x"/>
                                          </p:val>
                                        </p:tav>
                                        <p:tav tm="100000">
                                          <p:val>
                                            <p:strVal val="ppt_x"/>
                                          </p:val>
                                        </p:tav>
                                      </p:tavLst>
                                    </p:anim>
                                    <p:anim calcmode="lin" valueType="num">
                                      <p:cBhvr additive="base">
                                        <p:cTn id="827" dur="2000"/>
                                        <p:tgtEl>
                                          <p:spTgt spid="63"/>
                                        </p:tgtEl>
                                        <p:attrNameLst>
                                          <p:attrName>ppt_y</p:attrName>
                                        </p:attrNameLst>
                                      </p:cBhvr>
                                      <p:tavLst>
                                        <p:tav tm="0">
                                          <p:val>
                                            <p:strVal val="ppt_y"/>
                                          </p:val>
                                        </p:tav>
                                        <p:tav tm="100000">
                                          <p:val>
                                            <p:strVal val="1+ppt_h/2"/>
                                          </p:val>
                                        </p:tav>
                                      </p:tavLst>
                                    </p:anim>
                                    <p:set>
                                      <p:cBhvr>
                                        <p:cTn id="828" dur="1" fill="hold">
                                          <p:stCondLst>
                                            <p:cond delay="1999"/>
                                          </p:stCondLst>
                                        </p:cTn>
                                        <p:tgtEl>
                                          <p:spTgt spid="63"/>
                                        </p:tgtEl>
                                        <p:attrNameLst>
                                          <p:attrName>style.visibility</p:attrName>
                                        </p:attrNameLst>
                                      </p:cBhvr>
                                      <p:to>
                                        <p:strVal val="hidden"/>
                                      </p:to>
                                    </p:set>
                                  </p:childTnLst>
                                </p:cTn>
                              </p:par>
                              <p:par>
                                <p:cTn id="829" presetID="2" presetClass="exit" presetSubtype="4" fill="hold" nodeType="withEffect">
                                  <p:stCondLst>
                                    <p:cond delay="0"/>
                                  </p:stCondLst>
                                  <p:childTnLst>
                                    <p:anim calcmode="lin" valueType="num">
                                      <p:cBhvr additive="base">
                                        <p:cTn id="830" dur="2000"/>
                                        <p:tgtEl>
                                          <p:spTgt spid="64"/>
                                        </p:tgtEl>
                                        <p:attrNameLst>
                                          <p:attrName>ppt_x</p:attrName>
                                        </p:attrNameLst>
                                      </p:cBhvr>
                                      <p:tavLst>
                                        <p:tav tm="0">
                                          <p:val>
                                            <p:strVal val="ppt_x"/>
                                          </p:val>
                                        </p:tav>
                                        <p:tav tm="100000">
                                          <p:val>
                                            <p:strVal val="ppt_x"/>
                                          </p:val>
                                        </p:tav>
                                      </p:tavLst>
                                    </p:anim>
                                    <p:anim calcmode="lin" valueType="num">
                                      <p:cBhvr additive="base">
                                        <p:cTn id="831" dur="2000"/>
                                        <p:tgtEl>
                                          <p:spTgt spid="64"/>
                                        </p:tgtEl>
                                        <p:attrNameLst>
                                          <p:attrName>ppt_y</p:attrName>
                                        </p:attrNameLst>
                                      </p:cBhvr>
                                      <p:tavLst>
                                        <p:tav tm="0">
                                          <p:val>
                                            <p:strVal val="ppt_y"/>
                                          </p:val>
                                        </p:tav>
                                        <p:tav tm="100000">
                                          <p:val>
                                            <p:strVal val="1+ppt_h/2"/>
                                          </p:val>
                                        </p:tav>
                                      </p:tavLst>
                                    </p:anim>
                                    <p:set>
                                      <p:cBhvr>
                                        <p:cTn id="832" dur="1" fill="hold">
                                          <p:stCondLst>
                                            <p:cond delay="1999"/>
                                          </p:stCondLst>
                                        </p:cTn>
                                        <p:tgtEl>
                                          <p:spTgt spid="64"/>
                                        </p:tgtEl>
                                        <p:attrNameLst>
                                          <p:attrName>style.visibility</p:attrName>
                                        </p:attrNameLst>
                                      </p:cBhvr>
                                      <p:to>
                                        <p:strVal val="hidden"/>
                                      </p:to>
                                    </p:set>
                                  </p:childTnLst>
                                </p:cTn>
                              </p:par>
                              <p:par>
                                <p:cTn id="833" presetID="2" presetClass="exit" presetSubtype="4" fill="hold" nodeType="withEffect">
                                  <p:stCondLst>
                                    <p:cond delay="0"/>
                                  </p:stCondLst>
                                  <p:childTnLst>
                                    <p:anim calcmode="lin" valueType="num">
                                      <p:cBhvr additive="base">
                                        <p:cTn id="834" dur="2000"/>
                                        <p:tgtEl>
                                          <p:spTgt spid="65"/>
                                        </p:tgtEl>
                                        <p:attrNameLst>
                                          <p:attrName>ppt_x</p:attrName>
                                        </p:attrNameLst>
                                      </p:cBhvr>
                                      <p:tavLst>
                                        <p:tav tm="0">
                                          <p:val>
                                            <p:strVal val="ppt_x"/>
                                          </p:val>
                                        </p:tav>
                                        <p:tav tm="100000">
                                          <p:val>
                                            <p:strVal val="ppt_x"/>
                                          </p:val>
                                        </p:tav>
                                      </p:tavLst>
                                    </p:anim>
                                    <p:anim calcmode="lin" valueType="num">
                                      <p:cBhvr additive="base">
                                        <p:cTn id="835" dur="2000"/>
                                        <p:tgtEl>
                                          <p:spTgt spid="65"/>
                                        </p:tgtEl>
                                        <p:attrNameLst>
                                          <p:attrName>ppt_y</p:attrName>
                                        </p:attrNameLst>
                                      </p:cBhvr>
                                      <p:tavLst>
                                        <p:tav tm="0">
                                          <p:val>
                                            <p:strVal val="ppt_y"/>
                                          </p:val>
                                        </p:tav>
                                        <p:tav tm="100000">
                                          <p:val>
                                            <p:strVal val="1+ppt_h/2"/>
                                          </p:val>
                                        </p:tav>
                                      </p:tavLst>
                                    </p:anim>
                                    <p:set>
                                      <p:cBhvr>
                                        <p:cTn id="836" dur="1" fill="hold">
                                          <p:stCondLst>
                                            <p:cond delay="1999"/>
                                          </p:stCondLst>
                                        </p:cTn>
                                        <p:tgtEl>
                                          <p:spTgt spid="65"/>
                                        </p:tgtEl>
                                        <p:attrNameLst>
                                          <p:attrName>style.visibility</p:attrName>
                                        </p:attrNameLst>
                                      </p:cBhvr>
                                      <p:to>
                                        <p:strVal val="hidden"/>
                                      </p:to>
                                    </p:set>
                                  </p:childTnLst>
                                </p:cTn>
                              </p:par>
                              <p:par>
                                <p:cTn id="837" presetID="2" presetClass="exit" presetSubtype="4" fill="hold" nodeType="withEffect">
                                  <p:stCondLst>
                                    <p:cond delay="0"/>
                                  </p:stCondLst>
                                  <p:childTnLst>
                                    <p:anim calcmode="lin" valueType="num">
                                      <p:cBhvr additive="base">
                                        <p:cTn id="838" dur="2000"/>
                                        <p:tgtEl>
                                          <p:spTgt spid="66"/>
                                        </p:tgtEl>
                                        <p:attrNameLst>
                                          <p:attrName>ppt_x</p:attrName>
                                        </p:attrNameLst>
                                      </p:cBhvr>
                                      <p:tavLst>
                                        <p:tav tm="0">
                                          <p:val>
                                            <p:strVal val="ppt_x"/>
                                          </p:val>
                                        </p:tav>
                                        <p:tav tm="100000">
                                          <p:val>
                                            <p:strVal val="ppt_x"/>
                                          </p:val>
                                        </p:tav>
                                      </p:tavLst>
                                    </p:anim>
                                    <p:anim calcmode="lin" valueType="num">
                                      <p:cBhvr additive="base">
                                        <p:cTn id="839" dur="2000"/>
                                        <p:tgtEl>
                                          <p:spTgt spid="66"/>
                                        </p:tgtEl>
                                        <p:attrNameLst>
                                          <p:attrName>ppt_y</p:attrName>
                                        </p:attrNameLst>
                                      </p:cBhvr>
                                      <p:tavLst>
                                        <p:tav tm="0">
                                          <p:val>
                                            <p:strVal val="ppt_y"/>
                                          </p:val>
                                        </p:tav>
                                        <p:tav tm="100000">
                                          <p:val>
                                            <p:strVal val="1+ppt_h/2"/>
                                          </p:val>
                                        </p:tav>
                                      </p:tavLst>
                                    </p:anim>
                                    <p:set>
                                      <p:cBhvr>
                                        <p:cTn id="840" dur="1" fill="hold">
                                          <p:stCondLst>
                                            <p:cond delay="1999"/>
                                          </p:stCondLst>
                                        </p:cTn>
                                        <p:tgtEl>
                                          <p:spTgt spid="66"/>
                                        </p:tgtEl>
                                        <p:attrNameLst>
                                          <p:attrName>style.visibility</p:attrName>
                                        </p:attrNameLst>
                                      </p:cBhvr>
                                      <p:to>
                                        <p:strVal val="hidden"/>
                                      </p:to>
                                    </p:set>
                                  </p:childTnLst>
                                </p:cTn>
                              </p:par>
                              <p:par>
                                <p:cTn id="841" presetID="2" presetClass="exit" presetSubtype="4" fill="hold" nodeType="withEffect">
                                  <p:stCondLst>
                                    <p:cond delay="0"/>
                                  </p:stCondLst>
                                  <p:childTnLst>
                                    <p:anim calcmode="lin" valueType="num">
                                      <p:cBhvr additive="base">
                                        <p:cTn id="842" dur="2000"/>
                                        <p:tgtEl>
                                          <p:spTgt spid="67"/>
                                        </p:tgtEl>
                                        <p:attrNameLst>
                                          <p:attrName>ppt_x</p:attrName>
                                        </p:attrNameLst>
                                      </p:cBhvr>
                                      <p:tavLst>
                                        <p:tav tm="0">
                                          <p:val>
                                            <p:strVal val="ppt_x"/>
                                          </p:val>
                                        </p:tav>
                                        <p:tav tm="100000">
                                          <p:val>
                                            <p:strVal val="ppt_x"/>
                                          </p:val>
                                        </p:tav>
                                      </p:tavLst>
                                    </p:anim>
                                    <p:anim calcmode="lin" valueType="num">
                                      <p:cBhvr additive="base">
                                        <p:cTn id="843" dur="2000"/>
                                        <p:tgtEl>
                                          <p:spTgt spid="67"/>
                                        </p:tgtEl>
                                        <p:attrNameLst>
                                          <p:attrName>ppt_y</p:attrName>
                                        </p:attrNameLst>
                                      </p:cBhvr>
                                      <p:tavLst>
                                        <p:tav tm="0">
                                          <p:val>
                                            <p:strVal val="ppt_y"/>
                                          </p:val>
                                        </p:tav>
                                        <p:tav tm="100000">
                                          <p:val>
                                            <p:strVal val="1+ppt_h/2"/>
                                          </p:val>
                                        </p:tav>
                                      </p:tavLst>
                                    </p:anim>
                                    <p:set>
                                      <p:cBhvr>
                                        <p:cTn id="844" dur="1" fill="hold">
                                          <p:stCondLst>
                                            <p:cond delay="1999"/>
                                          </p:stCondLst>
                                        </p:cTn>
                                        <p:tgtEl>
                                          <p:spTgt spid="67"/>
                                        </p:tgtEl>
                                        <p:attrNameLst>
                                          <p:attrName>style.visibility</p:attrName>
                                        </p:attrNameLst>
                                      </p:cBhvr>
                                      <p:to>
                                        <p:strVal val="hidden"/>
                                      </p:to>
                                    </p:set>
                                  </p:childTnLst>
                                </p:cTn>
                              </p:par>
                              <p:par>
                                <p:cTn id="845" presetID="2" presetClass="exit" presetSubtype="4" fill="hold" nodeType="withEffect">
                                  <p:stCondLst>
                                    <p:cond delay="0"/>
                                  </p:stCondLst>
                                  <p:childTnLst>
                                    <p:anim calcmode="lin" valueType="num">
                                      <p:cBhvr additive="base">
                                        <p:cTn id="846" dur="2000"/>
                                        <p:tgtEl>
                                          <p:spTgt spid="68"/>
                                        </p:tgtEl>
                                        <p:attrNameLst>
                                          <p:attrName>ppt_x</p:attrName>
                                        </p:attrNameLst>
                                      </p:cBhvr>
                                      <p:tavLst>
                                        <p:tav tm="0">
                                          <p:val>
                                            <p:strVal val="ppt_x"/>
                                          </p:val>
                                        </p:tav>
                                        <p:tav tm="100000">
                                          <p:val>
                                            <p:strVal val="ppt_x"/>
                                          </p:val>
                                        </p:tav>
                                      </p:tavLst>
                                    </p:anim>
                                    <p:anim calcmode="lin" valueType="num">
                                      <p:cBhvr additive="base">
                                        <p:cTn id="847" dur="2000"/>
                                        <p:tgtEl>
                                          <p:spTgt spid="68"/>
                                        </p:tgtEl>
                                        <p:attrNameLst>
                                          <p:attrName>ppt_y</p:attrName>
                                        </p:attrNameLst>
                                      </p:cBhvr>
                                      <p:tavLst>
                                        <p:tav tm="0">
                                          <p:val>
                                            <p:strVal val="ppt_y"/>
                                          </p:val>
                                        </p:tav>
                                        <p:tav tm="100000">
                                          <p:val>
                                            <p:strVal val="1+ppt_h/2"/>
                                          </p:val>
                                        </p:tav>
                                      </p:tavLst>
                                    </p:anim>
                                    <p:set>
                                      <p:cBhvr>
                                        <p:cTn id="848" dur="1" fill="hold">
                                          <p:stCondLst>
                                            <p:cond delay="1999"/>
                                          </p:stCondLst>
                                        </p:cTn>
                                        <p:tgtEl>
                                          <p:spTgt spid="68"/>
                                        </p:tgtEl>
                                        <p:attrNameLst>
                                          <p:attrName>style.visibility</p:attrName>
                                        </p:attrNameLst>
                                      </p:cBhvr>
                                      <p:to>
                                        <p:strVal val="hidden"/>
                                      </p:to>
                                    </p:set>
                                  </p:childTnLst>
                                </p:cTn>
                              </p:par>
                              <p:par>
                                <p:cTn id="849" presetID="2" presetClass="exit" presetSubtype="4" fill="hold" nodeType="withEffect">
                                  <p:stCondLst>
                                    <p:cond delay="0"/>
                                  </p:stCondLst>
                                  <p:childTnLst>
                                    <p:anim calcmode="lin" valueType="num">
                                      <p:cBhvr additive="base">
                                        <p:cTn id="850" dur="2000"/>
                                        <p:tgtEl>
                                          <p:spTgt spid="69"/>
                                        </p:tgtEl>
                                        <p:attrNameLst>
                                          <p:attrName>ppt_x</p:attrName>
                                        </p:attrNameLst>
                                      </p:cBhvr>
                                      <p:tavLst>
                                        <p:tav tm="0">
                                          <p:val>
                                            <p:strVal val="ppt_x"/>
                                          </p:val>
                                        </p:tav>
                                        <p:tav tm="100000">
                                          <p:val>
                                            <p:strVal val="ppt_x"/>
                                          </p:val>
                                        </p:tav>
                                      </p:tavLst>
                                    </p:anim>
                                    <p:anim calcmode="lin" valueType="num">
                                      <p:cBhvr additive="base">
                                        <p:cTn id="851" dur="2000"/>
                                        <p:tgtEl>
                                          <p:spTgt spid="69"/>
                                        </p:tgtEl>
                                        <p:attrNameLst>
                                          <p:attrName>ppt_y</p:attrName>
                                        </p:attrNameLst>
                                      </p:cBhvr>
                                      <p:tavLst>
                                        <p:tav tm="0">
                                          <p:val>
                                            <p:strVal val="ppt_y"/>
                                          </p:val>
                                        </p:tav>
                                        <p:tav tm="100000">
                                          <p:val>
                                            <p:strVal val="1+ppt_h/2"/>
                                          </p:val>
                                        </p:tav>
                                      </p:tavLst>
                                    </p:anim>
                                    <p:set>
                                      <p:cBhvr>
                                        <p:cTn id="852" dur="1" fill="hold">
                                          <p:stCondLst>
                                            <p:cond delay="1999"/>
                                          </p:stCondLst>
                                        </p:cTn>
                                        <p:tgtEl>
                                          <p:spTgt spid="69"/>
                                        </p:tgtEl>
                                        <p:attrNameLst>
                                          <p:attrName>style.visibility</p:attrName>
                                        </p:attrNameLst>
                                      </p:cBhvr>
                                      <p:to>
                                        <p:strVal val="hidden"/>
                                      </p:to>
                                    </p:set>
                                  </p:childTnLst>
                                </p:cTn>
                              </p:par>
                              <p:par>
                                <p:cTn id="853" presetID="19" presetClass="exit" presetSubtype="10" fill="hold" nodeType="withEffect">
                                  <p:stCondLst>
                                    <p:cond delay="0"/>
                                  </p:stCondLst>
                                  <p:childTnLst>
                                    <p:anim calcmode="lin" valueType="num">
                                      <p:cBhvr>
                                        <p:cTn id="854" dur="2000"/>
                                        <p:tgtEl>
                                          <p:spTgt spid="5"/>
                                        </p:tgtEl>
                                        <p:attrNameLst>
                                          <p:attrName>ppt_h</p:attrName>
                                        </p:attrNameLst>
                                      </p:cBhvr>
                                      <p:tavLst>
                                        <p:tav tm="0">
                                          <p:val>
                                            <p:strVal val="ppt_h"/>
                                          </p:val>
                                        </p:tav>
                                        <p:tav tm="100000">
                                          <p:val>
                                            <p:strVal val="ppt_h"/>
                                          </p:val>
                                        </p:tav>
                                      </p:tavLst>
                                    </p:anim>
                                    <p:anim calcmode="lin" valueType="num">
                                      <p:cBhvr>
                                        <p:cTn id="855"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56" dur="1" fill="hold">
                                          <p:stCondLst>
                                            <p:cond delay="1999"/>
                                          </p:stCondLst>
                                        </p:cTn>
                                        <p:tgtEl>
                                          <p:spTgt spid="5"/>
                                        </p:tgtEl>
                                        <p:attrNameLst>
                                          <p:attrName>style.visibility</p:attrName>
                                        </p:attrNameLst>
                                      </p:cBhvr>
                                      <p:to>
                                        <p:strVal val="hidden"/>
                                      </p:to>
                                    </p:set>
                                  </p:childTnLst>
                                </p:cTn>
                              </p:par>
                              <p:par>
                                <p:cTn id="857" presetID="19" presetClass="exit" presetSubtype="10" fill="hold" nodeType="withEffect">
                                  <p:stCondLst>
                                    <p:cond delay="0"/>
                                  </p:stCondLst>
                                  <p:childTnLst>
                                    <p:anim calcmode="lin" valueType="num">
                                      <p:cBhvr>
                                        <p:cTn id="858" dur="2000"/>
                                        <p:tgtEl>
                                          <p:spTgt spid="6"/>
                                        </p:tgtEl>
                                        <p:attrNameLst>
                                          <p:attrName>ppt_h</p:attrName>
                                        </p:attrNameLst>
                                      </p:cBhvr>
                                      <p:tavLst>
                                        <p:tav tm="0">
                                          <p:val>
                                            <p:strVal val="ppt_h"/>
                                          </p:val>
                                        </p:tav>
                                        <p:tav tm="100000">
                                          <p:val>
                                            <p:strVal val="ppt_h"/>
                                          </p:val>
                                        </p:tav>
                                      </p:tavLst>
                                    </p:anim>
                                    <p:anim calcmode="lin" valueType="num">
                                      <p:cBhvr>
                                        <p:cTn id="859"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0" dur="1" fill="hold">
                                          <p:stCondLst>
                                            <p:cond delay="1999"/>
                                          </p:stCondLst>
                                        </p:cTn>
                                        <p:tgtEl>
                                          <p:spTgt spid="6"/>
                                        </p:tgtEl>
                                        <p:attrNameLst>
                                          <p:attrName>style.visibility</p:attrName>
                                        </p:attrNameLst>
                                      </p:cBhvr>
                                      <p:to>
                                        <p:strVal val="hidden"/>
                                      </p:to>
                                    </p:set>
                                  </p:childTnLst>
                                </p:cTn>
                              </p:par>
                              <p:par>
                                <p:cTn id="861" presetID="19" presetClass="exit" presetSubtype="10" fill="hold" nodeType="withEffect">
                                  <p:stCondLst>
                                    <p:cond delay="0"/>
                                  </p:stCondLst>
                                  <p:childTnLst>
                                    <p:anim calcmode="lin" valueType="num">
                                      <p:cBhvr>
                                        <p:cTn id="862" dur="2000"/>
                                        <p:tgtEl>
                                          <p:spTgt spid="7"/>
                                        </p:tgtEl>
                                        <p:attrNameLst>
                                          <p:attrName>ppt_h</p:attrName>
                                        </p:attrNameLst>
                                      </p:cBhvr>
                                      <p:tavLst>
                                        <p:tav tm="0">
                                          <p:val>
                                            <p:strVal val="ppt_h"/>
                                          </p:val>
                                        </p:tav>
                                        <p:tav tm="100000">
                                          <p:val>
                                            <p:strVal val="ppt_h"/>
                                          </p:val>
                                        </p:tav>
                                      </p:tavLst>
                                    </p:anim>
                                    <p:anim calcmode="lin" valueType="num">
                                      <p:cBhvr>
                                        <p:cTn id="863"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4" dur="1" fill="hold">
                                          <p:stCondLst>
                                            <p:cond delay="1999"/>
                                          </p:stCondLst>
                                        </p:cTn>
                                        <p:tgtEl>
                                          <p:spTgt spid="7"/>
                                        </p:tgtEl>
                                        <p:attrNameLst>
                                          <p:attrName>style.visibility</p:attrName>
                                        </p:attrNameLst>
                                      </p:cBhvr>
                                      <p:to>
                                        <p:strVal val="hidden"/>
                                      </p:to>
                                    </p:set>
                                  </p:childTnLst>
                                </p:cTn>
                              </p:par>
                              <p:par>
                                <p:cTn id="865" presetID="19" presetClass="exit" presetSubtype="10" fill="hold" nodeType="withEffect">
                                  <p:stCondLst>
                                    <p:cond delay="0"/>
                                  </p:stCondLst>
                                  <p:childTnLst>
                                    <p:anim calcmode="lin" valueType="num">
                                      <p:cBhvr>
                                        <p:cTn id="866" dur="2000"/>
                                        <p:tgtEl>
                                          <p:spTgt spid="8"/>
                                        </p:tgtEl>
                                        <p:attrNameLst>
                                          <p:attrName>ppt_h</p:attrName>
                                        </p:attrNameLst>
                                      </p:cBhvr>
                                      <p:tavLst>
                                        <p:tav tm="0">
                                          <p:val>
                                            <p:strVal val="ppt_h"/>
                                          </p:val>
                                        </p:tav>
                                        <p:tav tm="100000">
                                          <p:val>
                                            <p:strVal val="ppt_h"/>
                                          </p:val>
                                        </p:tav>
                                      </p:tavLst>
                                    </p:anim>
                                    <p:anim calcmode="lin" valueType="num">
                                      <p:cBhvr>
                                        <p:cTn id="867"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8" dur="1" fill="hold">
                                          <p:stCondLst>
                                            <p:cond delay="1999"/>
                                          </p:stCondLst>
                                        </p:cTn>
                                        <p:tgtEl>
                                          <p:spTgt spid="8"/>
                                        </p:tgtEl>
                                        <p:attrNameLst>
                                          <p:attrName>style.visibility</p:attrName>
                                        </p:attrNameLst>
                                      </p:cBhvr>
                                      <p:to>
                                        <p:strVal val="hidden"/>
                                      </p:to>
                                    </p:set>
                                  </p:childTnLst>
                                </p:cTn>
                              </p:par>
                              <p:par>
                                <p:cTn id="869" presetID="19" presetClass="exit" presetSubtype="10" fill="hold" nodeType="withEffect">
                                  <p:stCondLst>
                                    <p:cond delay="0"/>
                                  </p:stCondLst>
                                  <p:childTnLst>
                                    <p:anim calcmode="lin" valueType="num">
                                      <p:cBhvr>
                                        <p:cTn id="870" dur="2000"/>
                                        <p:tgtEl>
                                          <p:spTgt spid="9"/>
                                        </p:tgtEl>
                                        <p:attrNameLst>
                                          <p:attrName>ppt_h</p:attrName>
                                        </p:attrNameLst>
                                      </p:cBhvr>
                                      <p:tavLst>
                                        <p:tav tm="0">
                                          <p:val>
                                            <p:strVal val="ppt_h"/>
                                          </p:val>
                                        </p:tav>
                                        <p:tav tm="100000">
                                          <p:val>
                                            <p:strVal val="ppt_h"/>
                                          </p:val>
                                        </p:tav>
                                      </p:tavLst>
                                    </p:anim>
                                    <p:anim calcmode="lin" valueType="num">
                                      <p:cBhvr>
                                        <p:cTn id="871"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72" dur="1" fill="hold">
                                          <p:stCondLst>
                                            <p:cond delay="1999"/>
                                          </p:stCondLst>
                                        </p:cTn>
                                        <p:tgtEl>
                                          <p:spTgt spid="9"/>
                                        </p:tgtEl>
                                        <p:attrNameLst>
                                          <p:attrName>style.visibility</p:attrName>
                                        </p:attrNameLst>
                                      </p:cBhvr>
                                      <p:to>
                                        <p:strVal val="hidden"/>
                                      </p:to>
                                    </p:set>
                                  </p:childTnLst>
                                </p:cTn>
                              </p:par>
                              <p:par>
                                <p:cTn id="873" presetID="19" presetClass="exit" presetSubtype="10" fill="hold" nodeType="withEffect">
                                  <p:stCondLst>
                                    <p:cond delay="0"/>
                                  </p:stCondLst>
                                  <p:childTnLst>
                                    <p:anim calcmode="lin" valueType="num">
                                      <p:cBhvr>
                                        <p:cTn id="874" dur="2000"/>
                                        <p:tgtEl>
                                          <p:spTgt spid="10"/>
                                        </p:tgtEl>
                                        <p:attrNameLst>
                                          <p:attrName>ppt_h</p:attrName>
                                        </p:attrNameLst>
                                      </p:cBhvr>
                                      <p:tavLst>
                                        <p:tav tm="0">
                                          <p:val>
                                            <p:strVal val="ppt_h"/>
                                          </p:val>
                                        </p:tav>
                                        <p:tav tm="100000">
                                          <p:val>
                                            <p:strVal val="ppt_h"/>
                                          </p:val>
                                        </p:tav>
                                      </p:tavLst>
                                    </p:anim>
                                    <p:anim calcmode="lin" valueType="num">
                                      <p:cBhvr>
                                        <p:cTn id="875"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76" dur="1" fill="hold">
                                          <p:stCondLst>
                                            <p:cond delay="1999"/>
                                          </p:stCondLst>
                                        </p:cTn>
                                        <p:tgtEl>
                                          <p:spTgt spid="10"/>
                                        </p:tgtEl>
                                        <p:attrNameLst>
                                          <p:attrName>style.visibility</p:attrName>
                                        </p:attrNameLst>
                                      </p:cBhvr>
                                      <p:to>
                                        <p:strVal val="hidden"/>
                                      </p:to>
                                    </p:set>
                                  </p:childTnLst>
                                </p:cTn>
                              </p:par>
                              <p:par>
                                <p:cTn id="877" presetID="19" presetClass="exit" presetSubtype="10" fill="hold" nodeType="withEffect">
                                  <p:stCondLst>
                                    <p:cond delay="0"/>
                                  </p:stCondLst>
                                  <p:childTnLst>
                                    <p:anim calcmode="lin" valueType="num">
                                      <p:cBhvr>
                                        <p:cTn id="878" dur="2000"/>
                                        <p:tgtEl>
                                          <p:spTgt spid="11"/>
                                        </p:tgtEl>
                                        <p:attrNameLst>
                                          <p:attrName>ppt_h</p:attrName>
                                        </p:attrNameLst>
                                      </p:cBhvr>
                                      <p:tavLst>
                                        <p:tav tm="0">
                                          <p:val>
                                            <p:strVal val="ppt_h"/>
                                          </p:val>
                                        </p:tav>
                                        <p:tav tm="100000">
                                          <p:val>
                                            <p:strVal val="ppt_h"/>
                                          </p:val>
                                        </p:tav>
                                      </p:tavLst>
                                    </p:anim>
                                    <p:anim calcmode="lin" valueType="num">
                                      <p:cBhvr>
                                        <p:cTn id="879"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0" dur="1" fill="hold">
                                          <p:stCondLst>
                                            <p:cond delay="1999"/>
                                          </p:stCondLst>
                                        </p:cTn>
                                        <p:tgtEl>
                                          <p:spTgt spid="11"/>
                                        </p:tgtEl>
                                        <p:attrNameLst>
                                          <p:attrName>style.visibility</p:attrName>
                                        </p:attrNameLst>
                                      </p:cBhvr>
                                      <p:to>
                                        <p:strVal val="hidden"/>
                                      </p:to>
                                    </p:set>
                                  </p:childTnLst>
                                </p:cTn>
                              </p:par>
                              <p:par>
                                <p:cTn id="881" presetID="19" presetClass="exit" presetSubtype="10" fill="hold" nodeType="withEffect">
                                  <p:stCondLst>
                                    <p:cond delay="0"/>
                                  </p:stCondLst>
                                  <p:childTnLst>
                                    <p:anim calcmode="lin" valueType="num">
                                      <p:cBhvr>
                                        <p:cTn id="882" dur="2000"/>
                                        <p:tgtEl>
                                          <p:spTgt spid="12"/>
                                        </p:tgtEl>
                                        <p:attrNameLst>
                                          <p:attrName>ppt_h</p:attrName>
                                        </p:attrNameLst>
                                      </p:cBhvr>
                                      <p:tavLst>
                                        <p:tav tm="0">
                                          <p:val>
                                            <p:strVal val="ppt_h"/>
                                          </p:val>
                                        </p:tav>
                                        <p:tav tm="100000">
                                          <p:val>
                                            <p:strVal val="ppt_h"/>
                                          </p:val>
                                        </p:tav>
                                      </p:tavLst>
                                    </p:anim>
                                    <p:anim calcmode="lin" valueType="num">
                                      <p:cBhvr>
                                        <p:cTn id="883"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4" dur="1" fill="hold">
                                          <p:stCondLst>
                                            <p:cond delay="1999"/>
                                          </p:stCondLst>
                                        </p:cTn>
                                        <p:tgtEl>
                                          <p:spTgt spid="12"/>
                                        </p:tgtEl>
                                        <p:attrNameLst>
                                          <p:attrName>style.visibility</p:attrName>
                                        </p:attrNameLst>
                                      </p:cBhvr>
                                      <p:to>
                                        <p:strVal val="hidden"/>
                                      </p:to>
                                    </p:set>
                                  </p:childTnLst>
                                </p:cTn>
                              </p:par>
                              <p:par>
                                <p:cTn id="885" presetID="19" presetClass="exit" presetSubtype="10" fill="hold" nodeType="withEffect">
                                  <p:stCondLst>
                                    <p:cond delay="0"/>
                                  </p:stCondLst>
                                  <p:childTnLst>
                                    <p:anim calcmode="lin" valueType="num">
                                      <p:cBhvr>
                                        <p:cTn id="886" dur="2000"/>
                                        <p:tgtEl>
                                          <p:spTgt spid="13"/>
                                        </p:tgtEl>
                                        <p:attrNameLst>
                                          <p:attrName>ppt_h</p:attrName>
                                        </p:attrNameLst>
                                      </p:cBhvr>
                                      <p:tavLst>
                                        <p:tav tm="0">
                                          <p:val>
                                            <p:strVal val="ppt_h"/>
                                          </p:val>
                                        </p:tav>
                                        <p:tav tm="100000">
                                          <p:val>
                                            <p:strVal val="ppt_h"/>
                                          </p:val>
                                        </p:tav>
                                      </p:tavLst>
                                    </p:anim>
                                    <p:anim calcmode="lin" valueType="num">
                                      <p:cBhvr>
                                        <p:cTn id="887"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8" dur="1" fill="hold">
                                          <p:stCondLst>
                                            <p:cond delay="1999"/>
                                          </p:stCondLst>
                                        </p:cTn>
                                        <p:tgtEl>
                                          <p:spTgt spid="13"/>
                                        </p:tgtEl>
                                        <p:attrNameLst>
                                          <p:attrName>style.visibility</p:attrName>
                                        </p:attrNameLst>
                                      </p:cBhvr>
                                      <p:to>
                                        <p:strVal val="hidden"/>
                                      </p:to>
                                    </p:set>
                                  </p:childTnLst>
                                </p:cTn>
                              </p:par>
                              <p:par>
                                <p:cTn id="889" presetID="19" presetClass="exit" presetSubtype="10" fill="hold" nodeType="withEffect">
                                  <p:stCondLst>
                                    <p:cond delay="0"/>
                                  </p:stCondLst>
                                  <p:childTnLst>
                                    <p:anim calcmode="lin" valueType="num">
                                      <p:cBhvr>
                                        <p:cTn id="890" dur="2000"/>
                                        <p:tgtEl>
                                          <p:spTgt spid="14"/>
                                        </p:tgtEl>
                                        <p:attrNameLst>
                                          <p:attrName>ppt_h</p:attrName>
                                        </p:attrNameLst>
                                      </p:cBhvr>
                                      <p:tavLst>
                                        <p:tav tm="0">
                                          <p:val>
                                            <p:strVal val="ppt_h"/>
                                          </p:val>
                                        </p:tav>
                                        <p:tav tm="100000">
                                          <p:val>
                                            <p:strVal val="ppt_h"/>
                                          </p:val>
                                        </p:tav>
                                      </p:tavLst>
                                    </p:anim>
                                    <p:anim calcmode="lin" valueType="num">
                                      <p:cBhvr>
                                        <p:cTn id="891"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2" dur="1" fill="hold">
                                          <p:stCondLst>
                                            <p:cond delay="1999"/>
                                          </p:stCondLst>
                                        </p:cTn>
                                        <p:tgtEl>
                                          <p:spTgt spid="14"/>
                                        </p:tgtEl>
                                        <p:attrNameLst>
                                          <p:attrName>style.visibility</p:attrName>
                                        </p:attrNameLst>
                                      </p:cBhvr>
                                      <p:to>
                                        <p:strVal val="hidden"/>
                                      </p:to>
                                    </p:set>
                                  </p:childTnLst>
                                </p:cTn>
                              </p:par>
                              <p:par>
                                <p:cTn id="893" presetID="19" presetClass="exit" presetSubtype="10" fill="hold" nodeType="withEffect">
                                  <p:stCondLst>
                                    <p:cond delay="0"/>
                                  </p:stCondLst>
                                  <p:childTnLst>
                                    <p:anim calcmode="lin" valueType="num">
                                      <p:cBhvr>
                                        <p:cTn id="894" dur="2000"/>
                                        <p:tgtEl>
                                          <p:spTgt spid="15"/>
                                        </p:tgtEl>
                                        <p:attrNameLst>
                                          <p:attrName>ppt_h</p:attrName>
                                        </p:attrNameLst>
                                      </p:cBhvr>
                                      <p:tavLst>
                                        <p:tav tm="0">
                                          <p:val>
                                            <p:strVal val="ppt_h"/>
                                          </p:val>
                                        </p:tav>
                                        <p:tav tm="100000">
                                          <p:val>
                                            <p:strVal val="ppt_h"/>
                                          </p:val>
                                        </p:tav>
                                      </p:tavLst>
                                    </p:anim>
                                    <p:anim calcmode="lin" valueType="num">
                                      <p:cBhvr>
                                        <p:cTn id="895"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6" dur="1" fill="hold">
                                          <p:stCondLst>
                                            <p:cond delay="1999"/>
                                          </p:stCondLst>
                                        </p:cTn>
                                        <p:tgtEl>
                                          <p:spTgt spid="15"/>
                                        </p:tgtEl>
                                        <p:attrNameLst>
                                          <p:attrName>style.visibility</p:attrName>
                                        </p:attrNameLst>
                                      </p:cBhvr>
                                      <p:to>
                                        <p:strVal val="hidden"/>
                                      </p:to>
                                    </p:set>
                                  </p:childTnLst>
                                </p:cTn>
                              </p:par>
                              <p:par>
                                <p:cTn id="897" presetID="19" presetClass="exit" presetSubtype="10" fill="hold" nodeType="withEffect">
                                  <p:stCondLst>
                                    <p:cond delay="0"/>
                                  </p:stCondLst>
                                  <p:childTnLst>
                                    <p:anim calcmode="lin" valueType="num">
                                      <p:cBhvr>
                                        <p:cTn id="898" dur="2000"/>
                                        <p:tgtEl>
                                          <p:spTgt spid="16"/>
                                        </p:tgtEl>
                                        <p:attrNameLst>
                                          <p:attrName>ppt_h</p:attrName>
                                        </p:attrNameLst>
                                      </p:cBhvr>
                                      <p:tavLst>
                                        <p:tav tm="0">
                                          <p:val>
                                            <p:strVal val="ppt_h"/>
                                          </p:val>
                                        </p:tav>
                                        <p:tav tm="100000">
                                          <p:val>
                                            <p:strVal val="ppt_h"/>
                                          </p:val>
                                        </p:tav>
                                      </p:tavLst>
                                    </p:anim>
                                    <p:anim calcmode="lin" valueType="num">
                                      <p:cBhvr>
                                        <p:cTn id="899"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0" dur="1" fill="hold">
                                          <p:stCondLst>
                                            <p:cond delay="1999"/>
                                          </p:stCondLst>
                                        </p:cTn>
                                        <p:tgtEl>
                                          <p:spTgt spid="16"/>
                                        </p:tgtEl>
                                        <p:attrNameLst>
                                          <p:attrName>style.visibility</p:attrName>
                                        </p:attrNameLst>
                                      </p:cBhvr>
                                      <p:to>
                                        <p:strVal val="hidden"/>
                                      </p:to>
                                    </p:set>
                                  </p:childTnLst>
                                </p:cTn>
                              </p:par>
                              <p:par>
                                <p:cTn id="901" presetID="19" presetClass="exit" presetSubtype="10" fill="hold" nodeType="withEffect">
                                  <p:stCondLst>
                                    <p:cond delay="0"/>
                                  </p:stCondLst>
                                  <p:childTnLst>
                                    <p:anim calcmode="lin" valueType="num">
                                      <p:cBhvr>
                                        <p:cTn id="902" dur="2000"/>
                                        <p:tgtEl>
                                          <p:spTgt spid="17"/>
                                        </p:tgtEl>
                                        <p:attrNameLst>
                                          <p:attrName>ppt_h</p:attrName>
                                        </p:attrNameLst>
                                      </p:cBhvr>
                                      <p:tavLst>
                                        <p:tav tm="0">
                                          <p:val>
                                            <p:strVal val="ppt_h"/>
                                          </p:val>
                                        </p:tav>
                                        <p:tav tm="100000">
                                          <p:val>
                                            <p:strVal val="ppt_h"/>
                                          </p:val>
                                        </p:tav>
                                      </p:tavLst>
                                    </p:anim>
                                    <p:anim calcmode="lin" valueType="num">
                                      <p:cBhvr>
                                        <p:cTn id="903"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4" dur="1" fill="hold">
                                          <p:stCondLst>
                                            <p:cond delay="1999"/>
                                          </p:stCondLst>
                                        </p:cTn>
                                        <p:tgtEl>
                                          <p:spTgt spid="17"/>
                                        </p:tgtEl>
                                        <p:attrNameLst>
                                          <p:attrName>style.visibility</p:attrName>
                                        </p:attrNameLst>
                                      </p:cBhvr>
                                      <p:to>
                                        <p:strVal val="hidden"/>
                                      </p:to>
                                    </p:set>
                                  </p:childTnLst>
                                </p:cTn>
                              </p:par>
                              <p:par>
                                <p:cTn id="905" presetID="19" presetClass="exit" presetSubtype="10" fill="hold" nodeType="withEffect">
                                  <p:stCondLst>
                                    <p:cond delay="0"/>
                                  </p:stCondLst>
                                  <p:childTnLst>
                                    <p:anim calcmode="lin" valueType="num">
                                      <p:cBhvr>
                                        <p:cTn id="906" dur="2000"/>
                                        <p:tgtEl>
                                          <p:spTgt spid="18"/>
                                        </p:tgtEl>
                                        <p:attrNameLst>
                                          <p:attrName>ppt_h</p:attrName>
                                        </p:attrNameLst>
                                      </p:cBhvr>
                                      <p:tavLst>
                                        <p:tav tm="0">
                                          <p:val>
                                            <p:strVal val="ppt_h"/>
                                          </p:val>
                                        </p:tav>
                                        <p:tav tm="100000">
                                          <p:val>
                                            <p:strVal val="ppt_h"/>
                                          </p:val>
                                        </p:tav>
                                      </p:tavLst>
                                    </p:anim>
                                    <p:anim calcmode="lin" valueType="num">
                                      <p:cBhvr>
                                        <p:cTn id="907"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8" dur="1" fill="hold">
                                          <p:stCondLst>
                                            <p:cond delay="1999"/>
                                          </p:stCondLst>
                                        </p:cTn>
                                        <p:tgtEl>
                                          <p:spTgt spid="18"/>
                                        </p:tgtEl>
                                        <p:attrNameLst>
                                          <p:attrName>style.visibility</p:attrName>
                                        </p:attrNameLst>
                                      </p:cBhvr>
                                      <p:to>
                                        <p:strVal val="hidden"/>
                                      </p:to>
                                    </p:set>
                                  </p:childTnLst>
                                </p:cTn>
                              </p:par>
                              <p:par>
                                <p:cTn id="909" presetID="19" presetClass="exit" presetSubtype="10" fill="hold" nodeType="withEffect">
                                  <p:stCondLst>
                                    <p:cond delay="0"/>
                                  </p:stCondLst>
                                  <p:childTnLst>
                                    <p:anim calcmode="lin" valueType="num">
                                      <p:cBhvr>
                                        <p:cTn id="910" dur="2000"/>
                                        <p:tgtEl>
                                          <p:spTgt spid="19"/>
                                        </p:tgtEl>
                                        <p:attrNameLst>
                                          <p:attrName>ppt_h</p:attrName>
                                        </p:attrNameLst>
                                      </p:cBhvr>
                                      <p:tavLst>
                                        <p:tav tm="0">
                                          <p:val>
                                            <p:strVal val="ppt_h"/>
                                          </p:val>
                                        </p:tav>
                                        <p:tav tm="100000">
                                          <p:val>
                                            <p:strVal val="ppt_h"/>
                                          </p:val>
                                        </p:tav>
                                      </p:tavLst>
                                    </p:anim>
                                    <p:anim calcmode="lin" valueType="num">
                                      <p:cBhvr>
                                        <p:cTn id="911"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12" dur="1" fill="hold">
                                          <p:stCondLst>
                                            <p:cond delay="1999"/>
                                          </p:stCondLst>
                                        </p:cTn>
                                        <p:tgtEl>
                                          <p:spTgt spid="19"/>
                                        </p:tgtEl>
                                        <p:attrNameLst>
                                          <p:attrName>style.visibility</p:attrName>
                                        </p:attrNameLst>
                                      </p:cBhvr>
                                      <p:to>
                                        <p:strVal val="hidden"/>
                                      </p:to>
                                    </p:set>
                                  </p:childTnLst>
                                </p:cTn>
                              </p:par>
                              <p:par>
                                <p:cTn id="913" presetID="19" presetClass="exit" presetSubtype="10" fill="hold" nodeType="withEffect">
                                  <p:stCondLst>
                                    <p:cond delay="0"/>
                                  </p:stCondLst>
                                  <p:childTnLst>
                                    <p:anim calcmode="lin" valueType="num">
                                      <p:cBhvr>
                                        <p:cTn id="914" dur="2000"/>
                                        <p:tgtEl>
                                          <p:spTgt spid="20"/>
                                        </p:tgtEl>
                                        <p:attrNameLst>
                                          <p:attrName>ppt_h</p:attrName>
                                        </p:attrNameLst>
                                      </p:cBhvr>
                                      <p:tavLst>
                                        <p:tav tm="0">
                                          <p:val>
                                            <p:strVal val="ppt_h"/>
                                          </p:val>
                                        </p:tav>
                                        <p:tav tm="100000">
                                          <p:val>
                                            <p:strVal val="ppt_h"/>
                                          </p:val>
                                        </p:tav>
                                      </p:tavLst>
                                    </p:anim>
                                    <p:anim calcmode="lin" valueType="num">
                                      <p:cBhvr>
                                        <p:cTn id="915"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16" dur="1" fill="hold">
                                          <p:stCondLst>
                                            <p:cond delay="1999"/>
                                          </p:stCondLst>
                                        </p:cTn>
                                        <p:tgtEl>
                                          <p:spTgt spid="20"/>
                                        </p:tgtEl>
                                        <p:attrNameLst>
                                          <p:attrName>style.visibility</p:attrName>
                                        </p:attrNameLst>
                                      </p:cBhvr>
                                      <p:to>
                                        <p:strVal val="hidden"/>
                                      </p:to>
                                    </p:set>
                                  </p:childTnLst>
                                </p:cTn>
                              </p:par>
                              <p:par>
                                <p:cTn id="917" presetID="19" presetClass="exit" presetSubtype="10" fill="hold" nodeType="withEffect">
                                  <p:stCondLst>
                                    <p:cond delay="0"/>
                                  </p:stCondLst>
                                  <p:childTnLst>
                                    <p:anim calcmode="lin" valueType="num">
                                      <p:cBhvr>
                                        <p:cTn id="918" dur="2000"/>
                                        <p:tgtEl>
                                          <p:spTgt spid="21"/>
                                        </p:tgtEl>
                                        <p:attrNameLst>
                                          <p:attrName>ppt_h</p:attrName>
                                        </p:attrNameLst>
                                      </p:cBhvr>
                                      <p:tavLst>
                                        <p:tav tm="0">
                                          <p:val>
                                            <p:strVal val="ppt_h"/>
                                          </p:val>
                                        </p:tav>
                                        <p:tav tm="100000">
                                          <p:val>
                                            <p:strVal val="ppt_h"/>
                                          </p:val>
                                        </p:tav>
                                      </p:tavLst>
                                    </p:anim>
                                    <p:anim calcmode="lin" valueType="num">
                                      <p:cBhvr>
                                        <p:cTn id="919"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0" dur="1" fill="hold">
                                          <p:stCondLst>
                                            <p:cond delay="1999"/>
                                          </p:stCondLst>
                                        </p:cTn>
                                        <p:tgtEl>
                                          <p:spTgt spid="21"/>
                                        </p:tgtEl>
                                        <p:attrNameLst>
                                          <p:attrName>style.visibility</p:attrName>
                                        </p:attrNameLst>
                                      </p:cBhvr>
                                      <p:to>
                                        <p:strVal val="hidden"/>
                                      </p:to>
                                    </p:set>
                                  </p:childTnLst>
                                </p:cTn>
                              </p:par>
                              <p:par>
                                <p:cTn id="921" presetID="19" presetClass="exit" presetSubtype="10" fill="hold" nodeType="withEffect">
                                  <p:stCondLst>
                                    <p:cond delay="0"/>
                                  </p:stCondLst>
                                  <p:childTnLst>
                                    <p:anim calcmode="lin" valueType="num">
                                      <p:cBhvr>
                                        <p:cTn id="922" dur="2000"/>
                                        <p:tgtEl>
                                          <p:spTgt spid="22"/>
                                        </p:tgtEl>
                                        <p:attrNameLst>
                                          <p:attrName>ppt_h</p:attrName>
                                        </p:attrNameLst>
                                      </p:cBhvr>
                                      <p:tavLst>
                                        <p:tav tm="0">
                                          <p:val>
                                            <p:strVal val="ppt_h"/>
                                          </p:val>
                                        </p:tav>
                                        <p:tav tm="100000">
                                          <p:val>
                                            <p:strVal val="ppt_h"/>
                                          </p:val>
                                        </p:tav>
                                      </p:tavLst>
                                    </p:anim>
                                    <p:anim calcmode="lin" valueType="num">
                                      <p:cBhvr>
                                        <p:cTn id="923"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4" dur="1" fill="hold">
                                          <p:stCondLst>
                                            <p:cond delay="1999"/>
                                          </p:stCondLst>
                                        </p:cTn>
                                        <p:tgtEl>
                                          <p:spTgt spid="22"/>
                                        </p:tgtEl>
                                        <p:attrNameLst>
                                          <p:attrName>style.visibility</p:attrName>
                                        </p:attrNameLst>
                                      </p:cBhvr>
                                      <p:to>
                                        <p:strVal val="hidden"/>
                                      </p:to>
                                    </p:set>
                                  </p:childTnLst>
                                </p:cTn>
                              </p:par>
                              <p:par>
                                <p:cTn id="925" presetID="19" presetClass="exit" presetSubtype="10" fill="hold" nodeType="withEffect">
                                  <p:stCondLst>
                                    <p:cond delay="0"/>
                                  </p:stCondLst>
                                  <p:childTnLst>
                                    <p:anim calcmode="lin" valueType="num">
                                      <p:cBhvr>
                                        <p:cTn id="926" dur="2000"/>
                                        <p:tgtEl>
                                          <p:spTgt spid="23"/>
                                        </p:tgtEl>
                                        <p:attrNameLst>
                                          <p:attrName>ppt_h</p:attrName>
                                        </p:attrNameLst>
                                      </p:cBhvr>
                                      <p:tavLst>
                                        <p:tav tm="0">
                                          <p:val>
                                            <p:strVal val="ppt_h"/>
                                          </p:val>
                                        </p:tav>
                                        <p:tav tm="100000">
                                          <p:val>
                                            <p:strVal val="ppt_h"/>
                                          </p:val>
                                        </p:tav>
                                      </p:tavLst>
                                    </p:anim>
                                    <p:anim calcmode="lin" valueType="num">
                                      <p:cBhvr>
                                        <p:cTn id="927" dur="2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8" dur="1" fill="hold">
                                          <p:stCondLst>
                                            <p:cond delay="1999"/>
                                          </p:stCondLst>
                                        </p:cTn>
                                        <p:tgtEl>
                                          <p:spTgt spid="23"/>
                                        </p:tgtEl>
                                        <p:attrNameLst>
                                          <p:attrName>style.visibility</p:attrName>
                                        </p:attrNameLst>
                                      </p:cBhvr>
                                      <p:to>
                                        <p:strVal val="hidden"/>
                                      </p:to>
                                    </p:set>
                                  </p:childTnLst>
                                </p:cTn>
                              </p:par>
                              <p:par>
                                <p:cTn id="929" presetID="19" presetClass="exit" presetSubtype="10" fill="hold" nodeType="withEffect">
                                  <p:stCondLst>
                                    <p:cond delay="0"/>
                                  </p:stCondLst>
                                  <p:childTnLst>
                                    <p:anim calcmode="lin" valueType="num">
                                      <p:cBhvr>
                                        <p:cTn id="930" dur="2000"/>
                                        <p:tgtEl>
                                          <p:spTgt spid="24"/>
                                        </p:tgtEl>
                                        <p:attrNameLst>
                                          <p:attrName>ppt_h</p:attrName>
                                        </p:attrNameLst>
                                      </p:cBhvr>
                                      <p:tavLst>
                                        <p:tav tm="0">
                                          <p:val>
                                            <p:strVal val="ppt_h"/>
                                          </p:val>
                                        </p:tav>
                                        <p:tav tm="100000">
                                          <p:val>
                                            <p:strVal val="ppt_h"/>
                                          </p:val>
                                        </p:tav>
                                      </p:tavLst>
                                    </p:anim>
                                    <p:anim calcmode="lin" valueType="num">
                                      <p:cBhvr>
                                        <p:cTn id="931" dur="2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32" dur="1" fill="hold">
                                          <p:stCondLst>
                                            <p:cond delay="1999"/>
                                          </p:stCondLst>
                                        </p:cTn>
                                        <p:tgtEl>
                                          <p:spTgt spid="24"/>
                                        </p:tgtEl>
                                        <p:attrNameLst>
                                          <p:attrName>style.visibility</p:attrName>
                                        </p:attrNameLst>
                                      </p:cBhvr>
                                      <p:to>
                                        <p:strVal val="hidden"/>
                                      </p:to>
                                    </p:set>
                                  </p:childTnLst>
                                </p:cTn>
                              </p:par>
                              <p:par>
                                <p:cTn id="933" presetID="19" presetClass="exit" presetSubtype="10" fill="hold" nodeType="withEffect">
                                  <p:stCondLst>
                                    <p:cond delay="0"/>
                                  </p:stCondLst>
                                  <p:childTnLst>
                                    <p:anim calcmode="lin" valueType="num">
                                      <p:cBhvr>
                                        <p:cTn id="934" dur="2000"/>
                                        <p:tgtEl>
                                          <p:spTgt spid="25"/>
                                        </p:tgtEl>
                                        <p:attrNameLst>
                                          <p:attrName>ppt_h</p:attrName>
                                        </p:attrNameLst>
                                      </p:cBhvr>
                                      <p:tavLst>
                                        <p:tav tm="0">
                                          <p:val>
                                            <p:strVal val="ppt_h"/>
                                          </p:val>
                                        </p:tav>
                                        <p:tav tm="100000">
                                          <p:val>
                                            <p:strVal val="ppt_h"/>
                                          </p:val>
                                        </p:tav>
                                      </p:tavLst>
                                    </p:anim>
                                    <p:anim calcmode="lin" valueType="num">
                                      <p:cBhvr>
                                        <p:cTn id="935" dur="2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36" dur="1" fill="hold">
                                          <p:stCondLst>
                                            <p:cond delay="1999"/>
                                          </p:stCondLst>
                                        </p:cTn>
                                        <p:tgtEl>
                                          <p:spTgt spid="25"/>
                                        </p:tgtEl>
                                        <p:attrNameLst>
                                          <p:attrName>style.visibility</p:attrName>
                                        </p:attrNameLst>
                                      </p:cBhvr>
                                      <p:to>
                                        <p:strVal val="hidden"/>
                                      </p:to>
                                    </p:set>
                                  </p:childTnLst>
                                </p:cTn>
                              </p:par>
                              <p:par>
                                <p:cTn id="937" presetID="19" presetClass="exit" presetSubtype="10" fill="hold" nodeType="withEffect">
                                  <p:stCondLst>
                                    <p:cond delay="0"/>
                                  </p:stCondLst>
                                  <p:childTnLst>
                                    <p:anim calcmode="lin" valueType="num">
                                      <p:cBhvr>
                                        <p:cTn id="938" dur="2000"/>
                                        <p:tgtEl>
                                          <p:spTgt spid="26"/>
                                        </p:tgtEl>
                                        <p:attrNameLst>
                                          <p:attrName>ppt_h</p:attrName>
                                        </p:attrNameLst>
                                      </p:cBhvr>
                                      <p:tavLst>
                                        <p:tav tm="0">
                                          <p:val>
                                            <p:strVal val="ppt_h"/>
                                          </p:val>
                                        </p:tav>
                                        <p:tav tm="100000">
                                          <p:val>
                                            <p:strVal val="ppt_h"/>
                                          </p:val>
                                        </p:tav>
                                      </p:tavLst>
                                    </p:anim>
                                    <p:anim calcmode="lin" valueType="num">
                                      <p:cBhvr>
                                        <p:cTn id="939" dur="2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0" dur="1" fill="hold">
                                          <p:stCondLst>
                                            <p:cond delay="1999"/>
                                          </p:stCondLst>
                                        </p:cTn>
                                        <p:tgtEl>
                                          <p:spTgt spid="26"/>
                                        </p:tgtEl>
                                        <p:attrNameLst>
                                          <p:attrName>style.visibility</p:attrName>
                                        </p:attrNameLst>
                                      </p:cBhvr>
                                      <p:to>
                                        <p:strVal val="hidden"/>
                                      </p:to>
                                    </p:set>
                                  </p:childTnLst>
                                </p:cTn>
                              </p:par>
                              <p:par>
                                <p:cTn id="941" presetID="19" presetClass="exit" presetSubtype="10" fill="hold" nodeType="withEffect">
                                  <p:stCondLst>
                                    <p:cond delay="0"/>
                                  </p:stCondLst>
                                  <p:childTnLst>
                                    <p:anim calcmode="lin" valueType="num">
                                      <p:cBhvr>
                                        <p:cTn id="942" dur="2000"/>
                                        <p:tgtEl>
                                          <p:spTgt spid="27"/>
                                        </p:tgtEl>
                                        <p:attrNameLst>
                                          <p:attrName>ppt_h</p:attrName>
                                        </p:attrNameLst>
                                      </p:cBhvr>
                                      <p:tavLst>
                                        <p:tav tm="0">
                                          <p:val>
                                            <p:strVal val="ppt_h"/>
                                          </p:val>
                                        </p:tav>
                                        <p:tav tm="100000">
                                          <p:val>
                                            <p:strVal val="ppt_h"/>
                                          </p:val>
                                        </p:tav>
                                      </p:tavLst>
                                    </p:anim>
                                    <p:anim calcmode="lin" valueType="num">
                                      <p:cBhvr>
                                        <p:cTn id="943" dur="2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4" dur="1" fill="hold">
                                          <p:stCondLst>
                                            <p:cond delay="1999"/>
                                          </p:stCondLst>
                                        </p:cTn>
                                        <p:tgtEl>
                                          <p:spTgt spid="27"/>
                                        </p:tgtEl>
                                        <p:attrNameLst>
                                          <p:attrName>style.visibility</p:attrName>
                                        </p:attrNameLst>
                                      </p:cBhvr>
                                      <p:to>
                                        <p:strVal val="hidden"/>
                                      </p:to>
                                    </p:set>
                                  </p:childTnLst>
                                </p:cTn>
                              </p:par>
                              <p:par>
                                <p:cTn id="945" presetID="19" presetClass="exit" presetSubtype="10" fill="hold" nodeType="withEffect">
                                  <p:stCondLst>
                                    <p:cond delay="0"/>
                                  </p:stCondLst>
                                  <p:childTnLst>
                                    <p:anim calcmode="lin" valueType="num">
                                      <p:cBhvr>
                                        <p:cTn id="946" dur="2000"/>
                                        <p:tgtEl>
                                          <p:spTgt spid="28"/>
                                        </p:tgtEl>
                                        <p:attrNameLst>
                                          <p:attrName>ppt_h</p:attrName>
                                        </p:attrNameLst>
                                      </p:cBhvr>
                                      <p:tavLst>
                                        <p:tav tm="0">
                                          <p:val>
                                            <p:strVal val="ppt_h"/>
                                          </p:val>
                                        </p:tav>
                                        <p:tav tm="100000">
                                          <p:val>
                                            <p:strVal val="ppt_h"/>
                                          </p:val>
                                        </p:tav>
                                      </p:tavLst>
                                    </p:anim>
                                    <p:anim calcmode="lin" valueType="num">
                                      <p:cBhvr>
                                        <p:cTn id="947" dur="2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8" dur="1" fill="hold">
                                          <p:stCondLst>
                                            <p:cond delay="1999"/>
                                          </p:stCondLst>
                                        </p:cTn>
                                        <p:tgtEl>
                                          <p:spTgt spid="28"/>
                                        </p:tgtEl>
                                        <p:attrNameLst>
                                          <p:attrName>style.visibility</p:attrName>
                                        </p:attrNameLst>
                                      </p:cBhvr>
                                      <p:to>
                                        <p:strVal val="hidden"/>
                                      </p:to>
                                    </p:set>
                                  </p:childTnLst>
                                </p:cTn>
                              </p:par>
                              <p:par>
                                <p:cTn id="949" presetID="19" presetClass="exit" presetSubtype="10" fill="hold" nodeType="withEffect">
                                  <p:stCondLst>
                                    <p:cond delay="0"/>
                                  </p:stCondLst>
                                  <p:childTnLst>
                                    <p:anim calcmode="lin" valueType="num">
                                      <p:cBhvr>
                                        <p:cTn id="950" dur="2000"/>
                                        <p:tgtEl>
                                          <p:spTgt spid="29"/>
                                        </p:tgtEl>
                                        <p:attrNameLst>
                                          <p:attrName>ppt_h</p:attrName>
                                        </p:attrNameLst>
                                      </p:cBhvr>
                                      <p:tavLst>
                                        <p:tav tm="0">
                                          <p:val>
                                            <p:strVal val="ppt_h"/>
                                          </p:val>
                                        </p:tav>
                                        <p:tav tm="100000">
                                          <p:val>
                                            <p:strVal val="ppt_h"/>
                                          </p:val>
                                        </p:tav>
                                      </p:tavLst>
                                    </p:anim>
                                    <p:anim calcmode="lin" valueType="num">
                                      <p:cBhvr>
                                        <p:cTn id="951" dur="2000"/>
                                        <p:tgtEl>
                                          <p:spTgt spid="2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52" dur="1" fill="hold">
                                          <p:stCondLst>
                                            <p:cond delay="1999"/>
                                          </p:stCondLst>
                                        </p:cTn>
                                        <p:tgtEl>
                                          <p:spTgt spid="29"/>
                                        </p:tgtEl>
                                        <p:attrNameLst>
                                          <p:attrName>style.visibility</p:attrName>
                                        </p:attrNameLst>
                                      </p:cBhvr>
                                      <p:to>
                                        <p:strVal val="hidden"/>
                                      </p:to>
                                    </p:set>
                                  </p:childTnLst>
                                </p:cTn>
                              </p:par>
                              <p:par>
                                <p:cTn id="953" presetID="19" presetClass="exit" presetSubtype="10" fill="hold" nodeType="withEffect">
                                  <p:stCondLst>
                                    <p:cond delay="0"/>
                                  </p:stCondLst>
                                  <p:childTnLst>
                                    <p:anim calcmode="lin" valueType="num">
                                      <p:cBhvr>
                                        <p:cTn id="954" dur="2000"/>
                                        <p:tgtEl>
                                          <p:spTgt spid="30"/>
                                        </p:tgtEl>
                                        <p:attrNameLst>
                                          <p:attrName>ppt_h</p:attrName>
                                        </p:attrNameLst>
                                      </p:cBhvr>
                                      <p:tavLst>
                                        <p:tav tm="0">
                                          <p:val>
                                            <p:strVal val="ppt_h"/>
                                          </p:val>
                                        </p:tav>
                                        <p:tav tm="100000">
                                          <p:val>
                                            <p:strVal val="ppt_h"/>
                                          </p:val>
                                        </p:tav>
                                      </p:tavLst>
                                    </p:anim>
                                    <p:anim calcmode="lin" valueType="num">
                                      <p:cBhvr>
                                        <p:cTn id="955" dur="2000"/>
                                        <p:tgtEl>
                                          <p:spTgt spid="3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56" dur="1" fill="hold">
                                          <p:stCondLst>
                                            <p:cond delay="1999"/>
                                          </p:stCondLst>
                                        </p:cTn>
                                        <p:tgtEl>
                                          <p:spTgt spid="30"/>
                                        </p:tgtEl>
                                        <p:attrNameLst>
                                          <p:attrName>style.visibility</p:attrName>
                                        </p:attrNameLst>
                                      </p:cBhvr>
                                      <p:to>
                                        <p:strVal val="hidden"/>
                                      </p:to>
                                    </p:set>
                                  </p:childTnLst>
                                </p:cTn>
                              </p:par>
                              <p:par>
                                <p:cTn id="957" presetID="19" presetClass="exit" presetSubtype="10" fill="hold" nodeType="withEffect">
                                  <p:stCondLst>
                                    <p:cond delay="0"/>
                                  </p:stCondLst>
                                  <p:childTnLst>
                                    <p:anim calcmode="lin" valueType="num">
                                      <p:cBhvr>
                                        <p:cTn id="958" dur="2000"/>
                                        <p:tgtEl>
                                          <p:spTgt spid="31"/>
                                        </p:tgtEl>
                                        <p:attrNameLst>
                                          <p:attrName>ppt_h</p:attrName>
                                        </p:attrNameLst>
                                      </p:cBhvr>
                                      <p:tavLst>
                                        <p:tav tm="0">
                                          <p:val>
                                            <p:strVal val="ppt_h"/>
                                          </p:val>
                                        </p:tav>
                                        <p:tav tm="100000">
                                          <p:val>
                                            <p:strVal val="ppt_h"/>
                                          </p:val>
                                        </p:tav>
                                      </p:tavLst>
                                    </p:anim>
                                    <p:anim calcmode="lin" valueType="num">
                                      <p:cBhvr>
                                        <p:cTn id="959" dur="2000"/>
                                        <p:tgtEl>
                                          <p:spTgt spid="3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0" dur="1" fill="hold">
                                          <p:stCondLst>
                                            <p:cond delay="1999"/>
                                          </p:stCondLst>
                                        </p:cTn>
                                        <p:tgtEl>
                                          <p:spTgt spid="31"/>
                                        </p:tgtEl>
                                        <p:attrNameLst>
                                          <p:attrName>style.visibility</p:attrName>
                                        </p:attrNameLst>
                                      </p:cBhvr>
                                      <p:to>
                                        <p:strVal val="hidden"/>
                                      </p:to>
                                    </p:set>
                                  </p:childTnLst>
                                </p:cTn>
                              </p:par>
                              <p:par>
                                <p:cTn id="961" presetID="19" presetClass="exit" presetSubtype="10" fill="hold" nodeType="withEffect">
                                  <p:stCondLst>
                                    <p:cond delay="0"/>
                                  </p:stCondLst>
                                  <p:childTnLst>
                                    <p:anim calcmode="lin" valueType="num">
                                      <p:cBhvr>
                                        <p:cTn id="962" dur="2000"/>
                                        <p:tgtEl>
                                          <p:spTgt spid="32"/>
                                        </p:tgtEl>
                                        <p:attrNameLst>
                                          <p:attrName>ppt_h</p:attrName>
                                        </p:attrNameLst>
                                      </p:cBhvr>
                                      <p:tavLst>
                                        <p:tav tm="0">
                                          <p:val>
                                            <p:strVal val="ppt_h"/>
                                          </p:val>
                                        </p:tav>
                                        <p:tav tm="100000">
                                          <p:val>
                                            <p:strVal val="ppt_h"/>
                                          </p:val>
                                        </p:tav>
                                      </p:tavLst>
                                    </p:anim>
                                    <p:anim calcmode="lin" valueType="num">
                                      <p:cBhvr>
                                        <p:cTn id="963" dur="2000"/>
                                        <p:tgtEl>
                                          <p:spTgt spid="3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4" dur="1" fill="hold">
                                          <p:stCondLst>
                                            <p:cond delay="1999"/>
                                          </p:stCondLst>
                                        </p:cTn>
                                        <p:tgtEl>
                                          <p:spTgt spid="32"/>
                                        </p:tgtEl>
                                        <p:attrNameLst>
                                          <p:attrName>style.visibility</p:attrName>
                                        </p:attrNameLst>
                                      </p:cBhvr>
                                      <p:to>
                                        <p:strVal val="hidden"/>
                                      </p:to>
                                    </p:set>
                                  </p:childTnLst>
                                </p:cTn>
                              </p:par>
                              <p:par>
                                <p:cTn id="965" presetID="19" presetClass="exit" presetSubtype="10" fill="hold" nodeType="withEffect">
                                  <p:stCondLst>
                                    <p:cond delay="0"/>
                                  </p:stCondLst>
                                  <p:childTnLst>
                                    <p:anim calcmode="lin" valueType="num">
                                      <p:cBhvr>
                                        <p:cTn id="966" dur="2000"/>
                                        <p:tgtEl>
                                          <p:spTgt spid="33"/>
                                        </p:tgtEl>
                                        <p:attrNameLst>
                                          <p:attrName>ppt_h</p:attrName>
                                        </p:attrNameLst>
                                      </p:cBhvr>
                                      <p:tavLst>
                                        <p:tav tm="0">
                                          <p:val>
                                            <p:strVal val="ppt_h"/>
                                          </p:val>
                                        </p:tav>
                                        <p:tav tm="100000">
                                          <p:val>
                                            <p:strVal val="ppt_h"/>
                                          </p:val>
                                        </p:tav>
                                      </p:tavLst>
                                    </p:anim>
                                    <p:anim calcmode="lin" valueType="num">
                                      <p:cBhvr>
                                        <p:cTn id="967" dur="200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8" dur="1" fill="hold">
                                          <p:stCondLst>
                                            <p:cond delay="1999"/>
                                          </p:stCondLst>
                                        </p:cTn>
                                        <p:tgtEl>
                                          <p:spTgt spid="33"/>
                                        </p:tgtEl>
                                        <p:attrNameLst>
                                          <p:attrName>style.visibility</p:attrName>
                                        </p:attrNameLst>
                                      </p:cBhvr>
                                      <p:to>
                                        <p:strVal val="hidden"/>
                                      </p:to>
                                    </p:set>
                                  </p:childTnLst>
                                </p:cTn>
                              </p:par>
                              <p:par>
                                <p:cTn id="969" presetID="19" presetClass="exit" presetSubtype="10" fill="hold" nodeType="withEffect">
                                  <p:stCondLst>
                                    <p:cond delay="0"/>
                                  </p:stCondLst>
                                  <p:childTnLst>
                                    <p:anim calcmode="lin" valueType="num">
                                      <p:cBhvr>
                                        <p:cTn id="970" dur="2000"/>
                                        <p:tgtEl>
                                          <p:spTgt spid="34"/>
                                        </p:tgtEl>
                                        <p:attrNameLst>
                                          <p:attrName>ppt_h</p:attrName>
                                        </p:attrNameLst>
                                      </p:cBhvr>
                                      <p:tavLst>
                                        <p:tav tm="0">
                                          <p:val>
                                            <p:strVal val="ppt_h"/>
                                          </p:val>
                                        </p:tav>
                                        <p:tav tm="100000">
                                          <p:val>
                                            <p:strVal val="ppt_h"/>
                                          </p:val>
                                        </p:tav>
                                      </p:tavLst>
                                    </p:anim>
                                    <p:anim calcmode="lin" valueType="num">
                                      <p:cBhvr>
                                        <p:cTn id="971" dur="2000"/>
                                        <p:tgtEl>
                                          <p:spTgt spid="3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72" dur="1" fill="hold">
                                          <p:stCondLst>
                                            <p:cond delay="1999"/>
                                          </p:stCondLst>
                                        </p:cTn>
                                        <p:tgtEl>
                                          <p:spTgt spid="34"/>
                                        </p:tgtEl>
                                        <p:attrNameLst>
                                          <p:attrName>style.visibility</p:attrName>
                                        </p:attrNameLst>
                                      </p:cBhvr>
                                      <p:to>
                                        <p:strVal val="hidden"/>
                                      </p:to>
                                    </p:set>
                                  </p:childTnLst>
                                </p:cTn>
                              </p:par>
                              <p:par>
                                <p:cTn id="973" presetID="19" presetClass="exit" presetSubtype="10" fill="hold" nodeType="withEffect">
                                  <p:stCondLst>
                                    <p:cond delay="0"/>
                                  </p:stCondLst>
                                  <p:childTnLst>
                                    <p:anim calcmode="lin" valueType="num">
                                      <p:cBhvr>
                                        <p:cTn id="974" dur="2000"/>
                                        <p:tgtEl>
                                          <p:spTgt spid="35"/>
                                        </p:tgtEl>
                                        <p:attrNameLst>
                                          <p:attrName>ppt_h</p:attrName>
                                        </p:attrNameLst>
                                      </p:cBhvr>
                                      <p:tavLst>
                                        <p:tav tm="0">
                                          <p:val>
                                            <p:strVal val="ppt_h"/>
                                          </p:val>
                                        </p:tav>
                                        <p:tav tm="100000">
                                          <p:val>
                                            <p:strVal val="ppt_h"/>
                                          </p:val>
                                        </p:tav>
                                      </p:tavLst>
                                    </p:anim>
                                    <p:anim calcmode="lin" valueType="num">
                                      <p:cBhvr>
                                        <p:cTn id="975" dur="2000"/>
                                        <p:tgtEl>
                                          <p:spTgt spid="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76" dur="1" fill="hold">
                                          <p:stCondLst>
                                            <p:cond delay="1999"/>
                                          </p:stCondLst>
                                        </p:cTn>
                                        <p:tgtEl>
                                          <p:spTgt spid="35"/>
                                        </p:tgtEl>
                                        <p:attrNameLst>
                                          <p:attrName>style.visibility</p:attrName>
                                        </p:attrNameLst>
                                      </p:cBhvr>
                                      <p:to>
                                        <p:strVal val="hidden"/>
                                      </p:to>
                                    </p:set>
                                  </p:childTnLst>
                                </p:cTn>
                              </p:par>
                              <p:par>
                                <p:cTn id="977" presetID="19" presetClass="exit" presetSubtype="10" fill="hold" nodeType="withEffect">
                                  <p:stCondLst>
                                    <p:cond delay="0"/>
                                  </p:stCondLst>
                                  <p:childTnLst>
                                    <p:anim calcmode="lin" valueType="num">
                                      <p:cBhvr>
                                        <p:cTn id="978" dur="2000"/>
                                        <p:tgtEl>
                                          <p:spTgt spid="36"/>
                                        </p:tgtEl>
                                        <p:attrNameLst>
                                          <p:attrName>ppt_h</p:attrName>
                                        </p:attrNameLst>
                                      </p:cBhvr>
                                      <p:tavLst>
                                        <p:tav tm="0">
                                          <p:val>
                                            <p:strVal val="ppt_h"/>
                                          </p:val>
                                        </p:tav>
                                        <p:tav tm="100000">
                                          <p:val>
                                            <p:strVal val="ppt_h"/>
                                          </p:val>
                                        </p:tav>
                                      </p:tavLst>
                                    </p:anim>
                                    <p:anim calcmode="lin" valueType="num">
                                      <p:cBhvr>
                                        <p:cTn id="979" dur="2000"/>
                                        <p:tgtEl>
                                          <p:spTgt spid="3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0" dur="1" fill="hold">
                                          <p:stCondLst>
                                            <p:cond delay="1999"/>
                                          </p:stCondLst>
                                        </p:cTn>
                                        <p:tgtEl>
                                          <p:spTgt spid="36"/>
                                        </p:tgtEl>
                                        <p:attrNameLst>
                                          <p:attrName>style.visibility</p:attrName>
                                        </p:attrNameLst>
                                      </p:cBhvr>
                                      <p:to>
                                        <p:strVal val="hidden"/>
                                      </p:to>
                                    </p:set>
                                  </p:childTnLst>
                                </p:cTn>
                              </p:par>
                              <p:par>
                                <p:cTn id="981" presetID="19" presetClass="exit" presetSubtype="10" fill="hold" nodeType="withEffect">
                                  <p:stCondLst>
                                    <p:cond delay="0"/>
                                  </p:stCondLst>
                                  <p:childTnLst>
                                    <p:anim calcmode="lin" valueType="num">
                                      <p:cBhvr>
                                        <p:cTn id="982" dur="2000"/>
                                        <p:tgtEl>
                                          <p:spTgt spid="37"/>
                                        </p:tgtEl>
                                        <p:attrNameLst>
                                          <p:attrName>ppt_h</p:attrName>
                                        </p:attrNameLst>
                                      </p:cBhvr>
                                      <p:tavLst>
                                        <p:tav tm="0">
                                          <p:val>
                                            <p:strVal val="ppt_h"/>
                                          </p:val>
                                        </p:tav>
                                        <p:tav tm="100000">
                                          <p:val>
                                            <p:strVal val="ppt_h"/>
                                          </p:val>
                                        </p:tav>
                                      </p:tavLst>
                                    </p:anim>
                                    <p:anim calcmode="lin" valueType="num">
                                      <p:cBhvr>
                                        <p:cTn id="983" dur="200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4" dur="1" fill="hold">
                                          <p:stCondLst>
                                            <p:cond delay="1999"/>
                                          </p:stCondLst>
                                        </p:cTn>
                                        <p:tgtEl>
                                          <p:spTgt spid="37"/>
                                        </p:tgtEl>
                                        <p:attrNameLst>
                                          <p:attrName>style.visibility</p:attrName>
                                        </p:attrNameLst>
                                      </p:cBhvr>
                                      <p:to>
                                        <p:strVal val="hidden"/>
                                      </p:to>
                                    </p:set>
                                  </p:childTnLst>
                                </p:cTn>
                              </p:par>
                              <p:par>
                                <p:cTn id="985" presetID="19" presetClass="exit" presetSubtype="10" fill="hold" nodeType="withEffect">
                                  <p:stCondLst>
                                    <p:cond delay="0"/>
                                  </p:stCondLst>
                                  <p:childTnLst>
                                    <p:anim calcmode="lin" valueType="num">
                                      <p:cBhvr>
                                        <p:cTn id="986" dur="2000"/>
                                        <p:tgtEl>
                                          <p:spTgt spid="38"/>
                                        </p:tgtEl>
                                        <p:attrNameLst>
                                          <p:attrName>ppt_h</p:attrName>
                                        </p:attrNameLst>
                                      </p:cBhvr>
                                      <p:tavLst>
                                        <p:tav tm="0">
                                          <p:val>
                                            <p:strVal val="ppt_h"/>
                                          </p:val>
                                        </p:tav>
                                        <p:tav tm="100000">
                                          <p:val>
                                            <p:strVal val="ppt_h"/>
                                          </p:val>
                                        </p:tav>
                                      </p:tavLst>
                                    </p:anim>
                                    <p:anim calcmode="lin" valueType="num">
                                      <p:cBhvr>
                                        <p:cTn id="987" dur="2000"/>
                                        <p:tgtEl>
                                          <p:spTgt spid="3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8" dur="1" fill="hold">
                                          <p:stCondLst>
                                            <p:cond delay="1999"/>
                                          </p:stCondLst>
                                        </p:cTn>
                                        <p:tgtEl>
                                          <p:spTgt spid="38"/>
                                        </p:tgtEl>
                                        <p:attrNameLst>
                                          <p:attrName>style.visibility</p:attrName>
                                        </p:attrNameLst>
                                      </p:cBhvr>
                                      <p:to>
                                        <p:strVal val="hidden"/>
                                      </p:to>
                                    </p:set>
                                  </p:childTnLst>
                                </p:cTn>
                              </p:par>
                              <p:par>
                                <p:cTn id="989" presetID="19" presetClass="exit" presetSubtype="10" fill="hold" nodeType="withEffect">
                                  <p:stCondLst>
                                    <p:cond delay="0"/>
                                  </p:stCondLst>
                                  <p:childTnLst>
                                    <p:anim calcmode="lin" valueType="num">
                                      <p:cBhvr>
                                        <p:cTn id="990" dur="2000"/>
                                        <p:tgtEl>
                                          <p:spTgt spid="39"/>
                                        </p:tgtEl>
                                        <p:attrNameLst>
                                          <p:attrName>ppt_h</p:attrName>
                                        </p:attrNameLst>
                                      </p:cBhvr>
                                      <p:tavLst>
                                        <p:tav tm="0">
                                          <p:val>
                                            <p:strVal val="ppt_h"/>
                                          </p:val>
                                        </p:tav>
                                        <p:tav tm="100000">
                                          <p:val>
                                            <p:strVal val="ppt_h"/>
                                          </p:val>
                                        </p:tav>
                                      </p:tavLst>
                                    </p:anim>
                                    <p:anim calcmode="lin" valueType="num">
                                      <p:cBhvr>
                                        <p:cTn id="991" dur="2000"/>
                                        <p:tgtEl>
                                          <p:spTgt spid="3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92" dur="1" fill="hold">
                                          <p:stCondLst>
                                            <p:cond delay="1999"/>
                                          </p:stCondLst>
                                        </p:cTn>
                                        <p:tgtEl>
                                          <p:spTgt spid="39"/>
                                        </p:tgtEl>
                                        <p:attrNameLst>
                                          <p:attrName>style.visibility</p:attrName>
                                        </p:attrNameLst>
                                      </p:cBhvr>
                                      <p:to>
                                        <p:strVal val="hidden"/>
                                      </p:to>
                                    </p:set>
                                  </p:childTnLst>
                                </p:cTn>
                              </p:par>
                              <p:par>
                                <p:cTn id="993" presetID="19" presetClass="exit" presetSubtype="10" fill="hold" nodeType="withEffect">
                                  <p:stCondLst>
                                    <p:cond delay="0"/>
                                  </p:stCondLst>
                                  <p:childTnLst>
                                    <p:anim calcmode="lin" valueType="num">
                                      <p:cBhvr>
                                        <p:cTn id="994" dur="2000"/>
                                        <p:tgtEl>
                                          <p:spTgt spid="40"/>
                                        </p:tgtEl>
                                        <p:attrNameLst>
                                          <p:attrName>ppt_h</p:attrName>
                                        </p:attrNameLst>
                                      </p:cBhvr>
                                      <p:tavLst>
                                        <p:tav tm="0">
                                          <p:val>
                                            <p:strVal val="ppt_h"/>
                                          </p:val>
                                        </p:tav>
                                        <p:tav tm="100000">
                                          <p:val>
                                            <p:strVal val="ppt_h"/>
                                          </p:val>
                                        </p:tav>
                                      </p:tavLst>
                                    </p:anim>
                                    <p:anim calcmode="lin" valueType="num">
                                      <p:cBhvr>
                                        <p:cTn id="995" dur="2000"/>
                                        <p:tgtEl>
                                          <p:spTgt spid="4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96" dur="1" fill="hold">
                                          <p:stCondLst>
                                            <p:cond delay="1999"/>
                                          </p:stCondLst>
                                        </p:cTn>
                                        <p:tgtEl>
                                          <p:spTgt spid="40"/>
                                        </p:tgtEl>
                                        <p:attrNameLst>
                                          <p:attrName>style.visibility</p:attrName>
                                        </p:attrNameLst>
                                      </p:cBhvr>
                                      <p:to>
                                        <p:strVal val="hidden"/>
                                      </p:to>
                                    </p:set>
                                  </p:childTnLst>
                                </p:cTn>
                              </p:par>
                              <p:par>
                                <p:cTn id="997" presetID="19" presetClass="exit" presetSubtype="10" fill="hold" nodeType="withEffect">
                                  <p:stCondLst>
                                    <p:cond delay="0"/>
                                  </p:stCondLst>
                                  <p:childTnLst>
                                    <p:anim calcmode="lin" valueType="num">
                                      <p:cBhvr>
                                        <p:cTn id="998" dur="2000"/>
                                        <p:tgtEl>
                                          <p:spTgt spid="41"/>
                                        </p:tgtEl>
                                        <p:attrNameLst>
                                          <p:attrName>ppt_h</p:attrName>
                                        </p:attrNameLst>
                                      </p:cBhvr>
                                      <p:tavLst>
                                        <p:tav tm="0">
                                          <p:val>
                                            <p:strVal val="ppt_h"/>
                                          </p:val>
                                        </p:tav>
                                        <p:tav tm="100000">
                                          <p:val>
                                            <p:strVal val="ppt_h"/>
                                          </p:val>
                                        </p:tav>
                                      </p:tavLst>
                                    </p:anim>
                                    <p:anim calcmode="lin" valueType="num">
                                      <p:cBhvr>
                                        <p:cTn id="999" dur="2000"/>
                                        <p:tgtEl>
                                          <p:spTgt spid="4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0" dur="1" fill="hold">
                                          <p:stCondLst>
                                            <p:cond delay="1999"/>
                                          </p:stCondLst>
                                        </p:cTn>
                                        <p:tgtEl>
                                          <p:spTgt spid="41"/>
                                        </p:tgtEl>
                                        <p:attrNameLst>
                                          <p:attrName>style.visibility</p:attrName>
                                        </p:attrNameLst>
                                      </p:cBhvr>
                                      <p:to>
                                        <p:strVal val="hidden"/>
                                      </p:to>
                                    </p:set>
                                  </p:childTnLst>
                                </p:cTn>
                              </p:par>
                              <p:par>
                                <p:cTn id="1001" presetID="19" presetClass="exit" presetSubtype="10" fill="hold" nodeType="withEffect">
                                  <p:stCondLst>
                                    <p:cond delay="0"/>
                                  </p:stCondLst>
                                  <p:childTnLst>
                                    <p:anim calcmode="lin" valueType="num">
                                      <p:cBhvr>
                                        <p:cTn id="1002" dur="2000"/>
                                        <p:tgtEl>
                                          <p:spTgt spid="42"/>
                                        </p:tgtEl>
                                        <p:attrNameLst>
                                          <p:attrName>ppt_h</p:attrName>
                                        </p:attrNameLst>
                                      </p:cBhvr>
                                      <p:tavLst>
                                        <p:tav tm="0">
                                          <p:val>
                                            <p:strVal val="ppt_h"/>
                                          </p:val>
                                        </p:tav>
                                        <p:tav tm="100000">
                                          <p:val>
                                            <p:strVal val="ppt_h"/>
                                          </p:val>
                                        </p:tav>
                                      </p:tavLst>
                                    </p:anim>
                                    <p:anim calcmode="lin" valueType="num">
                                      <p:cBhvr>
                                        <p:cTn id="1003" dur="2000"/>
                                        <p:tgtEl>
                                          <p:spTgt spid="4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4" dur="1" fill="hold">
                                          <p:stCondLst>
                                            <p:cond delay="1999"/>
                                          </p:stCondLst>
                                        </p:cTn>
                                        <p:tgtEl>
                                          <p:spTgt spid="42"/>
                                        </p:tgtEl>
                                        <p:attrNameLst>
                                          <p:attrName>style.visibility</p:attrName>
                                        </p:attrNameLst>
                                      </p:cBhvr>
                                      <p:to>
                                        <p:strVal val="hidden"/>
                                      </p:to>
                                    </p:set>
                                  </p:childTnLst>
                                </p:cTn>
                              </p:par>
                              <p:par>
                                <p:cTn id="1005" presetID="19" presetClass="exit" presetSubtype="10" fill="hold" nodeType="withEffect">
                                  <p:stCondLst>
                                    <p:cond delay="0"/>
                                  </p:stCondLst>
                                  <p:childTnLst>
                                    <p:anim calcmode="lin" valueType="num">
                                      <p:cBhvr>
                                        <p:cTn id="1006" dur="2000"/>
                                        <p:tgtEl>
                                          <p:spTgt spid="43"/>
                                        </p:tgtEl>
                                        <p:attrNameLst>
                                          <p:attrName>ppt_h</p:attrName>
                                        </p:attrNameLst>
                                      </p:cBhvr>
                                      <p:tavLst>
                                        <p:tav tm="0">
                                          <p:val>
                                            <p:strVal val="ppt_h"/>
                                          </p:val>
                                        </p:tav>
                                        <p:tav tm="100000">
                                          <p:val>
                                            <p:strVal val="ppt_h"/>
                                          </p:val>
                                        </p:tav>
                                      </p:tavLst>
                                    </p:anim>
                                    <p:anim calcmode="lin" valueType="num">
                                      <p:cBhvr>
                                        <p:cTn id="1007" dur="2000"/>
                                        <p:tgtEl>
                                          <p:spTgt spid="4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8" dur="1" fill="hold">
                                          <p:stCondLst>
                                            <p:cond delay="1999"/>
                                          </p:stCondLst>
                                        </p:cTn>
                                        <p:tgtEl>
                                          <p:spTgt spid="43"/>
                                        </p:tgtEl>
                                        <p:attrNameLst>
                                          <p:attrName>style.visibility</p:attrName>
                                        </p:attrNameLst>
                                      </p:cBhvr>
                                      <p:to>
                                        <p:strVal val="hidden"/>
                                      </p:to>
                                    </p:set>
                                  </p:childTnLst>
                                </p:cTn>
                              </p:par>
                              <p:par>
                                <p:cTn id="1009" presetID="19" presetClass="exit" presetSubtype="10" fill="hold" nodeType="withEffect">
                                  <p:stCondLst>
                                    <p:cond delay="0"/>
                                  </p:stCondLst>
                                  <p:childTnLst>
                                    <p:anim calcmode="lin" valueType="num">
                                      <p:cBhvr>
                                        <p:cTn id="1010" dur="2000"/>
                                        <p:tgtEl>
                                          <p:spTgt spid="44"/>
                                        </p:tgtEl>
                                        <p:attrNameLst>
                                          <p:attrName>ppt_h</p:attrName>
                                        </p:attrNameLst>
                                      </p:cBhvr>
                                      <p:tavLst>
                                        <p:tav tm="0">
                                          <p:val>
                                            <p:strVal val="ppt_h"/>
                                          </p:val>
                                        </p:tav>
                                        <p:tav tm="100000">
                                          <p:val>
                                            <p:strVal val="ppt_h"/>
                                          </p:val>
                                        </p:tav>
                                      </p:tavLst>
                                    </p:anim>
                                    <p:anim calcmode="lin" valueType="num">
                                      <p:cBhvr>
                                        <p:cTn id="1011" dur="2000"/>
                                        <p:tgtEl>
                                          <p:spTgt spid="4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12" dur="1" fill="hold">
                                          <p:stCondLst>
                                            <p:cond delay="1999"/>
                                          </p:stCondLst>
                                        </p:cTn>
                                        <p:tgtEl>
                                          <p:spTgt spid="44"/>
                                        </p:tgtEl>
                                        <p:attrNameLst>
                                          <p:attrName>style.visibility</p:attrName>
                                        </p:attrNameLst>
                                      </p:cBhvr>
                                      <p:to>
                                        <p:strVal val="hidden"/>
                                      </p:to>
                                    </p:set>
                                  </p:childTnLst>
                                </p:cTn>
                              </p:par>
                              <p:par>
                                <p:cTn id="1013" presetID="19" presetClass="exit" presetSubtype="10" fill="hold" nodeType="withEffect">
                                  <p:stCondLst>
                                    <p:cond delay="0"/>
                                  </p:stCondLst>
                                  <p:childTnLst>
                                    <p:anim calcmode="lin" valueType="num">
                                      <p:cBhvr>
                                        <p:cTn id="1014" dur="2000"/>
                                        <p:tgtEl>
                                          <p:spTgt spid="45"/>
                                        </p:tgtEl>
                                        <p:attrNameLst>
                                          <p:attrName>ppt_h</p:attrName>
                                        </p:attrNameLst>
                                      </p:cBhvr>
                                      <p:tavLst>
                                        <p:tav tm="0">
                                          <p:val>
                                            <p:strVal val="ppt_h"/>
                                          </p:val>
                                        </p:tav>
                                        <p:tav tm="100000">
                                          <p:val>
                                            <p:strVal val="ppt_h"/>
                                          </p:val>
                                        </p:tav>
                                      </p:tavLst>
                                    </p:anim>
                                    <p:anim calcmode="lin" valueType="num">
                                      <p:cBhvr>
                                        <p:cTn id="1015" dur="2000"/>
                                        <p:tgtEl>
                                          <p:spTgt spid="4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16" dur="1" fill="hold">
                                          <p:stCondLst>
                                            <p:cond delay="1999"/>
                                          </p:stCondLst>
                                        </p:cTn>
                                        <p:tgtEl>
                                          <p:spTgt spid="45"/>
                                        </p:tgtEl>
                                        <p:attrNameLst>
                                          <p:attrName>style.visibility</p:attrName>
                                        </p:attrNameLst>
                                      </p:cBhvr>
                                      <p:to>
                                        <p:strVal val="hidden"/>
                                      </p:to>
                                    </p:set>
                                  </p:childTnLst>
                                </p:cTn>
                              </p:par>
                              <p:par>
                                <p:cTn id="1017" presetID="19" presetClass="exit" presetSubtype="10" fill="hold" nodeType="withEffect">
                                  <p:stCondLst>
                                    <p:cond delay="0"/>
                                  </p:stCondLst>
                                  <p:childTnLst>
                                    <p:anim calcmode="lin" valueType="num">
                                      <p:cBhvr>
                                        <p:cTn id="1018" dur="2000"/>
                                        <p:tgtEl>
                                          <p:spTgt spid="46"/>
                                        </p:tgtEl>
                                        <p:attrNameLst>
                                          <p:attrName>ppt_h</p:attrName>
                                        </p:attrNameLst>
                                      </p:cBhvr>
                                      <p:tavLst>
                                        <p:tav tm="0">
                                          <p:val>
                                            <p:strVal val="ppt_h"/>
                                          </p:val>
                                        </p:tav>
                                        <p:tav tm="100000">
                                          <p:val>
                                            <p:strVal val="ppt_h"/>
                                          </p:val>
                                        </p:tav>
                                      </p:tavLst>
                                    </p:anim>
                                    <p:anim calcmode="lin" valueType="num">
                                      <p:cBhvr>
                                        <p:cTn id="1019" dur="2000"/>
                                        <p:tgtEl>
                                          <p:spTgt spid="4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0" dur="1" fill="hold">
                                          <p:stCondLst>
                                            <p:cond delay="1999"/>
                                          </p:stCondLst>
                                        </p:cTn>
                                        <p:tgtEl>
                                          <p:spTgt spid="46"/>
                                        </p:tgtEl>
                                        <p:attrNameLst>
                                          <p:attrName>style.visibility</p:attrName>
                                        </p:attrNameLst>
                                      </p:cBhvr>
                                      <p:to>
                                        <p:strVal val="hidden"/>
                                      </p:to>
                                    </p:set>
                                  </p:childTnLst>
                                </p:cTn>
                              </p:par>
                              <p:par>
                                <p:cTn id="1021" presetID="19" presetClass="exit" presetSubtype="10" fill="hold" nodeType="withEffect">
                                  <p:stCondLst>
                                    <p:cond delay="0"/>
                                  </p:stCondLst>
                                  <p:childTnLst>
                                    <p:anim calcmode="lin" valueType="num">
                                      <p:cBhvr>
                                        <p:cTn id="1022" dur="2000"/>
                                        <p:tgtEl>
                                          <p:spTgt spid="47"/>
                                        </p:tgtEl>
                                        <p:attrNameLst>
                                          <p:attrName>ppt_h</p:attrName>
                                        </p:attrNameLst>
                                      </p:cBhvr>
                                      <p:tavLst>
                                        <p:tav tm="0">
                                          <p:val>
                                            <p:strVal val="ppt_h"/>
                                          </p:val>
                                        </p:tav>
                                        <p:tav tm="100000">
                                          <p:val>
                                            <p:strVal val="ppt_h"/>
                                          </p:val>
                                        </p:tav>
                                      </p:tavLst>
                                    </p:anim>
                                    <p:anim calcmode="lin" valueType="num">
                                      <p:cBhvr>
                                        <p:cTn id="1023" dur="2000"/>
                                        <p:tgtEl>
                                          <p:spTgt spid="4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4" dur="1" fill="hold">
                                          <p:stCondLst>
                                            <p:cond delay="1999"/>
                                          </p:stCondLst>
                                        </p:cTn>
                                        <p:tgtEl>
                                          <p:spTgt spid="47"/>
                                        </p:tgtEl>
                                        <p:attrNameLst>
                                          <p:attrName>style.visibility</p:attrName>
                                        </p:attrNameLst>
                                      </p:cBhvr>
                                      <p:to>
                                        <p:strVal val="hidden"/>
                                      </p:to>
                                    </p:set>
                                  </p:childTnLst>
                                </p:cTn>
                              </p:par>
                              <p:par>
                                <p:cTn id="1025" presetID="19" presetClass="exit" presetSubtype="10" fill="hold" nodeType="withEffect">
                                  <p:stCondLst>
                                    <p:cond delay="0"/>
                                  </p:stCondLst>
                                  <p:childTnLst>
                                    <p:anim calcmode="lin" valueType="num">
                                      <p:cBhvr>
                                        <p:cTn id="1026" dur="2000"/>
                                        <p:tgtEl>
                                          <p:spTgt spid="48"/>
                                        </p:tgtEl>
                                        <p:attrNameLst>
                                          <p:attrName>ppt_h</p:attrName>
                                        </p:attrNameLst>
                                      </p:cBhvr>
                                      <p:tavLst>
                                        <p:tav tm="0">
                                          <p:val>
                                            <p:strVal val="ppt_h"/>
                                          </p:val>
                                        </p:tav>
                                        <p:tav tm="100000">
                                          <p:val>
                                            <p:strVal val="ppt_h"/>
                                          </p:val>
                                        </p:tav>
                                      </p:tavLst>
                                    </p:anim>
                                    <p:anim calcmode="lin" valueType="num">
                                      <p:cBhvr>
                                        <p:cTn id="1027" dur="2000"/>
                                        <p:tgtEl>
                                          <p:spTgt spid="4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8" dur="1" fill="hold">
                                          <p:stCondLst>
                                            <p:cond delay="1999"/>
                                          </p:stCondLst>
                                        </p:cTn>
                                        <p:tgtEl>
                                          <p:spTgt spid="48"/>
                                        </p:tgtEl>
                                        <p:attrNameLst>
                                          <p:attrName>style.visibility</p:attrName>
                                        </p:attrNameLst>
                                      </p:cBhvr>
                                      <p:to>
                                        <p:strVal val="hidden"/>
                                      </p:to>
                                    </p:set>
                                  </p:childTnLst>
                                </p:cTn>
                              </p:par>
                              <p:par>
                                <p:cTn id="1029" presetID="19" presetClass="exit" presetSubtype="10" fill="hold" nodeType="withEffect">
                                  <p:stCondLst>
                                    <p:cond delay="0"/>
                                  </p:stCondLst>
                                  <p:childTnLst>
                                    <p:anim calcmode="lin" valueType="num">
                                      <p:cBhvr>
                                        <p:cTn id="1030" dur="2000"/>
                                        <p:tgtEl>
                                          <p:spTgt spid="49"/>
                                        </p:tgtEl>
                                        <p:attrNameLst>
                                          <p:attrName>ppt_h</p:attrName>
                                        </p:attrNameLst>
                                      </p:cBhvr>
                                      <p:tavLst>
                                        <p:tav tm="0">
                                          <p:val>
                                            <p:strVal val="ppt_h"/>
                                          </p:val>
                                        </p:tav>
                                        <p:tav tm="100000">
                                          <p:val>
                                            <p:strVal val="ppt_h"/>
                                          </p:val>
                                        </p:tav>
                                      </p:tavLst>
                                    </p:anim>
                                    <p:anim calcmode="lin" valueType="num">
                                      <p:cBhvr>
                                        <p:cTn id="1031" dur="2000"/>
                                        <p:tgtEl>
                                          <p:spTgt spid="4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2" dur="1" fill="hold">
                                          <p:stCondLst>
                                            <p:cond delay="1999"/>
                                          </p:stCondLst>
                                        </p:cTn>
                                        <p:tgtEl>
                                          <p:spTgt spid="49"/>
                                        </p:tgtEl>
                                        <p:attrNameLst>
                                          <p:attrName>style.visibility</p:attrName>
                                        </p:attrNameLst>
                                      </p:cBhvr>
                                      <p:to>
                                        <p:strVal val="hidden"/>
                                      </p:to>
                                    </p:set>
                                  </p:childTnLst>
                                </p:cTn>
                              </p:par>
                              <p:par>
                                <p:cTn id="1033" presetID="19" presetClass="exit" presetSubtype="10" fill="hold" nodeType="withEffect">
                                  <p:stCondLst>
                                    <p:cond delay="0"/>
                                  </p:stCondLst>
                                  <p:childTnLst>
                                    <p:anim calcmode="lin" valueType="num">
                                      <p:cBhvr>
                                        <p:cTn id="1034" dur="2000"/>
                                        <p:tgtEl>
                                          <p:spTgt spid="50"/>
                                        </p:tgtEl>
                                        <p:attrNameLst>
                                          <p:attrName>ppt_h</p:attrName>
                                        </p:attrNameLst>
                                      </p:cBhvr>
                                      <p:tavLst>
                                        <p:tav tm="0">
                                          <p:val>
                                            <p:strVal val="ppt_h"/>
                                          </p:val>
                                        </p:tav>
                                        <p:tav tm="100000">
                                          <p:val>
                                            <p:strVal val="ppt_h"/>
                                          </p:val>
                                        </p:tav>
                                      </p:tavLst>
                                    </p:anim>
                                    <p:anim calcmode="lin" valueType="num">
                                      <p:cBhvr>
                                        <p:cTn id="1035" dur="2000"/>
                                        <p:tgtEl>
                                          <p:spTgt spid="5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6" dur="1" fill="hold">
                                          <p:stCondLst>
                                            <p:cond delay="1999"/>
                                          </p:stCondLst>
                                        </p:cTn>
                                        <p:tgtEl>
                                          <p:spTgt spid="50"/>
                                        </p:tgtEl>
                                        <p:attrNameLst>
                                          <p:attrName>style.visibility</p:attrName>
                                        </p:attrNameLst>
                                      </p:cBhvr>
                                      <p:to>
                                        <p:strVal val="hidden"/>
                                      </p:to>
                                    </p:set>
                                  </p:childTnLst>
                                </p:cTn>
                              </p:par>
                              <p:par>
                                <p:cTn id="1037" presetID="19" presetClass="exit" presetSubtype="10" fill="hold" nodeType="withEffect">
                                  <p:stCondLst>
                                    <p:cond delay="0"/>
                                  </p:stCondLst>
                                  <p:childTnLst>
                                    <p:anim calcmode="lin" valueType="num">
                                      <p:cBhvr>
                                        <p:cTn id="1038" dur="2000"/>
                                        <p:tgtEl>
                                          <p:spTgt spid="51"/>
                                        </p:tgtEl>
                                        <p:attrNameLst>
                                          <p:attrName>ppt_h</p:attrName>
                                        </p:attrNameLst>
                                      </p:cBhvr>
                                      <p:tavLst>
                                        <p:tav tm="0">
                                          <p:val>
                                            <p:strVal val="ppt_h"/>
                                          </p:val>
                                        </p:tav>
                                        <p:tav tm="100000">
                                          <p:val>
                                            <p:strVal val="ppt_h"/>
                                          </p:val>
                                        </p:tav>
                                      </p:tavLst>
                                    </p:anim>
                                    <p:anim calcmode="lin" valueType="num">
                                      <p:cBhvr>
                                        <p:cTn id="1039" dur="2000"/>
                                        <p:tgtEl>
                                          <p:spTgt spid="5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0" dur="1" fill="hold">
                                          <p:stCondLst>
                                            <p:cond delay="1999"/>
                                          </p:stCondLst>
                                        </p:cTn>
                                        <p:tgtEl>
                                          <p:spTgt spid="51"/>
                                        </p:tgtEl>
                                        <p:attrNameLst>
                                          <p:attrName>style.visibility</p:attrName>
                                        </p:attrNameLst>
                                      </p:cBhvr>
                                      <p:to>
                                        <p:strVal val="hidden"/>
                                      </p:to>
                                    </p:set>
                                  </p:childTnLst>
                                </p:cTn>
                              </p:par>
                              <p:par>
                                <p:cTn id="1041" presetID="19" presetClass="exit" presetSubtype="10" fill="hold" nodeType="withEffect">
                                  <p:stCondLst>
                                    <p:cond delay="0"/>
                                  </p:stCondLst>
                                  <p:childTnLst>
                                    <p:anim calcmode="lin" valueType="num">
                                      <p:cBhvr>
                                        <p:cTn id="1042" dur="2000"/>
                                        <p:tgtEl>
                                          <p:spTgt spid="52"/>
                                        </p:tgtEl>
                                        <p:attrNameLst>
                                          <p:attrName>ppt_h</p:attrName>
                                        </p:attrNameLst>
                                      </p:cBhvr>
                                      <p:tavLst>
                                        <p:tav tm="0">
                                          <p:val>
                                            <p:strVal val="ppt_h"/>
                                          </p:val>
                                        </p:tav>
                                        <p:tav tm="100000">
                                          <p:val>
                                            <p:strVal val="ppt_h"/>
                                          </p:val>
                                        </p:tav>
                                      </p:tavLst>
                                    </p:anim>
                                    <p:anim calcmode="lin" valueType="num">
                                      <p:cBhvr>
                                        <p:cTn id="1043" dur="2000"/>
                                        <p:tgtEl>
                                          <p:spTgt spid="5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4" dur="1" fill="hold">
                                          <p:stCondLst>
                                            <p:cond delay="1999"/>
                                          </p:stCondLst>
                                        </p:cTn>
                                        <p:tgtEl>
                                          <p:spTgt spid="52"/>
                                        </p:tgtEl>
                                        <p:attrNameLst>
                                          <p:attrName>style.visibility</p:attrName>
                                        </p:attrNameLst>
                                      </p:cBhvr>
                                      <p:to>
                                        <p:strVal val="hidden"/>
                                      </p:to>
                                    </p:set>
                                  </p:childTnLst>
                                </p:cTn>
                              </p:par>
                              <p:par>
                                <p:cTn id="1045" presetID="19" presetClass="exit" presetSubtype="10" fill="hold" nodeType="withEffect">
                                  <p:stCondLst>
                                    <p:cond delay="0"/>
                                  </p:stCondLst>
                                  <p:childTnLst>
                                    <p:anim calcmode="lin" valueType="num">
                                      <p:cBhvr>
                                        <p:cTn id="1046" dur="2000"/>
                                        <p:tgtEl>
                                          <p:spTgt spid="53"/>
                                        </p:tgtEl>
                                        <p:attrNameLst>
                                          <p:attrName>ppt_h</p:attrName>
                                        </p:attrNameLst>
                                      </p:cBhvr>
                                      <p:tavLst>
                                        <p:tav tm="0">
                                          <p:val>
                                            <p:strVal val="ppt_h"/>
                                          </p:val>
                                        </p:tav>
                                        <p:tav tm="100000">
                                          <p:val>
                                            <p:strVal val="ppt_h"/>
                                          </p:val>
                                        </p:tav>
                                      </p:tavLst>
                                    </p:anim>
                                    <p:anim calcmode="lin" valueType="num">
                                      <p:cBhvr>
                                        <p:cTn id="1047" dur="2000"/>
                                        <p:tgtEl>
                                          <p:spTgt spid="5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8" dur="1" fill="hold">
                                          <p:stCondLst>
                                            <p:cond delay="1999"/>
                                          </p:stCondLst>
                                        </p:cTn>
                                        <p:tgtEl>
                                          <p:spTgt spid="53"/>
                                        </p:tgtEl>
                                        <p:attrNameLst>
                                          <p:attrName>style.visibility</p:attrName>
                                        </p:attrNameLst>
                                      </p:cBhvr>
                                      <p:to>
                                        <p:strVal val="hidden"/>
                                      </p:to>
                                    </p:set>
                                  </p:childTnLst>
                                </p:cTn>
                              </p:par>
                              <p:par>
                                <p:cTn id="1049" presetID="19" presetClass="exit" presetSubtype="10" fill="hold" nodeType="withEffect">
                                  <p:stCondLst>
                                    <p:cond delay="0"/>
                                  </p:stCondLst>
                                  <p:childTnLst>
                                    <p:anim calcmode="lin" valueType="num">
                                      <p:cBhvr>
                                        <p:cTn id="1050" dur="2000"/>
                                        <p:tgtEl>
                                          <p:spTgt spid="54"/>
                                        </p:tgtEl>
                                        <p:attrNameLst>
                                          <p:attrName>ppt_h</p:attrName>
                                        </p:attrNameLst>
                                      </p:cBhvr>
                                      <p:tavLst>
                                        <p:tav tm="0">
                                          <p:val>
                                            <p:strVal val="ppt_h"/>
                                          </p:val>
                                        </p:tav>
                                        <p:tav tm="100000">
                                          <p:val>
                                            <p:strVal val="ppt_h"/>
                                          </p:val>
                                        </p:tav>
                                      </p:tavLst>
                                    </p:anim>
                                    <p:anim calcmode="lin" valueType="num">
                                      <p:cBhvr>
                                        <p:cTn id="1051" dur="2000"/>
                                        <p:tgtEl>
                                          <p:spTgt spid="5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2" dur="1" fill="hold">
                                          <p:stCondLst>
                                            <p:cond delay="1999"/>
                                          </p:stCondLst>
                                        </p:cTn>
                                        <p:tgtEl>
                                          <p:spTgt spid="54"/>
                                        </p:tgtEl>
                                        <p:attrNameLst>
                                          <p:attrName>style.visibility</p:attrName>
                                        </p:attrNameLst>
                                      </p:cBhvr>
                                      <p:to>
                                        <p:strVal val="hidden"/>
                                      </p:to>
                                    </p:set>
                                  </p:childTnLst>
                                </p:cTn>
                              </p:par>
                              <p:par>
                                <p:cTn id="1053" presetID="19" presetClass="exit" presetSubtype="10" fill="hold" nodeType="withEffect">
                                  <p:stCondLst>
                                    <p:cond delay="0"/>
                                  </p:stCondLst>
                                  <p:childTnLst>
                                    <p:anim calcmode="lin" valueType="num">
                                      <p:cBhvr>
                                        <p:cTn id="1054" dur="2000"/>
                                        <p:tgtEl>
                                          <p:spTgt spid="55"/>
                                        </p:tgtEl>
                                        <p:attrNameLst>
                                          <p:attrName>ppt_h</p:attrName>
                                        </p:attrNameLst>
                                      </p:cBhvr>
                                      <p:tavLst>
                                        <p:tav tm="0">
                                          <p:val>
                                            <p:strVal val="ppt_h"/>
                                          </p:val>
                                        </p:tav>
                                        <p:tav tm="100000">
                                          <p:val>
                                            <p:strVal val="ppt_h"/>
                                          </p:val>
                                        </p:tav>
                                      </p:tavLst>
                                    </p:anim>
                                    <p:anim calcmode="lin" valueType="num">
                                      <p:cBhvr>
                                        <p:cTn id="1055" dur="2000"/>
                                        <p:tgtEl>
                                          <p:spTgt spid="5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6" dur="1" fill="hold">
                                          <p:stCondLst>
                                            <p:cond delay="1999"/>
                                          </p:stCondLst>
                                        </p:cTn>
                                        <p:tgtEl>
                                          <p:spTgt spid="55"/>
                                        </p:tgtEl>
                                        <p:attrNameLst>
                                          <p:attrName>style.visibility</p:attrName>
                                        </p:attrNameLst>
                                      </p:cBhvr>
                                      <p:to>
                                        <p:strVal val="hidden"/>
                                      </p:to>
                                    </p:set>
                                  </p:childTnLst>
                                </p:cTn>
                              </p:par>
                              <p:par>
                                <p:cTn id="1057" presetID="19" presetClass="exit" presetSubtype="10" fill="hold" nodeType="withEffect">
                                  <p:stCondLst>
                                    <p:cond delay="0"/>
                                  </p:stCondLst>
                                  <p:childTnLst>
                                    <p:anim calcmode="lin" valueType="num">
                                      <p:cBhvr>
                                        <p:cTn id="1058" dur="2000"/>
                                        <p:tgtEl>
                                          <p:spTgt spid="56"/>
                                        </p:tgtEl>
                                        <p:attrNameLst>
                                          <p:attrName>ppt_h</p:attrName>
                                        </p:attrNameLst>
                                      </p:cBhvr>
                                      <p:tavLst>
                                        <p:tav tm="0">
                                          <p:val>
                                            <p:strVal val="ppt_h"/>
                                          </p:val>
                                        </p:tav>
                                        <p:tav tm="100000">
                                          <p:val>
                                            <p:strVal val="ppt_h"/>
                                          </p:val>
                                        </p:tav>
                                      </p:tavLst>
                                    </p:anim>
                                    <p:anim calcmode="lin" valueType="num">
                                      <p:cBhvr>
                                        <p:cTn id="1059" dur="2000"/>
                                        <p:tgtEl>
                                          <p:spTgt spid="5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0" dur="1" fill="hold">
                                          <p:stCondLst>
                                            <p:cond delay="1999"/>
                                          </p:stCondLst>
                                        </p:cTn>
                                        <p:tgtEl>
                                          <p:spTgt spid="56"/>
                                        </p:tgtEl>
                                        <p:attrNameLst>
                                          <p:attrName>style.visibility</p:attrName>
                                        </p:attrNameLst>
                                      </p:cBhvr>
                                      <p:to>
                                        <p:strVal val="hidden"/>
                                      </p:to>
                                    </p:set>
                                  </p:childTnLst>
                                </p:cTn>
                              </p:par>
                              <p:par>
                                <p:cTn id="1061" presetID="19" presetClass="exit" presetSubtype="10" fill="hold" nodeType="withEffect">
                                  <p:stCondLst>
                                    <p:cond delay="0"/>
                                  </p:stCondLst>
                                  <p:childTnLst>
                                    <p:anim calcmode="lin" valueType="num">
                                      <p:cBhvr>
                                        <p:cTn id="1062" dur="2000"/>
                                        <p:tgtEl>
                                          <p:spTgt spid="57"/>
                                        </p:tgtEl>
                                        <p:attrNameLst>
                                          <p:attrName>ppt_h</p:attrName>
                                        </p:attrNameLst>
                                      </p:cBhvr>
                                      <p:tavLst>
                                        <p:tav tm="0">
                                          <p:val>
                                            <p:strVal val="ppt_h"/>
                                          </p:val>
                                        </p:tav>
                                        <p:tav tm="100000">
                                          <p:val>
                                            <p:strVal val="ppt_h"/>
                                          </p:val>
                                        </p:tav>
                                      </p:tavLst>
                                    </p:anim>
                                    <p:anim calcmode="lin" valueType="num">
                                      <p:cBhvr>
                                        <p:cTn id="1063" dur="2000"/>
                                        <p:tgtEl>
                                          <p:spTgt spid="5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4" dur="1" fill="hold">
                                          <p:stCondLst>
                                            <p:cond delay="1999"/>
                                          </p:stCondLst>
                                        </p:cTn>
                                        <p:tgtEl>
                                          <p:spTgt spid="57"/>
                                        </p:tgtEl>
                                        <p:attrNameLst>
                                          <p:attrName>style.visibility</p:attrName>
                                        </p:attrNameLst>
                                      </p:cBhvr>
                                      <p:to>
                                        <p:strVal val="hidden"/>
                                      </p:to>
                                    </p:set>
                                  </p:childTnLst>
                                </p:cTn>
                              </p:par>
                              <p:par>
                                <p:cTn id="1065" presetID="19" presetClass="exit" presetSubtype="10" fill="hold" nodeType="withEffect">
                                  <p:stCondLst>
                                    <p:cond delay="0"/>
                                  </p:stCondLst>
                                  <p:childTnLst>
                                    <p:anim calcmode="lin" valueType="num">
                                      <p:cBhvr>
                                        <p:cTn id="1066" dur="2000"/>
                                        <p:tgtEl>
                                          <p:spTgt spid="58"/>
                                        </p:tgtEl>
                                        <p:attrNameLst>
                                          <p:attrName>ppt_h</p:attrName>
                                        </p:attrNameLst>
                                      </p:cBhvr>
                                      <p:tavLst>
                                        <p:tav tm="0">
                                          <p:val>
                                            <p:strVal val="ppt_h"/>
                                          </p:val>
                                        </p:tav>
                                        <p:tav tm="100000">
                                          <p:val>
                                            <p:strVal val="ppt_h"/>
                                          </p:val>
                                        </p:tav>
                                      </p:tavLst>
                                    </p:anim>
                                    <p:anim calcmode="lin" valueType="num">
                                      <p:cBhvr>
                                        <p:cTn id="1067" dur="2000"/>
                                        <p:tgtEl>
                                          <p:spTgt spid="5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8" dur="1" fill="hold">
                                          <p:stCondLst>
                                            <p:cond delay="1999"/>
                                          </p:stCondLst>
                                        </p:cTn>
                                        <p:tgtEl>
                                          <p:spTgt spid="58"/>
                                        </p:tgtEl>
                                        <p:attrNameLst>
                                          <p:attrName>style.visibility</p:attrName>
                                        </p:attrNameLst>
                                      </p:cBhvr>
                                      <p:to>
                                        <p:strVal val="hidden"/>
                                      </p:to>
                                    </p:set>
                                  </p:childTnLst>
                                </p:cTn>
                              </p:par>
                              <p:par>
                                <p:cTn id="1069" presetID="19" presetClass="exit" presetSubtype="10" fill="hold" nodeType="withEffect">
                                  <p:stCondLst>
                                    <p:cond delay="0"/>
                                  </p:stCondLst>
                                  <p:childTnLst>
                                    <p:anim calcmode="lin" valueType="num">
                                      <p:cBhvr>
                                        <p:cTn id="1070" dur="2000"/>
                                        <p:tgtEl>
                                          <p:spTgt spid="59"/>
                                        </p:tgtEl>
                                        <p:attrNameLst>
                                          <p:attrName>ppt_h</p:attrName>
                                        </p:attrNameLst>
                                      </p:cBhvr>
                                      <p:tavLst>
                                        <p:tav tm="0">
                                          <p:val>
                                            <p:strVal val="ppt_h"/>
                                          </p:val>
                                        </p:tav>
                                        <p:tav tm="100000">
                                          <p:val>
                                            <p:strVal val="ppt_h"/>
                                          </p:val>
                                        </p:tav>
                                      </p:tavLst>
                                    </p:anim>
                                    <p:anim calcmode="lin" valueType="num">
                                      <p:cBhvr>
                                        <p:cTn id="1071" dur="2000"/>
                                        <p:tgtEl>
                                          <p:spTgt spid="5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2" dur="1" fill="hold">
                                          <p:stCondLst>
                                            <p:cond delay="1999"/>
                                          </p:stCondLst>
                                        </p:cTn>
                                        <p:tgtEl>
                                          <p:spTgt spid="59"/>
                                        </p:tgtEl>
                                        <p:attrNameLst>
                                          <p:attrName>style.visibility</p:attrName>
                                        </p:attrNameLst>
                                      </p:cBhvr>
                                      <p:to>
                                        <p:strVal val="hidden"/>
                                      </p:to>
                                    </p:set>
                                  </p:childTnLst>
                                </p:cTn>
                              </p:par>
                              <p:par>
                                <p:cTn id="1073" presetID="19" presetClass="exit" presetSubtype="10" fill="hold" nodeType="withEffect">
                                  <p:stCondLst>
                                    <p:cond delay="0"/>
                                  </p:stCondLst>
                                  <p:childTnLst>
                                    <p:anim calcmode="lin" valueType="num">
                                      <p:cBhvr>
                                        <p:cTn id="1074" dur="2000"/>
                                        <p:tgtEl>
                                          <p:spTgt spid="60"/>
                                        </p:tgtEl>
                                        <p:attrNameLst>
                                          <p:attrName>ppt_h</p:attrName>
                                        </p:attrNameLst>
                                      </p:cBhvr>
                                      <p:tavLst>
                                        <p:tav tm="0">
                                          <p:val>
                                            <p:strVal val="ppt_h"/>
                                          </p:val>
                                        </p:tav>
                                        <p:tav tm="100000">
                                          <p:val>
                                            <p:strVal val="ppt_h"/>
                                          </p:val>
                                        </p:tav>
                                      </p:tavLst>
                                    </p:anim>
                                    <p:anim calcmode="lin" valueType="num">
                                      <p:cBhvr>
                                        <p:cTn id="1075" dur="2000"/>
                                        <p:tgtEl>
                                          <p:spTgt spid="6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6" dur="1" fill="hold">
                                          <p:stCondLst>
                                            <p:cond delay="1999"/>
                                          </p:stCondLst>
                                        </p:cTn>
                                        <p:tgtEl>
                                          <p:spTgt spid="60"/>
                                        </p:tgtEl>
                                        <p:attrNameLst>
                                          <p:attrName>style.visibility</p:attrName>
                                        </p:attrNameLst>
                                      </p:cBhvr>
                                      <p:to>
                                        <p:strVal val="hidden"/>
                                      </p:to>
                                    </p:set>
                                  </p:childTnLst>
                                </p:cTn>
                              </p:par>
                              <p:par>
                                <p:cTn id="1077" presetID="19" presetClass="exit" presetSubtype="10" fill="hold" nodeType="withEffect">
                                  <p:stCondLst>
                                    <p:cond delay="0"/>
                                  </p:stCondLst>
                                  <p:childTnLst>
                                    <p:anim calcmode="lin" valueType="num">
                                      <p:cBhvr>
                                        <p:cTn id="1078" dur="2000"/>
                                        <p:tgtEl>
                                          <p:spTgt spid="61"/>
                                        </p:tgtEl>
                                        <p:attrNameLst>
                                          <p:attrName>ppt_h</p:attrName>
                                        </p:attrNameLst>
                                      </p:cBhvr>
                                      <p:tavLst>
                                        <p:tav tm="0">
                                          <p:val>
                                            <p:strVal val="ppt_h"/>
                                          </p:val>
                                        </p:tav>
                                        <p:tav tm="100000">
                                          <p:val>
                                            <p:strVal val="ppt_h"/>
                                          </p:val>
                                        </p:tav>
                                      </p:tavLst>
                                    </p:anim>
                                    <p:anim calcmode="lin" valueType="num">
                                      <p:cBhvr>
                                        <p:cTn id="1079" dur="2000"/>
                                        <p:tgtEl>
                                          <p:spTgt spid="6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0" dur="1" fill="hold">
                                          <p:stCondLst>
                                            <p:cond delay="1999"/>
                                          </p:stCondLst>
                                        </p:cTn>
                                        <p:tgtEl>
                                          <p:spTgt spid="61"/>
                                        </p:tgtEl>
                                        <p:attrNameLst>
                                          <p:attrName>style.visibility</p:attrName>
                                        </p:attrNameLst>
                                      </p:cBhvr>
                                      <p:to>
                                        <p:strVal val="hidden"/>
                                      </p:to>
                                    </p:set>
                                  </p:childTnLst>
                                </p:cTn>
                              </p:par>
                              <p:par>
                                <p:cTn id="1081" presetID="19" presetClass="exit" presetSubtype="10" fill="hold" nodeType="withEffect">
                                  <p:stCondLst>
                                    <p:cond delay="0"/>
                                  </p:stCondLst>
                                  <p:childTnLst>
                                    <p:anim calcmode="lin" valueType="num">
                                      <p:cBhvr>
                                        <p:cTn id="1082" dur="2000"/>
                                        <p:tgtEl>
                                          <p:spTgt spid="62"/>
                                        </p:tgtEl>
                                        <p:attrNameLst>
                                          <p:attrName>ppt_h</p:attrName>
                                        </p:attrNameLst>
                                      </p:cBhvr>
                                      <p:tavLst>
                                        <p:tav tm="0">
                                          <p:val>
                                            <p:strVal val="ppt_h"/>
                                          </p:val>
                                        </p:tav>
                                        <p:tav tm="100000">
                                          <p:val>
                                            <p:strVal val="ppt_h"/>
                                          </p:val>
                                        </p:tav>
                                      </p:tavLst>
                                    </p:anim>
                                    <p:anim calcmode="lin" valueType="num">
                                      <p:cBhvr>
                                        <p:cTn id="1083" dur="2000"/>
                                        <p:tgtEl>
                                          <p:spTgt spid="6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4" dur="1" fill="hold">
                                          <p:stCondLst>
                                            <p:cond delay="1999"/>
                                          </p:stCondLst>
                                        </p:cTn>
                                        <p:tgtEl>
                                          <p:spTgt spid="62"/>
                                        </p:tgtEl>
                                        <p:attrNameLst>
                                          <p:attrName>style.visibility</p:attrName>
                                        </p:attrNameLst>
                                      </p:cBhvr>
                                      <p:to>
                                        <p:strVal val="hidden"/>
                                      </p:to>
                                    </p:set>
                                  </p:childTnLst>
                                </p:cTn>
                              </p:par>
                              <p:par>
                                <p:cTn id="1085" presetID="19" presetClass="exit" presetSubtype="10" fill="hold" nodeType="withEffect">
                                  <p:stCondLst>
                                    <p:cond delay="0"/>
                                  </p:stCondLst>
                                  <p:childTnLst>
                                    <p:anim calcmode="lin" valueType="num">
                                      <p:cBhvr>
                                        <p:cTn id="1086" dur="2000"/>
                                        <p:tgtEl>
                                          <p:spTgt spid="63"/>
                                        </p:tgtEl>
                                        <p:attrNameLst>
                                          <p:attrName>ppt_h</p:attrName>
                                        </p:attrNameLst>
                                      </p:cBhvr>
                                      <p:tavLst>
                                        <p:tav tm="0">
                                          <p:val>
                                            <p:strVal val="ppt_h"/>
                                          </p:val>
                                        </p:tav>
                                        <p:tav tm="100000">
                                          <p:val>
                                            <p:strVal val="ppt_h"/>
                                          </p:val>
                                        </p:tav>
                                      </p:tavLst>
                                    </p:anim>
                                    <p:anim calcmode="lin" valueType="num">
                                      <p:cBhvr>
                                        <p:cTn id="1087" dur="2000"/>
                                        <p:tgtEl>
                                          <p:spTgt spid="6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8" dur="1" fill="hold">
                                          <p:stCondLst>
                                            <p:cond delay="1999"/>
                                          </p:stCondLst>
                                        </p:cTn>
                                        <p:tgtEl>
                                          <p:spTgt spid="63"/>
                                        </p:tgtEl>
                                        <p:attrNameLst>
                                          <p:attrName>style.visibility</p:attrName>
                                        </p:attrNameLst>
                                      </p:cBhvr>
                                      <p:to>
                                        <p:strVal val="hidden"/>
                                      </p:to>
                                    </p:set>
                                  </p:childTnLst>
                                </p:cTn>
                              </p:par>
                              <p:par>
                                <p:cTn id="1089" presetID="19" presetClass="exit" presetSubtype="10" fill="hold" nodeType="withEffect">
                                  <p:stCondLst>
                                    <p:cond delay="0"/>
                                  </p:stCondLst>
                                  <p:childTnLst>
                                    <p:anim calcmode="lin" valueType="num">
                                      <p:cBhvr>
                                        <p:cTn id="1090" dur="2000"/>
                                        <p:tgtEl>
                                          <p:spTgt spid="64"/>
                                        </p:tgtEl>
                                        <p:attrNameLst>
                                          <p:attrName>ppt_h</p:attrName>
                                        </p:attrNameLst>
                                      </p:cBhvr>
                                      <p:tavLst>
                                        <p:tav tm="0">
                                          <p:val>
                                            <p:strVal val="ppt_h"/>
                                          </p:val>
                                        </p:tav>
                                        <p:tav tm="100000">
                                          <p:val>
                                            <p:strVal val="ppt_h"/>
                                          </p:val>
                                        </p:tav>
                                      </p:tavLst>
                                    </p:anim>
                                    <p:anim calcmode="lin" valueType="num">
                                      <p:cBhvr>
                                        <p:cTn id="1091" dur="2000"/>
                                        <p:tgtEl>
                                          <p:spTgt spid="6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2" dur="1" fill="hold">
                                          <p:stCondLst>
                                            <p:cond delay="1999"/>
                                          </p:stCondLst>
                                        </p:cTn>
                                        <p:tgtEl>
                                          <p:spTgt spid="64"/>
                                        </p:tgtEl>
                                        <p:attrNameLst>
                                          <p:attrName>style.visibility</p:attrName>
                                        </p:attrNameLst>
                                      </p:cBhvr>
                                      <p:to>
                                        <p:strVal val="hidden"/>
                                      </p:to>
                                    </p:set>
                                  </p:childTnLst>
                                </p:cTn>
                              </p:par>
                              <p:par>
                                <p:cTn id="1093" presetID="19" presetClass="exit" presetSubtype="10" fill="hold" nodeType="withEffect">
                                  <p:stCondLst>
                                    <p:cond delay="0"/>
                                  </p:stCondLst>
                                  <p:childTnLst>
                                    <p:anim calcmode="lin" valueType="num">
                                      <p:cBhvr>
                                        <p:cTn id="1094" dur="2000"/>
                                        <p:tgtEl>
                                          <p:spTgt spid="65"/>
                                        </p:tgtEl>
                                        <p:attrNameLst>
                                          <p:attrName>ppt_h</p:attrName>
                                        </p:attrNameLst>
                                      </p:cBhvr>
                                      <p:tavLst>
                                        <p:tav tm="0">
                                          <p:val>
                                            <p:strVal val="ppt_h"/>
                                          </p:val>
                                        </p:tav>
                                        <p:tav tm="100000">
                                          <p:val>
                                            <p:strVal val="ppt_h"/>
                                          </p:val>
                                        </p:tav>
                                      </p:tavLst>
                                    </p:anim>
                                    <p:anim calcmode="lin" valueType="num">
                                      <p:cBhvr>
                                        <p:cTn id="1095" dur="2000"/>
                                        <p:tgtEl>
                                          <p:spTgt spid="6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6" dur="1" fill="hold">
                                          <p:stCondLst>
                                            <p:cond delay="1999"/>
                                          </p:stCondLst>
                                        </p:cTn>
                                        <p:tgtEl>
                                          <p:spTgt spid="65"/>
                                        </p:tgtEl>
                                        <p:attrNameLst>
                                          <p:attrName>style.visibility</p:attrName>
                                        </p:attrNameLst>
                                      </p:cBhvr>
                                      <p:to>
                                        <p:strVal val="hidden"/>
                                      </p:to>
                                    </p:set>
                                  </p:childTnLst>
                                </p:cTn>
                              </p:par>
                              <p:par>
                                <p:cTn id="1097" presetID="19" presetClass="exit" presetSubtype="10" fill="hold" nodeType="withEffect">
                                  <p:stCondLst>
                                    <p:cond delay="0"/>
                                  </p:stCondLst>
                                  <p:childTnLst>
                                    <p:anim calcmode="lin" valueType="num">
                                      <p:cBhvr>
                                        <p:cTn id="1098" dur="2000"/>
                                        <p:tgtEl>
                                          <p:spTgt spid="66"/>
                                        </p:tgtEl>
                                        <p:attrNameLst>
                                          <p:attrName>ppt_h</p:attrName>
                                        </p:attrNameLst>
                                      </p:cBhvr>
                                      <p:tavLst>
                                        <p:tav tm="0">
                                          <p:val>
                                            <p:strVal val="ppt_h"/>
                                          </p:val>
                                        </p:tav>
                                        <p:tav tm="100000">
                                          <p:val>
                                            <p:strVal val="ppt_h"/>
                                          </p:val>
                                        </p:tav>
                                      </p:tavLst>
                                    </p:anim>
                                    <p:anim calcmode="lin" valueType="num">
                                      <p:cBhvr>
                                        <p:cTn id="1099" dur="2000"/>
                                        <p:tgtEl>
                                          <p:spTgt spid="6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0" dur="1" fill="hold">
                                          <p:stCondLst>
                                            <p:cond delay="1999"/>
                                          </p:stCondLst>
                                        </p:cTn>
                                        <p:tgtEl>
                                          <p:spTgt spid="66"/>
                                        </p:tgtEl>
                                        <p:attrNameLst>
                                          <p:attrName>style.visibility</p:attrName>
                                        </p:attrNameLst>
                                      </p:cBhvr>
                                      <p:to>
                                        <p:strVal val="hidden"/>
                                      </p:to>
                                    </p:set>
                                  </p:childTnLst>
                                </p:cTn>
                              </p:par>
                              <p:par>
                                <p:cTn id="1101" presetID="19" presetClass="exit" presetSubtype="10" fill="hold" nodeType="withEffect">
                                  <p:stCondLst>
                                    <p:cond delay="0"/>
                                  </p:stCondLst>
                                  <p:childTnLst>
                                    <p:anim calcmode="lin" valueType="num">
                                      <p:cBhvr>
                                        <p:cTn id="1102" dur="2000"/>
                                        <p:tgtEl>
                                          <p:spTgt spid="67"/>
                                        </p:tgtEl>
                                        <p:attrNameLst>
                                          <p:attrName>ppt_h</p:attrName>
                                        </p:attrNameLst>
                                      </p:cBhvr>
                                      <p:tavLst>
                                        <p:tav tm="0">
                                          <p:val>
                                            <p:strVal val="ppt_h"/>
                                          </p:val>
                                        </p:tav>
                                        <p:tav tm="100000">
                                          <p:val>
                                            <p:strVal val="ppt_h"/>
                                          </p:val>
                                        </p:tav>
                                      </p:tavLst>
                                    </p:anim>
                                    <p:anim calcmode="lin" valueType="num">
                                      <p:cBhvr>
                                        <p:cTn id="1103" dur="2000"/>
                                        <p:tgtEl>
                                          <p:spTgt spid="6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4" dur="1" fill="hold">
                                          <p:stCondLst>
                                            <p:cond delay="1999"/>
                                          </p:stCondLst>
                                        </p:cTn>
                                        <p:tgtEl>
                                          <p:spTgt spid="67"/>
                                        </p:tgtEl>
                                        <p:attrNameLst>
                                          <p:attrName>style.visibility</p:attrName>
                                        </p:attrNameLst>
                                      </p:cBhvr>
                                      <p:to>
                                        <p:strVal val="hidden"/>
                                      </p:to>
                                    </p:set>
                                  </p:childTnLst>
                                </p:cTn>
                              </p:par>
                              <p:par>
                                <p:cTn id="1105" presetID="19" presetClass="exit" presetSubtype="10" fill="hold" nodeType="withEffect">
                                  <p:stCondLst>
                                    <p:cond delay="0"/>
                                  </p:stCondLst>
                                  <p:childTnLst>
                                    <p:anim calcmode="lin" valueType="num">
                                      <p:cBhvr>
                                        <p:cTn id="1106" dur="2000"/>
                                        <p:tgtEl>
                                          <p:spTgt spid="68"/>
                                        </p:tgtEl>
                                        <p:attrNameLst>
                                          <p:attrName>ppt_h</p:attrName>
                                        </p:attrNameLst>
                                      </p:cBhvr>
                                      <p:tavLst>
                                        <p:tav tm="0">
                                          <p:val>
                                            <p:strVal val="ppt_h"/>
                                          </p:val>
                                        </p:tav>
                                        <p:tav tm="100000">
                                          <p:val>
                                            <p:strVal val="ppt_h"/>
                                          </p:val>
                                        </p:tav>
                                      </p:tavLst>
                                    </p:anim>
                                    <p:anim calcmode="lin" valueType="num">
                                      <p:cBhvr>
                                        <p:cTn id="1107" dur="2000"/>
                                        <p:tgtEl>
                                          <p:spTgt spid="6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8" dur="1" fill="hold">
                                          <p:stCondLst>
                                            <p:cond delay="1999"/>
                                          </p:stCondLst>
                                        </p:cTn>
                                        <p:tgtEl>
                                          <p:spTgt spid="68"/>
                                        </p:tgtEl>
                                        <p:attrNameLst>
                                          <p:attrName>style.visibility</p:attrName>
                                        </p:attrNameLst>
                                      </p:cBhvr>
                                      <p:to>
                                        <p:strVal val="hidden"/>
                                      </p:to>
                                    </p:set>
                                  </p:childTnLst>
                                </p:cTn>
                              </p:par>
                              <p:par>
                                <p:cTn id="1109" presetID="17" presetClass="entr" presetSubtype="1" fill="hold" nodeType="withEffect">
                                  <p:stCondLst>
                                    <p:cond delay="0"/>
                                  </p:stCondLst>
                                  <p:childTnLst>
                                    <p:set>
                                      <p:cBhvr>
                                        <p:cTn id="1110" dur="1" fill="hold">
                                          <p:stCondLst>
                                            <p:cond delay="0"/>
                                          </p:stCondLst>
                                        </p:cTn>
                                        <p:tgtEl>
                                          <p:spTgt spid="4"/>
                                        </p:tgtEl>
                                        <p:attrNameLst>
                                          <p:attrName>style.visibility</p:attrName>
                                        </p:attrNameLst>
                                      </p:cBhvr>
                                      <p:to>
                                        <p:strVal val="visible"/>
                                      </p:to>
                                    </p:set>
                                    <p:anim calcmode="lin" valueType="num">
                                      <p:cBhvr>
                                        <p:cTn id="1111" dur="2000" fill="hold"/>
                                        <p:tgtEl>
                                          <p:spTgt spid="4"/>
                                        </p:tgtEl>
                                        <p:attrNameLst>
                                          <p:attrName>ppt_x</p:attrName>
                                        </p:attrNameLst>
                                      </p:cBhvr>
                                      <p:tavLst>
                                        <p:tav tm="0">
                                          <p:val>
                                            <p:strVal val="#ppt_x"/>
                                          </p:val>
                                        </p:tav>
                                        <p:tav tm="100000">
                                          <p:val>
                                            <p:strVal val="#ppt_x"/>
                                          </p:val>
                                        </p:tav>
                                      </p:tavLst>
                                    </p:anim>
                                    <p:anim calcmode="lin" valueType="num">
                                      <p:cBhvr>
                                        <p:cTn id="1112" dur="2000" fill="hold"/>
                                        <p:tgtEl>
                                          <p:spTgt spid="4"/>
                                        </p:tgtEl>
                                        <p:attrNameLst>
                                          <p:attrName>ppt_y</p:attrName>
                                        </p:attrNameLst>
                                      </p:cBhvr>
                                      <p:tavLst>
                                        <p:tav tm="0">
                                          <p:val>
                                            <p:strVal val="#ppt_y-#ppt_h/2"/>
                                          </p:val>
                                        </p:tav>
                                        <p:tav tm="100000">
                                          <p:val>
                                            <p:strVal val="#ppt_y"/>
                                          </p:val>
                                        </p:tav>
                                      </p:tavLst>
                                    </p:anim>
                                    <p:anim calcmode="lin" valueType="num">
                                      <p:cBhvr>
                                        <p:cTn id="1113" dur="2000" fill="hold"/>
                                        <p:tgtEl>
                                          <p:spTgt spid="4"/>
                                        </p:tgtEl>
                                        <p:attrNameLst>
                                          <p:attrName>ppt_w</p:attrName>
                                        </p:attrNameLst>
                                      </p:cBhvr>
                                      <p:tavLst>
                                        <p:tav tm="0">
                                          <p:val>
                                            <p:strVal val="#ppt_w"/>
                                          </p:val>
                                        </p:tav>
                                        <p:tav tm="100000">
                                          <p:val>
                                            <p:strVal val="#ppt_w"/>
                                          </p:val>
                                        </p:tav>
                                      </p:tavLst>
                                    </p:anim>
                                    <p:anim calcmode="lin" valueType="num">
                                      <p:cBhvr>
                                        <p:cTn id="1114" dur="2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P spid="62" grpId="1" animBg="1"/>
      <p:bldP spid="62" grpId="2" animBg="1"/>
      <p:bldP spid="63" grpId="0" animBg="1"/>
      <p:bldP spid="63" grpId="1" animBg="1"/>
      <p:bldP spid="63" grpId="2" animBg="1"/>
      <p:bldP spid="64" grpId="0" animBg="1"/>
      <p:bldP spid="64" grpId="1" animBg="1"/>
      <p:bldP spid="64" grpId="2" animBg="1"/>
      <p:bldP spid="65" grpId="0" animBg="1"/>
      <p:bldP spid="65" grpId="1" animBg="1"/>
      <p:bldP spid="65" grpId="2" animBg="1"/>
      <p:bldP spid="66" grpId="0" animBg="1"/>
      <p:bldP spid="66" grpId="1" animBg="1"/>
      <p:bldP spid="66" grpId="2" animBg="1"/>
      <p:bldP spid="67" grpId="0" animBg="1"/>
      <p:bldP spid="67" grpId="1" animBg="1"/>
      <p:bldP spid="67" grpId="2" animBg="1"/>
      <p:bldP spid="68" grpId="0" animBg="1"/>
      <p:bldP spid="68" grpId="1" animBg="1"/>
      <p:bldP spid="68" grpId="2" animBg="1"/>
      <p:bldP spid="69" grpId="0" animBg="1"/>
      <p:bldP spid="69" grpId="1" animBg="1"/>
      <p:bldP spid="69" grpId="2" animBg="1"/>
      <p:bldP spid="7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45000">
              <a:srgbClr val="FF7A00"/>
            </a:gs>
            <a:gs pos="70000">
              <a:srgbClr val="FF0300"/>
            </a:gs>
            <a:gs pos="100000">
              <a:srgbClr val="4D0808"/>
            </a:gs>
          </a:gsLst>
          <a:lin ang="0" scaled="1"/>
          <a:tileRect/>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s-PE"/>
          </a:p>
        </p:txBody>
      </p:sp>
      <p:sp>
        <p:nvSpPr>
          <p:cNvPr id="3" name="2 Subtítulo"/>
          <p:cNvSpPr>
            <a:spLocks noGrp="1"/>
          </p:cNvSpPr>
          <p:nvPr>
            <p:ph type="subTitle" idx="1"/>
          </p:nvPr>
        </p:nvSpPr>
        <p:spPr/>
        <p:txBody>
          <a:bodyPr/>
          <a:lstStyle/>
          <a:p>
            <a:endParaRPr lang="es-PE"/>
          </a:p>
        </p:txBody>
      </p:sp>
      <p:pic>
        <p:nvPicPr>
          <p:cNvPr id="4" name="3 Imagen" descr="pexels-photo-413735.jpeg"/>
          <p:cNvPicPr>
            <a:picLocks noChangeAspect="1"/>
          </p:cNvPicPr>
          <p:nvPr/>
        </p:nvPicPr>
        <p:blipFill>
          <a:blip r:embed="rId2"/>
          <a:stretch>
            <a:fillRect/>
          </a:stretch>
        </p:blipFill>
        <p:spPr>
          <a:xfrm>
            <a:off x="0" y="0"/>
            <a:ext cx="9131011" cy="5143500"/>
          </a:xfrm>
          <a:prstGeom prst="rect">
            <a:avLst/>
          </a:prstGeom>
        </p:spPr>
      </p:pic>
      <p:pic>
        <p:nvPicPr>
          <p:cNvPr id="5" name="4 Imagen" descr="rainbow-high-res-psd-448775.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1428728" y="0"/>
            <a:ext cx="3000396" cy="2250297"/>
          </a:xfrm>
          <a:prstGeom prst="rect">
            <a:avLst/>
          </a:prstGeom>
          <a:effectLst>
            <a:reflection blurRad="6350" stA="50000" endA="295" endPos="92000" dist="101600" dir="5400000" sy="-100000" algn="bl" rotWithShape="0"/>
          </a:effectLst>
        </p:spPr>
      </p:pic>
      <p:pic>
        <p:nvPicPr>
          <p:cNvPr id="6" name="5 Imagen" descr="rainbow-high-res-psd-448775.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4500562" y="0"/>
            <a:ext cx="3071834" cy="2250297"/>
          </a:xfrm>
          <a:prstGeom prst="rect">
            <a:avLst/>
          </a:prstGeom>
          <a:effectLst>
            <a:reflection blurRad="6350" stA="50000" endA="295" endPos="92000" dist="101600" dir="5400000" sy="-100000" algn="bl" rotWithShape="0"/>
          </a:effectLst>
        </p:spPr>
      </p:pic>
      <p:pic>
        <p:nvPicPr>
          <p:cNvPr id="7" name="6 Imagen" descr="rainbow-high-res-psd-448775.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1428728" y="1214428"/>
            <a:ext cx="3000396" cy="2250297"/>
          </a:xfrm>
          <a:prstGeom prst="rect">
            <a:avLst/>
          </a:prstGeom>
          <a:effectLst>
            <a:reflection blurRad="6350" stA="50000" endA="295" endPos="92000" dist="101600" dir="5400000" sy="-100000" algn="bl" rotWithShape="0"/>
          </a:effectLst>
        </p:spPr>
      </p:pic>
      <p:pic>
        <p:nvPicPr>
          <p:cNvPr id="8" name="7 Imagen" descr="rainbow-high-res-psd-448775.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4500562" y="1214428"/>
            <a:ext cx="3071834" cy="2250297"/>
          </a:xfrm>
          <a:prstGeom prst="rect">
            <a:avLst/>
          </a:prstGeom>
          <a:effectLst>
            <a:reflection blurRad="6350" stA="50000" endA="295" endPos="92000" dist="101600" dir="5400000" sy="-100000" algn="bl" rotWithShape="0"/>
          </a:effectLst>
        </p:spPr>
      </p:pic>
      <p:pic>
        <p:nvPicPr>
          <p:cNvPr id="9" name="8 Imagen" descr="rainbow-high-res-psd-448775.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1428728" y="2893203"/>
            <a:ext cx="3000396" cy="2250297"/>
          </a:xfrm>
          <a:prstGeom prst="rect">
            <a:avLst/>
          </a:prstGeom>
          <a:effectLst>
            <a:reflection blurRad="6350" stA="50000" endA="295" endPos="92000" dist="101600" dir="5400000" sy="-100000" algn="bl" rotWithShape="0"/>
          </a:effectLst>
        </p:spPr>
      </p:pic>
      <p:pic>
        <p:nvPicPr>
          <p:cNvPr id="10" name="9 Imagen" descr="rainbow-high-res-psd-448775.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flipH="1">
            <a:off x="4500562" y="2893203"/>
            <a:ext cx="3071834" cy="2250297"/>
          </a:xfrm>
          <a:prstGeom prst="rect">
            <a:avLst/>
          </a:prstGeom>
          <a:effectLst>
            <a:reflection blurRad="6350" stA="50000" endA="295" endPos="92000" dist="101600" dir="5400000" sy="-100000" algn="bl" rotWithShape="0"/>
          </a:effectLst>
        </p:spPr>
      </p:pic>
      <p:sp>
        <p:nvSpPr>
          <p:cNvPr id="11" name="10 Rectángulo"/>
          <p:cNvSpPr/>
          <p:nvPr/>
        </p:nvSpPr>
        <p:spPr>
          <a:xfrm>
            <a:off x="-357222" y="-142894"/>
            <a:ext cx="9787006" cy="5500726"/>
          </a:xfrm>
          <a:prstGeom prst="rect">
            <a:avLst/>
          </a:prstGeom>
          <a:gradFill>
            <a:gsLst>
              <a:gs pos="0">
                <a:srgbClr val="002060"/>
              </a:gs>
              <a:gs pos="39999">
                <a:srgbClr val="85C2FF"/>
              </a:gs>
              <a:gs pos="70000">
                <a:srgbClr val="C4D6EB"/>
              </a:gs>
              <a:gs pos="100000">
                <a:srgbClr val="FFEBFA"/>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ppt_x"/>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ppt_x"/>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ppt_x"/>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8" presetClass="emph" presetSubtype="0" autoRev="1" fill="hold" nodeType="withEffect">
                                  <p:stCondLst>
                                    <p:cond delay="0"/>
                                  </p:stCondLst>
                                  <p:childTnLst>
                                    <p:animRot by="21600000">
                                      <p:cBhvr>
                                        <p:cTn id="32" dur="2000" fill="hold"/>
                                        <p:tgtEl>
                                          <p:spTgt spid="5"/>
                                        </p:tgtEl>
                                        <p:attrNameLst>
                                          <p:attrName>r</p:attrName>
                                        </p:attrNameLst>
                                      </p:cBhvr>
                                    </p:animRot>
                                  </p:childTnLst>
                                </p:cTn>
                              </p:par>
                              <p:par>
                                <p:cTn id="33" presetID="8" presetClass="emph" presetSubtype="0" autoRev="1" fill="hold" nodeType="withEffect">
                                  <p:stCondLst>
                                    <p:cond delay="0"/>
                                  </p:stCondLst>
                                  <p:childTnLst>
                                    <p:animRot by="21600000">
                                      <p:cBhvr>
                                        <p:cTn id="34" dur="2000" fill="hold"/>
                                        <p:tgtEl>
                                          <p:spTgt spid="7"/>
                                        </p:tgtEl>
                                        <p:attrNameLst>
                                          <p:attrName>r</p:attrName>
                                        </p:attrNameLst>
                                      </p:cBhvr>
                                    </p:animRot>
                                  </p:childTnLst>
                                </p:cTn>
                              </p:par>
                              <p:par>
                                <p:cTn id="35" presetID="8" presetClass="emph" presetSubtype="0" autoRev="1" fill="hold" nodeType="withEffect">
                                  <p:stCondLst>
                                    <p:cond delay="0"/>
                                  </p:stCondLst>
                                  <p:childTnLst>
                                    <p:animRot by="21600000">
                                      <p:cBhvr>
                                        <p:cTn id="36" dur="2000" fill="hold"/>
                                        <p:tgtEl>
                                          <p:spTgt spid="9"/>
                                        </p:tgtEl>
                                        <p:attrNameLst>
                                          <p:attrName>r</p:attrName>
                                        </p:attrNameLst>
                                      </p:cBhvr>
                                    </p:animRot>
                                  </p:childTnLst>
                                </p:cTn>
                              </p:par>
                              <p:par>
                                <p:cTn id="37" presetID="8" presetClass="emph" presetSubtype="0" autoRev="1" fill="hold" nodeType="withEffect">
                                  <p:stCondLst>
                                    <p:cond delay="0"/>
                                  </p:stCondLst>
                                  <p:childTnLst>
                                    <p:animRot by="-21600000">
                                      <p:cBhvr>
                                        <p:cTn id="38" dur="2000" fill="hold"/>
                                        <p:tgtEl>
                                          <p:spTgt spid="6"/>
                                        </p:tgtEl>
                                        <p:attrNameLst>
                                          <p:attrName>r</p:attrName>
                                        </p:attrNameLst>
                                      </p:cBhvr>
                                    </p:animRot>
                                  </p:childTnLst>
                                </p:cTn>
                              </p:par>
                              <p:par>
                                <p:cTn id="39" presetID="8" presetClass="emph" presetSubtype="0" autoRev="1" fill="hold" nodeType="withEffect">
                                  <p:stCondLst>
                                    <p:cond delay="0"/>
                                  </p:stCondLst>
                                  <p:childTnLst>
                                    <p:animRot by="-21600000">
                                      <p:cBhvr>
                                        <p:cTn id="40" dur="2000" fill="hold"/>
                                        <p:tgtEl>
                                          <p:spTgt spid="8"/>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10"/>
                                        </p:tgtEl>
                                        <p:attrNameLst>
                                          <p:attrName>r</p:attrName>
                                        </p:attrNameLst>
                                      </p:cBhvr>
                                    </p:animRot>
                                  </p:childTnLst>
                                </p:cTn>
                              </p:par>
                            </p:childTnLst>
                          </p:cTn>
                        </p:par>
                        <p:par>
                          <p:cTn id="43" fill="hold">
                            <p:stCondLst>
                              <p:cond delay="4000"/>
                            </p:stCondLst>
                            <p:childTnLst>
                              <p:par>
                                <p:cTn id="44" presetID="2" presetClass="exit" presetSubtype="2" fill="hold" nodeType="afterEffect">
                                  <p:stCondLst>
                                    <p:cond delay="0"/>
                                  </p:stCondLst>
                                  <p:childTnLst>
                                    <p:anim calcmode="lin" valueType="num">
                                      <p:cBhvr additive="base">
                                        <p:cTn id="45" dur="2000"/>
                                        <p:tgtEl>
                                          <p:spTgt spid="5"/>
                                        </p:tgtEl>
                                        <p:attrNameLst>
                                          <p:attrName>ppt_x</p:attrName>
                                        </p:attrNameLst>
                                      </p:cBhvr>
                                      <p:tavLst>
                                        <p:tav tm="0">
                                          <p:val>
                                            <p:strVal val="ppt_x"/>
                                          </p:val>
                                        </p:tav>
                                        <p:tav tm="100000">
                                          <p:val>
                                            <p:strVal val="1+ppt_w/2"/>
                                          </p:val>
                                        </p:tav>
                                      </p:tavLst>
                                    </p:anim>
                                    <p:anim calcmode="lin" valueType="num">
                                      <p:cBhvr additive="base">
                                        <p:cTn id="46" dur="2000"/>
                                        <p:tgtEl>
                                          <p:spTgt spid="5"/>
                                        </p:tgtEl>
                                        <p:attrNameLst>
                                          <p:attrName>ppt_y</p:attrName>
                                        </p:attrNameLst>
                                      </p:cBhvr>
                                      <p:tavLst>
                                        <p:tav tm="0">
                                          <p:val>
                                            <p:strVal val="ppt_y"/>
                                          </p:val>
                                        </p:tav>
                                        <p:tav tm="100000">
                                          <p:val>
                                            <p:strVal val="ppt_y"/>
                                          </p:val>
                                        </p:tav>
                                      </p:tavLst>
                                    </p:anim>
                                    <p:set>
                                      <p:cBhvr>
                                        <p:cTn id="47" dur="1" fill="hold">
                                          <p:stCondLst>
                                            <p:cond delay="1999"/>
                                          </p:stCondLst>
                                        </p:cTn>
                                        <p:tgtEl>
                                          <p:spTgt spid="5"/>
                                        </p:tgtEl>
                                        <p:attrNameLst>
                                          <p:attrName>style.visibility</p:attrName>
                                        </p:attrNameLst>
                                      </p:cBhvr>
                                      <p:to>
                                        <p:strVal val="hidden"/>
                                      </p:to>
                                    </p:set>
                                  </p:childTnLst>
                                </p:cTn>
                              </p:par>
                              <p:par>
                                <p:cTn id="48" presetID="2" presetClass="exit" presetSubtype="2" fill="hold" nodeType="withEffect">
                                  <p:stCondLst>
                                    <p:cond delay="0"/>
                                  </p:stCondLst>
                                  <p:childTnLst>
                                    <p:anim calcmode="lin" valueType="num">
                                      <p:cBhvr additive="base">
                                        <p:cTn id="49" dur="2000"/>
                                        <p:tgtEl>
                                          <p:spTgt spid="7"/>
                                        </p:tgtEl>
                                        <p:attrNameLst>
                                          <p:attrName>ppt_x</p:attrName>
                                        </p:attrNameLst>
                                      </p:cBhvr>
                                      <p:tavLst>
                                        <p:tav tm="0">
                                          <p:val>
                                            <p:strVal val="ppt_x"/>
                                          </p:val>
                                        </p:tav>
                                        <p:tav tm="100000">
                                          <p:val>
                                            <p:strVal val="1+ppt_w/2"/>
                                          </p:val>
                                        </p:tav>
                                      </p:tavLst>
                                    </p:anim>
                                    <p:anim calcmode="lin" valueType="num">
                                      <p:cBhvr additive="base">
                                        <p:cTn id="50" dur="2000"/>
                                        <p:tgtEl>
                                          <p:spTgt spid="7"/>
                                        </p:tgtEl>
                                        <p:attrNameLst>
                                          <p:attrName>ppt_y</p:attrName>
                                        </p:attrNameLst>
                                      </p:cBhvr>
                                      <p:tavLst>
                                        <p:tav tm="0">
                                          <p:val>
                                            <p:strVal val="ppt_y"/>
                                          </p:val>
                                        </p:tav>
                                        <p:tav tm="100000">
                                          <p:val>
                                            <p:strVal val="ppt_y"/>
                                          </p:val>
                                        </p:tav>
                                      </p:tavLst>
                                    </p:anim>
                                    <p:set>
                                      <p:cBhvr>
                                        <p:cTn id="51" dur="1" fill="hold">
                                          <p:stCondLst>
                                            <p:cond delay="1999"/>
                                          </p:stCondLst>
                                        </p:cTn>
                                        <p:tgtEl>
                                          <p:spTgt spid="7"/>
                                        </p:tgtEl>
                                        <p:attrNameLst>
                                          <p:attrName>style.visibility</p:attrName>
                                        </p:attrNameLst>
                                      </p:cBhvr>
                                      <p:to>
                                        <p:strVal val="hidden"/>
                                      </p:to>
                                    </p:set>
                                  </p:childTnLst>
                                </p:cTn>
                              </p:par>
                              <p:par>
                                <p:cTn id="52" presetID="2" presetClass="exit" presetSubtype="2" fill="hold" nodeType="withEffect">
                                  <p:stCondLst>
                                    <p:cond delay="0"/>
                                  </p:stCondLst>
                                  <p:childTnLst>
                                    <p:anim calcmode="lin" valueType="num">
                                      <p:cBhvr additive="base">
                                        <p:cTn id="53" dur="2000"/>
                                        <p:tgtEl>
                                          <p:spTgt spid="9"/>
                                        </p:tgtEl>
                                        <p:attrNameLst>
                                          <p:attrName>ppt_x</p:attrName>
                                        </p:attrNameLst>
                                      </p:cBhvr>
                                      <p:tavLst>
                                        <p:tav tm="0">
                                          <p:val>
                                            <p:strVal val="ppt_x"/>
                                          </p:val>
                                        </p:tav>
                                        <p:tav tm="100000">
                                          <p:val>
                                            <p:strVal val="1+ppt_w/2"/>
                                          </p:val>
                                        </p:tav>
                                      </p:tavLst>
                                    </p:anim>
                                    <p:anim calcmode="lin" valueType="num">
                                      <p:cBhvr additive="base">
                                        <p:cTn id="54" dur="2000"/>
                                        <p:tgtEl>
                                          <p:spTgt spid="9"/>
                                        </p:tgtEl>
                                        <p:attrNameLst>
                                          <p:attrName>ppt_y</p:attrName>
                                        </p:attrNameLst>
                                      </p:cBhvr>
                                      <p:tavLst>
                                        <p:tav tm="0">
                                          <p:val>
                                            <p:strVal val="ppt_y"/>
                                          </p:val>
                                        </p:tav>
                                        <p:tav tm="100000">
                                          <p:val>
                                            <p:strVal val="ppt_y"/>
                                          </p:val>
                                        </p:tav>
                                      </p:tavLst>
                                    </p:anim>
                                    <p:set>
                                      <p:cBhvr>
                                        <p:cTn id="55" dur="1" fill="hold">
                                          <p:stCondLst>
                                            <p:cond delay="1999"/>
                                          </p:stCondLst>
                                        </p:cTn>
                                        <p:tgtEl>
                                          <p:spTgt spid="9"/>
                                        </p:tgtEl>
                                        <p:attrNameLst>
                                          <p:attrName>style.visibility</p:attrName>
                                        </p:attrNameLst>
                                      </p:cBhvr>
                                      <p:to>
                                        <p:strVal val="hidden"/>
                                      </p:to>
                                    </p:set>
                                  </p:childTnLst>
                                </p:cTn>
                              </p:par>
                              <p:par>
                                <p:cTn id="56" presetID="8" presetClass="emph" presetSubtype="0" autoRev="1" fill="hold"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autoRev="1" fill="hold" nodeType="withEffect">
                                  <p:stCondLst>
                                    <p:cond delay="0"/>
                                  </p:stCondLst>
                                  <p:childTnLst>
                                    <p:animRot by="21600000">
                                      <p:cBhvr>
                                        <p:cTn id="59" dur="2000" fill="hold"/>
                                        <p:tgtEl>
                                          <p:spTgt spid="7"/>
                                        </p:tgtEl>
                                        <p:attrNameLst>
                                          <p:attrName>r</p:attrName>
                                        </p:attrNameLst>
                                      </p:cBhvr>
                                    </p:animRot>
                                  </p:childTnLst>
                                </p:cTn>
                              </p:par>
                              <p:par>
                                <p:cTn id="60" presetID="8" presetClass="emph" presetSubtype="0" autoRev="1" fill="hold" nodeType="withEffect">
                                  <p:stCondLst>
                                    <p:cond delay="0"/>
                                  </p:stCondLst>
                                  <p:childTnLst>
                                    <p:animRot by="21600000">
                                      <p:cBhvr>
                                        <p:cTn id="61" dur="2000" fill="hold"/>
                                        <p:tgtEl>
                                          <p:spTgt spid="9"/>
                                        </p:tgtEl>
                                        <p:attrNameLst>
                                          <p:attrName>r</p:attrName>
                                        </p:attrNameLst>
                                      </p:cBhvr>
                                    </p:animRot>
                                  </p:childTnLst>
                                </p:cTn>
                              </p:par>
                              <p:par>
                                <p:cTn id="62" presetID="2" presetClass="exit" presetSubtype="8" fill="hold" nodeType="withEffect">
                                  <p:stCondLst>
                                    <p:cond delay="0"/>
                                  </p:stCondLst>
                                  <p:childTnLst>
                                    <p:anim calcmode="lin" valueType="num">
                                      <p:cBhvr additive="base">
                                        <p:cTn id="63" dur="2000"/>
                                        <p:tgtEl>
                                          <p:spTgt spid="6"/>
                                        </p:tgtEl>
                                        <p:attrNameLst>
                                          <p:attrName>ppt_x</p:attrName>
                                        </p:attrNameLst>
                                      </p:cBhvr>
                                      <p:tavLst>
                                        <p:tav tm="0">
                                          <p:val>
                                            <p:strVal val="ppt_x"/>
                                          </p:val>
                                        </p:tav>
                                        <p:tav tm="100000">
                                          <p:val>
                                            <p:strVal val="0-ppt_w/2"/>
                                          </p:val>
                                        </p:tav>
                                      </p:tavLst>
                                    </p:anim>
                                    <p:anim calcmode="lin" valueType="num">
                                      <p:cBhvr additive="base">
                                        <p:cTn id="64" dur="2000"/>
                                        <p:tgtEl>
                                          <p:spTgt spid="6"/>
                                        </p:tgtEl>
                                        <p:attrNameLst>
                                          <p:attrName>ppt_y</p:attrName>
                                        </p:attrNameLst>
                                      </p:cBhvr>
                                      <p:tavLst>
                                        <p:tav tm="0">
                                          <p:val>
                                            <p:strVal val="ppt_y"/>
                                          </p:val>
                                        </p:tav>
                                        <p:tav tm="100000">
                                          <p:val>
                                            <p:strVal val="ppt_y"/>
                                          </p:val>
                                        </p:tav>
                                      </p:tavLst>
                                    </p:anim>
                                    <p:set>
                                      <p:cBhvr>
                                        <p:cTn id="65" dur="1" fill="hold">
                                          <p:stCondLst>
                                            <p:cond delay="1999"/>
                                          </p:stCondLst>
                                        </p:cTn>
                                        <p:tgtEl>
                                          <p:spTgt spid="6"/>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2000"/>
                                        <p:tgtEl>
                                          <p:spTgt spid="8"/>
                                        </p:tgtEl>
                                        <p:attrNameLst>
                                          <p:attrName>ppt_x</p:attrName>
                                        </p:attrNameLst>
                                      </p:cBhvr>
                                      <p:tavLst>
                                        <p:tav tm="0">
                                          <p:val>
                                            <p:strVal val="ppt_x"/>
                                          </p:val>
                                        </p:tav>
                                        <p:tav tm="100000">
                                          <p:val>
                                            <p:strVal val="0-ppt_w/2"/>
                                          </p:val>
                                        </p:tav>
                                      </p:tavLst>
                                    </p:anim>
                                    <p:anim calcmode="lin" valueType="num">
                                      <p:cBhvr additive="base">
                                        <p:cTn id="68" dur="2000"/>
                                        <p:tgtEl>
                                          <p:spTgt spid="8"/>
                                        </p:tgtEl>
                                        <p:attrNameLst>
                                          <p:attrName>ppt_y</p:attrName>
                                        </p:attrNameLst>
                                      </p:cBhvr>
                                      <p:tavLst>
                                        <p:tav tm="0">
                                          <p:val>
                                            <p:strVal val="ppt_y"/>
                                          </p:val>
                                        </p:tav>
                                        <p:tav tm="100000">
                                          <p:val>
                                            <p:strVal val="ppt_y"/>
                                          </p:val>
                                        </p:tav>
                                      </p:tavLst>
                                    </p:anim>
                                    <p:set>
                                      <p:cBhvr>
                                        <p:cTn id="69" dur="1" fill="hold">
                                          <p:stCondLst>
                                            <p:cond delay="1999"/>
                                          </p:stCondLst>
                                        </p:cTn>
                                        <p:tgtEl>
                                          <p:spTgt spid="8"/>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2000"/>
                                        <p:tgtEl>
                                          <p:spTgt spid="10"/>
                                        </p:tgtEl>
                                        <p:attrNameLst>
                                          <p:attrName>ppt_x</p:attrName>
                                        </p:attrNameLst>
                                      </p:cBhvr>
                                      <p:tavLst>
                                        <p:tav tm="0">
                                          <p:val>
                                            <p:strVal val="ppt_x"/>
                                          </p:val>
                                        </p:tav>
                                        <p:tav tm="100000">
                                          <p:val>
                                            <p:strVal val="0-ppt_w/2"/>
                                          </p:val>
                                        </p:tav>
                                      </p:tavLst>
                                    </p:anim>
                                    <p:anim calcmode="lin" valueType="num">
                                      <p:cBhvr additive="base">
                                        <p:cTn id="72" dur="2000"/>
                                        <p:tgtEl>
                                          <p:spTgt spid="10"/>
                                        </p:tgtEl>
                                        <p:attrNameLst>
                                          <p:attrName>ppt_y</p:attrName>
                                        </p:attrNameLst>
                                      </p:cBhvr>
                                      <p:tavLst>
                                        <p:tav tm="0">
                                          <p:val>
                                            <p:strVal val="ppt_y"/>
                                          </p:val>
                                        </p:tav>
                                        <p:tav tm="100000">
                                          <p:val>
                                            <p:strVal val="ppt_y"/>
                                          </p:val>
                                        </p:tav>
                                      </p:tavLst>
                                    </p:anim>
                                    <p:set>
                                      <p:cBhvr>
                                        <p:cTn id="73" dur="1" fill="hold">
                                          <p:stCondLst>
                                            <p:cond delay="1999"/>
                                          </p:stCondLst>
                                        </p:cTn>
                                        <p:tgtEl>
                                          <p:spTgt spid="10"/>
                                        </p:tgtEl>
                                        <p:attrNameLst>
                                          <p:attrName>style.visibility</p:attrName>
                                        </p:attrNameLst>
                                      </p:cBhvr>
                                      <p:to>
                                        <p:strVal val="hidden"/>
                                      </p:to>
                                    </p:set>
                                  </p:childTnLst>
                                </p:cTn>
                              </p:par>
                              <p:par>
                                <p:cTn id="74" presetID="8" presetClass="emph" presetSubtype="0" autoRev="1" fill="hold" nodeType="withEffect">
                                  <p:stCondLst>
                                    <p:cond delay="0"/>
                                  </p:stCondLst>
                                  <p:childTnLst>
                                    <p:animRot by="-21600000">
                                      <p:cBhvr>
                                        <p:cTn id="75" dur="2000" fill="hold"/>
                                        <p:tgtEl>
                                          <p:spTgt spid="6"/>
                                        </p:tgtEl>
                                        <p:attrNameLst>
                                          <p:attrName>r</p:attrName>
                                        </p:attrNameLst>
                                      </p:cBhvr>
                                    </p:animRot>
                                  </p:childTnLst>
                                </p:cTn>
                              </p:par>
                              <p:par>
                                <p:cTn id="76" presetID="8" presetClass="emph" presetSubtype="0" autoRev="1" fill="hold" nodeType="withEffect">
                                  <p:stCondLst>
                                    <p:cond delay="0"/>
                                  </p:stCondLst>
                                  <p:childTnLst>
                                    <p:animRot by="-21600000">
                                      <p:cBhvr>
                                        <p:cTn id="77" dur="2000" fill="hold"/>
                                        <p:tgtEl>
                                          <p:spTgt spid="8"/>
                                        </p:tgtEl>
                                        <p:attrNameLst>
                                          <p:attrName>r</p:attrName>
                                        </p:attrNameLst>
                                      </p:cBhvr>
                                    </p:animRot>
                                  </p:childTnLst>
                                </p:cTn>
                              </p:par>
                              <p:par>
                                <p:cTn id="78" presetID="8" presetClass="emph" presetSubtype="0" autoRev="1" fill="hold" nodeType="withEffect">
                                  <p:stCondLst>
                                    <p:cond delay="0"/>
                                  </p:stCondLst>
                                  <p:childTnLst>
                                    <p:animRot by="-21600000">
                                      <p:cBhvr>
                                        <p:cTn id="79" dur="2000" fill="hold"/>
                                        <p:tgtEl>
                                          <p:spTgt spid="10"/>
                                        </p:tgtEl>
                                        <p:attrNameLst>
                                          <p:attrName>r</p:attrName>
                                        </p:attrNameLst>
                                      </p:cBhvr>
                                    </p:animRot>
                                  </p:childTnLst>
                                </p:cTn>
                              </p:par>
                              <p:par>
                                <p:cTn id="80" presetID="23" presetClass="entr" presetSubtype="288" fill="hold" nodeType="withEffect">
                                  <p:stCondLst>
                                    <p:cond delay="0"/>
                                  </p:stCondLst>
                                  <p:childTnLst>
                                    <p:set>
                                      <p:cBhvr>
                                        <p:cTn id="81" dur="1" fill="hold">
                                          <p:stCondLst>
                                            <p:cond delay="0"/>
                                          </p:stCondLst>
                                        </p:cTn>
                                        <p:tgtEl>
                                          <p:spTgt spid="4"/>
                                        </p:tgtEl>
                                        <p:attrNameLst>
                                          <p:attrName>style.visibility</p:attrName>
                                        </p:attrNameLst>
                                      </p:cBhvr>
                                      <p:to>
                                        <p:strVal val="visible"/>
                                      </p:to>
                                    </p:set>
                                    <p:anim calcmode="lin" valueType="num">
                                      <p:cBhvr>
                                        <p:cTn id="82" dur="2000" fill="hold"/>
                                        <p:tgtEl>
                                          <p:spTgt spid="4"/>
                                        </p:tgtEl>
                                        <p:attrNameLst>
                                          <p:attrName>ppt_w</p:attrName>
                                        </p:attrNameLst>
                                      </p:cBhvr>
                                      <p:tavLst>
                                        <p:tav tm="0">
                                          <p:val>
                                            <p:strVal val="4/3*#ppt_w"/>
                                          </p:val>
                                        </p:tav>
                                        <p:tav tm="100000">
                                          <p:val>
                                            <p:strVal val="#ppt_w"/>
                                          </p:val>
                                        </p:tav>
                                      </p:tavLst>
                                    </p:anim>
                                    <p:anim calcmode="lin" valueType="num">
                                      <p:cBhvr>
                                        <p:cTn id="83" dur="2000" fill="hold"/>
                                        <p:tgtEl>
                                          <p:spTgt spid="4"/>
                                        </p:tgtEl>
                                        <p:attrNameLst>
                                          <p:attrName>ppt_h</p:attrName>
                                        </p:attrNameLst>
                                      </p:cBhvr>
                                      <p:tavLst>
                                        <p:tav tm="0">
                                          <p:val>
                                            <p:strVal val="4/3*#ppt_h"/>
                                          </p:val>
                                        </p:tav>
                                        <p:tav tm="100000">
                                          <p:val>
                                            <p:strVal val="#ppt_h"/>
                                          </p:val>
                                        </p:tav>
                                      </p:tavLst>
                                    </p:anim>
                                  </p:childTnLst>
                                </p:cTn>
                              </p:par>
                              <p:par>
                                <p:cTn id="84" presetID="16" presetClass="entr" presetSubtype="42" fill="hold" nodeType="with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barn(outHorizontal)">
                                      <p:cBhvr>
                                        <p:cTn id="8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11000">
              <a:schemeClr val="tx1"/>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s-PE"/>
          </a:p>
        </p:txBody>
      </p:sp>
      <p:sp>
        <p:nvSpPr>
          <p:cNvPr id="3" name="2 Subtítulo"/>
          <p:cNvSpPr>
            <a:spLocks noGrp="1"/>
          </p:cNvSpPr>
          <p:nvPr>
            <p:ph type="subTitle" idx="1"/>
          </p:nvPr>
        </p:nvSpPr>
        <p:spPr/>
        <p:txBody>
          <a:bodyPr/>
          <a:lstStyle/>
          <a:p>
            <a:endParaRPr lang="es-PE"/>
          </a:p>
        </p:txBody>
      </p:sp>
      <p:pic>
        <p:nvPicPr>
          <p:cNvPr id="4" name="3 Imagen" descr="pexels-photo-835366.jpeg"/>
          <p:cNvPicPr>
            <a:picLocks noChangeAspect="1"/>
          </p:cNvPicPr>
          <p:nvPr/>
        </p:nvPicPr>
        <p:blipFill>
          <a:blip r:embed="rId2"/>
          <a:stretch>
            <a:fillRect/>
          </a:stretch>
        </p:blipFill>
        <p:spPr>
          <a:xfrm>
            <a:off x="1116" y="0"/>
            <a:ext cx="9141768" cy="5143500"/>
          </a:xfrm>
          <a:prstGeom prst="rect">
            <a:avLst/>
          </a:prstGeom>
        </p:spPr>
      </p:pic>
      <p:sp>
        <p:nvSpPr>
          <p:cNvPr id="5" name="4 Rombo"/>
          <p:cNvSpPr/>
          <p:nvPr/>
        </p:nvSpPr>
        <p:spPr>
          <a:xfrm rot="16200000">
            <a:off x="4107635" y="-321471"/>
            <a:ext cx="928694" cy="5143500"/>
          </a:xfrm>
          <a:prstGeom prst="diamond">
            <a:avLst/>
          </a:prstGeom>
          <a:blipFill dpi="0" rotWithShape="1">
            <a:blip r:embed="rId3">
              <a:grayscl/>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rot="16200000">
            <a:off x="4107635" y="-607223"/>
            <a:ext cx="928694" cy="5143500"/>
          </a:xfrm>
          <a:prstGeom prst="diamond">
            <a:avLst/>
          </a:prstGeom>
          <a:blipFill dpi="0" rotWithShape="1">
            <a:blip r:embed="rId3">
              <a:grayscl/>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rot="16200000">
            <a:off x="4107635" y="-964413"/>
            <a:ext cx="928694" cy="5143500"/>
          </a:xfrm>
          <a:prstGeom prst="diamond">
            <a:avLst/>
          </a:prstGeom>
          <a:blipFill dpi="0" rotWithShape="1">
            <a:blip r:embed="rId3">
              <a:grayscl/>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rot="16200000">
            <a:off x="4107635" y="-1250165"/>
            <a:ext cx="928694" cy="5143500"/>
          </a:xfrm>
          <a:prstGeom prst="diamond">
            <a:avLst/>
          </a:prstGeom>
          <a:blipFill dpi="0" rotWithShape="1">
            <a:blip r:embed="rId3">
              <a:grayscl/>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rot="16200000">
            <a:off x="4107635" y="-1607355"/>
            <a:ext cx="928694" cy="5143500"/>
          </a:xfrm>
          <a:prstGeom prst="diamond">
            <a:avLst/>
          </a:prstGeom>
          <a:blipFill dpi="0" rotWithShape="1">
            <a:blip r:embed="rId3">
              <a:grayscl/>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rot="16200000">
            <a:off x="4036206" y="-2035974"/>
            <a:ext cx="1071552" cy="5143500"/>
          </a:xfrm>
          <a:prstGeom prst="diamond">
            <a:avLst/>
          </a:prstGeom>
          <a:blipFill dpi="0" rotWithShape="1">
            <a:blip r:embed="rId3">
              <a:grayscl/>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rot="16200000">
            <a:off x="4107635" y="678661"/>
            <a:ext cx="928694" cy="5143500"/>
          </a:xfrm>
          <a:prstGeom prst="diamond">
            <a:avLst/>
          </a:prstGeom>
          <a:blipFill dpi="0" rotWithShape="1">
            <a:blip r:embed="rId3">
              <a:grayscl/>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rot="16200000">
            <a:off x="4107635" y="964413"/>
            <a:ext cx="928694" cy="5143500"/>
          </a:xfrm>
          <a:prstGeom prst="diamond">
            <a:avLst/>
          </a:prstGeom>
          <a:blipFill dpi="0" rotWithShape="1">
            <a:blip r:embed="rId3">
              <a:grayscl/>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rot="16200000">
            <a:off x="4107635" y="1250165"/>
            <a:ext cx="928694" cy="5143500"/>
          </a:xfrm>
          <a:prstGeom prst="diamond">
            <a:avLst/>
          </a:prstGeom>
          <a:blipFill dpi="0" rotWithShape="1">
            <a:blip r:embed="rId3">
              <a:grayscl/>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rot="16200000">
            <a:off x="4107635" y="1535917"/>
            <a:ext cx="928694" cy="5143500"/>
          </a:xfrm>
          <a:prstGeom prst="diamond">
            <a:avLst/>
          </a:prstGeom>
          <a:blipFill dpi="0" rotWithShape="1">
            <a:blip r:embed="rId3">
              <a:grayscl/>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rot="16200000">
            <a:off x="4107635" y="1821669"/>
            <a:ext cx="928694" cy="5143500"/>
          </a:xfrm>
          <a:prstGeom prst="diamond">
            <a:avLst/>
          </a:prstGeom>
          <a:blipFill dpi="0" rotWithShape="1">
            <a:blip r:embed="rId3">
              <a:grayscl/>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rot="16200000">
            <a:off x="4107635" y="2107403"/>
            <a:ext cx="928694" cy="5143500"/>
          </a:xfrm>
          <a:prstGeom prst="diamond">
            <a:avLst/>
          </a:prstGeom>
          <a:blipFill dpi="0" rotWithShape="1">
            <a:blip r:embed="rId3">
              <a:grayscl/>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57222" y="-142894"/>
            <a:ext cx="9787006" cy="5500726"/>
          </a:xfrm>
          <a:prstGeom prst="rect">
            <a:avLst/>
          </a:prstGeom>
          <a:gradFill>
            <a:gsLst>
              <a:gs pos="0">
                <a:srgbClr val="002060"/>
              </a:gs>
              <a:gs pos="39999">
                <a:srgbClr val="85C2FF"/>
              </a:gs>
              <a:gs pos="70000">
                <a:srgbClr val="C4D6EB"/>
              </a:gs>
              <a:gs pos="100000">
                <a:srgbClr val="FFEBFA"/>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ppt_x"/>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ppt_x"/>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ppt_x"/>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ppt_x"/>
                                          </p:val>
                                        </p:tav>
                                        <p:tav tm="100000">
                                          <p:val>
                                            <p:strVal val="#ppt_x"/>
                                          </p:val>
                                        </p:tav>
                                      </p:tavLst>
                                    </p:anim>
                                    <p:anim calcmode="lin" valueType="num">
                                      <p:cBhvr additive="base">
                                        <p:cTn id="34" dur="2000" fill="hold"/>
                                        <p:tgtEl>
                                          <p:spTgt spid="11"/>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ppt_x"/>
                                          </p:val>
                                        </p:tav>
                                        <p:tav tm="100000">
                                          <p:val>
                                            <p:strVal val="#ppt_x"/>
                                          </p:val>
                                        </p:tav>
                                      </p:tavLst>
                                    </p:anim>
                                    <p:anim calcmode="lin" valueType="num">
                                      <p:cBhvr additive="base">
                                        <p:cTn id="38" dur="2000" fill="hold"/>
                                        <p:tgtEl>
                                          <p:spTgt spid="12"/>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ppt_x"/>
                                          </p:val>
                                        </p:tav>
                                        <p:tav tm="100000">
                                          <p:val>
                                            <p:strVal val="#ppt_x"/>
                                          </p:val>
                                        </p:tav>
                                      </p:tavLst>
                                    </p:anim>
                                    <p:anim calcmode="lin" valueType="num">
                                      <p:cBhvr additive="base">
                                        <p:cTn id="42" dur="2000" fill="hold"/>
                                        <p:tgtEl>
                                          <p:spTgt spid="13"/>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ppt_x"/>
                                          </p:val>
                                        </p:tav>
                                        <p:tav tm="100000">
                                          <p:val>
                                            <p:strVal val="#ppt_x"/>
                                          </p:val>
                                        </p:tav>
                                      </p:tavLst>
                                    </p:anim>
                                    <p:anim calcmode="lin" valueType="num">
                                      <p:cBhvr additive="base">
                                        <p:cTn id="46" dur="2000" fill="hold"/>
                                        <p:tgtEl>
                                          <p:spTgt spid="14"/>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ppt_x"/>
                                          </p:val>
                                        </p:tav>
                                        <p:tav tm="100000">
                                          <p:val>
                                            <p:strVal val="#ppt_x"/>
                                          </p:val>
                                        </p:tav>
                                      </p:tavLst>
                                    </p:anim>
                                    <p:anim calcmode="lin" valueType="num">
                                      <p:cBhvr additive="base">
                                        <p:cTn id="50" dur="2000" fill="hold"/>
                                        <p:tgtEl>
                                          <p:spTgt spid="15"/>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ppt_x"/>
                                          </p:val>
                                        </p:tav>
                                        <p:tav tm="100000">
                                          <p:val>
                                            <p:strVal val="#ppt_x"/>
                                          </p:val>
                                        </p:tav>
                                      </p:tavLst>
                                    </p:anim>
                                    <p:anim calcmode="lin" valueType="num">
                                      <p:cBhvr additive="base">
                                        <p:cTn id="54" dur="2000" fill="hold"/>
                                        <p:tgtEl>
                                          <p:spTgt spid="16"/>
                                        </p:tgtEl>
                                        <p:attrNameLst>
                                          <p:attrName>ppt_y</p:attrName>
                                        </p:attrNameLst>
                                      </p:cBhvr>
                                      <p:tavLst>
                                        <p:tav tm="0">
                                          <p:val>
                                            <p:strVal val="0-#ppt_h/2"/>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5"/>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7"/>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8"/>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9"/>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0"/>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11"/>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2"/>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3"/>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4"/>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5"/>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6"/>
                                        </p:tgtEl>
                                        <p:attrNameLst>
                                          <p:attrName>r</p:attrName>
                                        </p:attrNameLst>
                                      </p:cBhvr>
                                    </p:animRot>
                                  </p:childTnLst>
                                </p:cTn>
                              </p:par>
                            </p:childTnLst>
                          </p:cTn>
                        </p:par>
                        <p:par>
                          <p:cTn id="79" fill="hold">
                            <p:stCondLst>
                              <p:cond delay="2000"/>
                            </p:stCondLst>
                            <p:childTnLst>
                              <p:par>
                                <p:cTn id="80" presetID="2" presetClass="exit" presetSubtype="4" fill="hold" grpId="2" nodeType="after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ppt_x"/>
                                          </p:val>
                                        </p:tav>
                                      </p:tavLst>
                                    </p:anim>
                                    <p:anim calcmode="lin" valueType="num">
                                      <p:cBhvr additive="base">
                                        <p:cTn id="82" dur="2000"/>
                                        <p:tgtEl>
                                          <p:spTgt spid="5"/>
                                        </p:tgtEl>
                                        <p:attrNameLst>
                                          <p:attrName>ppt_y</p:attrName>
                                        </p:attrNameLst>
                                      </p:cBhvr>
                                      <p:tavLst>
                                        <p:tav tm="0">
                                          <p:val>
                                            <p:strVal val="ppt_y"/>
                                          </p:val>
                                        </p:tav>
                                        <p:tav tm="100000">
                                          <p:val>
                                            <p:strVal val="1+ppt_h/2"/>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4" fill="hold" grpId="2"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ppt_x"/>
                                          </p:val>
                                        </p:tav>
                                      </p:tavLst>
                                    </p:anim>
                                    <p:anim calcmode="lin" valueType="num">
                                      <p:cBhvr additive="base">
                                        <p:cTn id="86" dur="2000"/>
                                        <p:tgtEl>
                                          <p:spTgt spid="6"/>
                                        </p:tgtEl>
                                        <p:attrNameLst>
                                          <p:attrName>ppt_y</p:attrName>
                                        </p:attrNameLst>
                                      </p:cBhvr>
                                      <p:tavLst>
                                        <p:tav tm="0">
                                          <p:val>
                                            <p:strVal val="ppt_y"/>
                                          </p:val>
                                        </p:tav>
                                        <p:tav tm="100000">
                                          <p:val>
                                            <p:strVal val="1+ppt_h/2"/>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4" fill="hold" grpId="2"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ppt_x"/>
                                          </p:val>
                                        </p:tav>
                                      </p:tavLst>
                                    </p:anim>
                                    <p:anim calcmode="lin" valueType="num">
                                      <p:cBhvr additive="base">
                                        <p:cTn id="90" dur="2000"/>
                                        <p:tgtEl>
                                          <p:spTgt spid="7"/>
                                        </p:tgtEl>
                                        <p:attrNameLst>
                                          <p:attrName>ppt_y</p:attrName>
                                        </p:attrNameLst>
                                      </p:cBhvr>
                                      <p:tavLst>
                                        <p:tav tm="0">
                                          <p:val>
                                            <p:strVal val="ppt_y"/>
                                          </p:val>
                                        </p:tav>
                                        <p:tav tm="100000">
                                          <p:val>
                                            <p:strVal val="1+ppt_h/2"/>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4" fill="hold" grpId="2" nodeType="withEffect">
                                  <p:stCondLst>
                                    <p:cond delay="0"/>
                                  </p:stCondLst>
                                  <p:childTnLst>
                                    <p:anim calcmode="lin" valueType="num">
                                      <p:cBhvr additive="base">
                                        <p:cTn id="93" dur="2000"/>
                                        <p:tgtEl>
                                          <p:spTgt spid="8"/>
                                        </p:tgtEl>
                                        <p:attrNameLst>
                                          <p:attrName>ppt_x</p:attrName>
                                        </p:attrNameLst>
                                      </p:cBhvr>
                                      <p:tavLst>
                                        <p:tav tm="0">
                                          <p:val>
                                            <p:strVal val="ppt_x"/>
                                          </p:val>
                                        </p:tav>
                                        <p:tav tm="100000">
                                          <p:val>
                                            <p:strVal val="ppt_x"/>
                                          </p:val>
                                        </p:tav>
                                      </p:tavLst>
                                    </p:anim>
                                    <p:anim calcmode="lin" valueType="num">
                                      <p:cBhvr additive="base">
                                        <p:cTn id="94" dur="2000"/>
                                        <p:tgtEl>
                                          <p:spTgt spid="8"/>
                                        </p:tgtEl>
                                        <p:attrNameLst>
                                          <p:attrName>ppt_y</p:attrName>
                                        </p:attrNameLst>
                                      </p:cBhvr>
                                      <p:tavLst>
                                        <p:tav tm="0">
                                          <p:val>
                                            <p:strVal val="ppt_y"/>
                                          </p:val>
                                        </p:tav>
                                        <p:tav tm="100000">
                                          <p:val>
                                            <p:strVal val="1+ppt_h/2"/>
                                          </p:val>
                                        </p:tav>
                                      </p:tavLst>
                                    </p:anim>
                                    <p:set>
                                      <p:cBhvr>
                                        <p:cTn id="95" dur="1" fill="hold">
                                          <p:stCondLst>
                                            <p:cond delay="1999"/>
                                          </p:stCondLst>
                                        </p:cTn>
                                        <p:tgtEl>
                                          <p:spTgt spid="8"/>
                                        </p:tgtEl>
                                        <p:attrNameLst>
                                          <p:attrName>style.visibility</p:attrName>
                                        </p:attrNameLst>
                                      </p:cBhvr>
                                      <p:to>
                                        <p:strVal val="hidden"/>
                                      </p:to>
                                    </p:set>
                                  </p:childTnLst>
                                </p:cTn>
                              </p:par>
                              <p:par>
                                <p:cTn id="96" presetID="2" presetClass="exit" presetSubtype="4" fill="hold" grpId="2" nodeType="withEffect">
                                  <p:stCondLst>
                                    <p:cond delay="0"/>
                                  </p:stCondLst>
                                  <p:childTnLst>
                                    <p:anim calcmode="lin" valueType="num">
                                      <p:cBhvr additive="base">
                                        <p:cTn id="97" dur="2000"/>
                                        <p:tgtEl>
                                          <p:spTgt spid="9"/>
                                        </p:tgtEl>
                                        <p:attrNameLst>
                                          <p:attrName>ppt_x</p:attrName>
                                        </p:attrNameLst>
                                      </p:cBhvr>
                                      <p:tavLst>
                                        <p:tav tm="0">
                                          <p:val>
                                            <p:strVal val="ppt_x"/>
                                          </p:val>
                                        </p:tav>
                                        <p:tav tm="100000">
                                          <p:val>
                                            <p:strVal val="ppt_x"/>
                                          </p:val>
                                        </p:tav>
                                      </p:tavLst>
                                    </p:anim>
                                    <p:anim calcmode="lin" valueType="num">
                                      <p:cBhvr additive="base">
                                        <p:cTn id="98" dur="2000"/>
                                        <p:tgtEl>
                                          <p:spTgt spid="9"/>
                                        </p:tgtEl>
                                        <p:attrNameLst>
                                          <p:attrName>ppt_y</p:attrName>
                                        </p:attrNameLst>
                                      </p:cBhvr>
                                      <p:tavLst>
                                        <p:tav tm="0">
                                          <p:val>
                                            <p:strVal val="ppt_y"/>
                                          </p:val>
                                        </p:tav>
                                        <p:tav tm="100000">
                                          <p:val>
                                            <p:strVal val="1+ppt_h/2"/>
                                          </p:val>
                                        </p:tav>
                                      </p:tavLst>
                                    </p:anim>
                                    <p:set>
                                      <p:cBhvr>
                                        <p:cTn id="99" dur="1" fill="hold">
                                          <p:stCondLst>
                                            <p:cond delay="1999"/>
                                          </p:stCondLst>
                                        </p:cTn>
                                        <p:tgtEl>
                                          <p:spTgt spid="9"/>
                                        </p:tgtEl>
                                        <p:attrNameLst>
                                          <p:attrName>style.visibility</p:attrName>
                                        </p:attrNameLst>
                                      </p:cBhvr>
                                      <p:to>
                                        <p:strVal val="hidden"/>
                                      </p:to>
                                    </p:set>
                                  </p:childTnLst>
                                </p:cTn>
                              </p:par>
                              <p:par>
                                <p:cTn id="100" presetID="2" presetClass="exit" presetSubtype="4" fill="hold" grpId="2"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ppt_x"/>
                                          </p:val>
                                        </p:tav>
                                      </p:tavLst>
                                    </p:anim>
                                    <p:anim calcmode="lin" valueType="num">
                                      <p:cBhvr additive="base">
                                        <p:cTn id="102" dur="2000"/>
                                        <p:tgtEl>
                                          <p:spTgt spid="10"/>
                                        </p:tgtEl>
                                        <p:attrNameLst>
                                          <p:attrName>ppt_y</p:attrName>
                                        </p:attrNameLst>
                                      </p:cBhvr>
                                      <p:tavLst>
                                        <p:tav tm="0">
                                          <p:val>
                                            <p:strVal val="ppt_y"/>
                                          </p:val>
                                        </p:tav>
                                        <p:tav tm="100000">
                                          <p:val>
                                            <p:strVal val="1+ppt_h/2"/>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1" fill="hold" grpId="2" nodeType="withEffect">
                                  <p:stCondLst>
                                    <p:cond delay="0"/>
                                  </p:stCondLst>
                                  <p:childTnLst>
                                    <p:anim calcmode="lin" valueType="num">
                                      <p:cBhvr additive="base">
                                        <p:cTn id="105" dur="2000"/>
                                        <p:tgtEl>
                                          <p:spTgt spid="11"/>
                                        </p:tgtEl>
                                        <p:attrNameLst>
                                          <p:attrName>ppt_x</p:attrName>
                                        </p:attrNameLst>
                                      </p:cBhvr>
                                      <p:tavLst>
                                        <p:tav tm="0">
                                          <p:val>
                                            <p:strVal val="ppt_x"/>
                                          </p:val>
                                        </p:tav>
                                        <p:tav tm="100000">
                                          <p:val>
                                            <p:strVal val="ppt_x"/>
                                          </p:val>
                                        </p:tav>
                                      </p:tavLst>
                                    </p:anim>
                                    <p:anim calcmode="lin" valueType="num">
                                      <p:cBhvr additive="base">
                                        <p:cTn id="106" dur="2000"/>
                                        <p:tgtEl>
                                          <p:spTgt spid="11"/>
                                        </p:tgtEl>
                                        <p:attrNameLst>
                                          <p:attrName>ppt_y</p:attrName>
                                        </p:attrNameLst>
                                      </p:cBhvr>
                                      <p:tavLst>
                                        <p:tav tm="0">
                                          <p:val>
                                            <p:strVal val="ppt_y"/>
                                          </p:val>
                                        </p:tav>
                                        <p:tav tm="100000">
                                          <p:val>
                                            <p:strVal val="0-ppt_h/2"/>
                                          </p:val>
                                        </p:tav>
                                      </p:tavLst>
                                    </p:anim>
                                    <p:set>
                                      <p:cBhvr>
                                        <p:cTn id="107" dur="1" fill="hold">
                                          <p:stCondLst>
                                            <p:cond delay="1999"/>
                                          </p:stCondLst>
                                        </p:cTn>
                                        <p:tgtEl>
                                          <p:spTgt spid="11"/>
                                        </p:tgtEl>
                                        <p:attrNameLst>
                                          <p:attrName>style.visibility</p:attrName>
                                        </p:attrNameLst>
                                      </p:cBhvr>
                                      <p:to>
                                        <p:strVal val="hidden"/>
                                      </p:to>
                                    </p:set>
                                  </p:childTnLst>
                                </p:cTn>
                              </p:par>
                              <p:par>
                                <p:cTn id="108" presetID="2" presetClass="exit" presetSubtype="1" fill="hold" grpId="2"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ppt_x"/>
                                          </p:val>
                                        </p:tav>
                                      </p:tavLst>
                                    </p:anim>
                                    <p:anim calcmode="lin" valueType="num">
                                      <p:cBhvr additive="base">
                                        <p:cTn id="110" dur="2000"/>
                                        <p:tgtEl>
                                          <p:spTgt spid="12"/>
                                        </p:tgtEl>
                                        <p:attrNameLst>
                                          <p:attrName>ppt_y</p:attrName>
                                        </p:attrNameLst>
                                      </p:cBhvr>
                                      <p:tavLst>
                                        <p:tav tm="0">
                                          <p:val>
                                            <p:strVal val="ppt_y"/>
                                          </p:val>
                                        </p:tav>
                                        <p:tav tm="100000">
                                          <p:val>
                                            <p:strVal val="0-ppt_h/2"/>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1" fill="hold" grpId="2"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ppt_x"/>
                                          </p:val>
                                        </p:tav>
                                      </p:tavLst>
                                    </p:anim>
                                    <p:anim calcmode="lin" valueType="num">
                                      <p:cBhvr additive="base">
                                        <p:cTn id="114" dur="2000"/>
                                        <p:tgtEl>
                                          <p:spTgt spid="13"/>
                                        </p:tgtEl>
                                        <p:attrNameLst>
                                          <p:attrName>ppt_y</p:attrName>
                                        </p:attrNameLst>
                                      </p:cBhvr>
                                      <p:tavLst>
                                        <p:tav tm="0">
                                          <p:val>
                                            <p:strVal val="ppt_y"/>
                                          </p:val>
                                        </p:tav>
                                        <p:tav tm="100000">
                                          <p:val>
                                            <p:strVal val="0-ppt_h/2"/>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1" fill="hold" grpId="2" nodeType="withEffect">
                                  <p:stCondLst>
                                    <p:cond delay="0"/>
                                  </p:stCondLst>
                                  <p:childTnLst>
                                    <p:anim calcmode="lin" valueType="num">
                                      <p:cBhvr additive="base">
                                        <p:cTn id="117" dur="2000"/>
                                        <p:tgtEl>
                                          <p:spTgt spid="14"/>
                                        </p:tgtEl>
                                        <p:attrNameLst>
                                          <p:attrName>ppt_x</p:attrName>
                                        </p:attrNameLst>
                                      </p:cBhvr>
                                      <p:tavLst>
                                        <p:tav tm="0">
                                          <p:val>
                                            <p:strVal val="ppt_x"/>
                                          </p:val>
                                        </p:tav>
                                        <p:tav tm="100000">
                                          <p:val>
                                            <p:strVal val="ppt_x"/>
                                          </p:val>
                                        </p:tav>
                                      </p:tavLst>
                                    </p:anim>
                                    <p:anim calcmode="lin" valueType="num">
                                      <p:cBhvr additive="base">
                                        <p:cTn id="118" dur="2000"/>
                                        <p:tgtEl>
                                          <p:spTgt spid="14"/>
                                        </p:tgtEl>
                                        <p:attrNameLst>
                                          <p:attrName>ppt_y</p:attrName>
                                        </p:attrNameLst>
                                      </p:cBhvr>
                                      <p:tavLst>
                                        <p:tav tm="0">
                                          <p:val>
                                            <p:strVal val="ppt_y"/>
                                          </p:val>
                                        </p:tav>
                                        <p:tav tm="100000">
                                          <p:val>
                                            <p:strVal val="0-ppt_h/2"/>
                                          </p:val>
                                        </p:tav>
                                      </p:tavLst>
                                    </p:anim>
                                    <p:set>
                                      <p:cBhvr>
                                        <p:cTn id="119" dur="1" fill="hold">
                                          <p:stCondLst>
                                            <p:cond delay="1999"/>
                                          </p:stCondLst>
                                        </p:cTn>
                                        <p:tgtEl>
                                          <p:spTgt spid="14"/>
                                        </p:tgtEl>
                                        <p:attrNameLst>
                                          <p:attrName>style.visibility</p:attrName>
                                        </p:attrNameLst>
                                      </p:cBhvr>
                                      <p:to>
                                        <p:strVal val="hidden"/>
                                      </p:to>
                                    </p:set>
                                  </p:childTnLst>
                                </p:cTn>
                              </p:par>
                              <p:par>
                                <p:cTn id="120" presetID="2" presetClass="exit" presetSubtype="1" fill="hold" grpId="2" nodeType="withEffect">
                                  <p:stCondLst>
                                    <p:cond delay="0"/>
                                  </p:stCondLst>
                                  <p:childTnLst>
                                    <p:anim calcmode="lin" valueType="num">
                                      <p:cBhvr additive="base">
                                        <p:cTn id="121" dur="2000"/>
                                        <p:tgtEl>
                                          <p:spTgt spid="15"/>
                                        </p:tgtEl>
                                        <p:attrNameLst>
                                          <p:attrName>ppt_x</p:attrName>
                                        </p:attrNameLst>
                                      </p:cBhvr>
                                      <p:tavLst>
                                        <p:tav tm="0">
                                          <p:val>
                                            <p:strVal val="ppt_x"/>
                                          </p:val>
                                        </p:tav>
                                        <p:tav tm="100000">
                                          <p:val>
                                            <p:strVal val="ppt_x"/>
                                          </p:val>
                                        </p:tav>
                                      </p:tavLst>
                                    </p:anim>
                                    <p:anim calcmode="lin" valueType="num">
                                      <p:cBhvr additive="base">
                                        <p:cTn id="122" dur="2000"/>
                                        <p:tgtEl>
                                          <p:spTgt spid="15"/>
                                        </p:tgtEl>
                                        <p:attrNameLst>
                                          <p:attrName>ppt_y</p:attrName>
                                        </p:attrNameLst>
                                      </p:cBhvr>
                                      <p:tavLst>
                                        <p:tav tm="0">
                                          <p:val>
                                            <p:strVal val="ppt_y"/>
                                          </p:val>
                                        </p:tav>
                                        <p:tav tm="100000">
                                          <p:val>
                                            <p:strVal val="0-ppt_h/2"/>
                                          </p:val>
                                        </p:tav>
                                      </p:tavLst>
                                    </p:anim>
                                    <p:set>
                                      <p:cBhvr>
                                        <p:cTn id="123" dur="1" fill="hold">
                                          <p:stCondLst>
                                            <p:cond delay="1999"/>
                                          </p:stCondLst>
                                        </p:cTn>
                                        <p:tgtEl>
                                          <p:spTgt spid="15"/>
                                        </p:tgtEl>
                                        <p:attrNameLst>
                                          <p:attrName>style.visibility</p:attrName>
                                        </p:attrNameLst>
                                      </p:cBhvr>
                                      <p:to>
                                        <p:strVal val="hidden"/>
                                      </p:to>
                                    </p:set>
                                  </p:childTnLst>
                                </p:cTn>
                              </p:par>
                              <p:par>
                                <p:cTn id="124" presetID="2" presetClass="exit" presetSubtype="1" fill="hold" grpId="2" nodeType="withEffect">
                                  <p:stCondLst>
                                    <p:cond delay="0"/>
                                  </p:stCondLst>
                                  <p:childTnLst>
                                    <p:anim calcmode="lin" valueType="num">
                                      <p:cBhvr additive="base">
                                        <p:cTn id="125" dur="2000"/>
                                        <p:tgtEl>
                                          <p:spTgt spid="16"/>
                                        </p:tgtEl>
                                        <p:attrNameLst>
                                          <p:attrName>ppt_x</p:attrName>
                                        </p:attrNameLst>
                                      </p:cBhvr>
                                      <p:tavLst>
                                        <p:tav tm="0">
                                          <p:val>
                                            <p:strVal val="ppt_x"/>
                                          </p:val>
                                        </p:tav>
                                        <p:tav tm="100000">
                                          <p:val>
                                            <p:strVal val="ppt_x"/>
                                          </p:val>
                                        </p:tav>
                                      </p:tavLst>
                                    </p:anim>
                                    <p:anim calcmode="lin" valueType="num">
                                      <p:cBhvr additive="base">
                                        <p:cTn id="126" dur="2000"/>
                                        <p:tgtEl>
                                          <p:spTgt spid="16"/>
                                        </p:tgtEl>
                                        <p:attrNameLst>
                                          <p:attrName>ppt_y</p:attrName>
                                        </p:attrNameLst>
                                      </p:cBhvr>
                                      <p:tavLst>
                                        <p:tav tm="0">
                                          <p:val>
                                            <p:strVal val="ppt_y"/>
                                          </p:val>
                                        </p:tav>
                                        <p:tav tm="100000">
                                          <p:val>
                                            <p:strVal val="0-ppt_h/2"/>
                                          </p:val>
                                        </p:tav>
                                      </p:tavLst>
                                    </p:anim>
                                    <p:set>
                                      <p:cBhvr>
                                        <p:cTn id="127" dur="1" fill="hold">
                                          <p:stCondLst>
                                            <p:cond delay="1999"/>
                                          </p:stCondLst>
                                        </p:cTn>
                                        <p:tgtEl>
                                          <p:spTgt spid="16"/>
                                        </p:tgtEl>
                                        <p:attrNameLst>
                                          <p:attrName>style.visibility</p:attrName>
                                        </p:attrNameLst>
                                      </p:cBhvr>
                                      <p:to>
                                        <p:strVal val="hidden"/>
                                      </p:to>
                                    </p:set>
                                  </p:childTnLst>
                                </p:cTn>
                              </p:par>
                              <p:par>
                                <p:cTn id="128" presetID="19" presetClass="exit" presetSubtype="10" fill="hold" grpId="3" nodeType="withEffect">
                                  <p:stCondLst>
                                    <p:cond delay="0"/>
                                  </p:stCondLst>
                                  <p:childTnLst>
                                    <p:anim calcmode="lin" valueType="num">
                                      <p:cBhvr>
                                        <p:cTn id="129" dur="2000"/>
                                        <p:tgtEl>
                                          <p:spTgt spid="5"/>
                                        </p:tgtEl>
                                        <p:attrNameLst>
                                          <p:attrName>ppt_h</p:attrName>
                                        </p:attrNameLst>
                                      </p:cBhvr>
                                      <p:tavLst>
                                        <p:tav tm="0">
                                          <p:val>
                                            <p:strVal val="ppt_h"/>
                                          </p:val>
                                        </p:tav>
                                        <p:tav tm="100000">
                                          <p:val>
                                            <p:strVal val="ppt_h"/>
                                          </p:val>
                                        </p:tav>
                                      </p:tavLst>
                                    </p:anim>
                                    <p:anim calcmode="lin" valueType="num">
                                      <p:cBhvr>
                                        <p:cTn id="130"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1" dur="1" fill="hold">
                                          <p:stCondLst>
                                            <p:cond delay="1999"/>
                                          </p:stCondLst>
                                        </p:cTn>
                                        <p:tgtEl>
                                          <p:spTgt spid="5"/>
                                        </p:tgtEl>
                                        <p:attrNameLst>
                                          <p:attrName>style.visibility</p:attrName>
                                        </p:attrNameLst>
                                      </p:cBhvr>
                                      <p:to>
                                        <p:strVal val="hidden"/>
                                      </p:to>
                                    </p:set>
                                  </p:childTnLst>
                                </p:cTn>
                              </p:par>
                              <p:par>
                                <p:cTn id="132" presetID="19" presetClass="exit" presetSubtype="5" fill="hold" grpId="3" nodeType="withEffect">
                                  <p:stCondLst>
                                    <p:cond delay="0"/>
                                  </p:stCondLst>
                                  <p:childTnLst>
                                    <p:anim calcmode="lin" valueType="num">
                                      <p:cBhvr>
                                        <p:cTn id="133" dur="2000"/>
                                        <p:tgtEl>
                                          <p:spTgt spid="6"/>
                                        </p:tgtEl>
                                        <p:attrNameLst>
                                          <p:attrName>ppt_w</p:attrName>
                                        </p:attrNameLst>
                                      </p:cBhvr>
                                      <p:tavLst>
                                        <p:tav tm="0">
                                          <p:val>
                                            <p:strVal val="ppt_w"/>
                                          </p:val>
                                        </p:tav>
                                        <p:tav tm="100000">
                                          <p:val>
                                            <p:strVal val="ppt_w"/>
                                          </p:val>
                                        </p:tav>
                                      </p:tavLst>
                                    </p:anim>
                                    <p:anim calcmode="lin" valueType="num">
                                      <p:cBhvr>
                                        <p:cTn id="134"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5" dur="1" fill="hold">
                                          <p:stCondLst>
                                            <p:cond delay="1999"/>
                                          </p:stCondLst>
                                        </p:cTn>
                                        <p:tgtEl>
                                          <p:spTgt spid="6"/>
                                        </p:tgtEl>
                                        <p:attrNameLst>
                                          <p:attrName>style.visibility</p:attrName>
                                        </p:attrNameLst>
                                      </p:cBhvr>
                                      <p:to>
                                        <p:strVal val="hidden"/>
                                      </p:to>
                                    </p:set>
                                  </p:childTnLst>
                                </p:cTn>
                              </p:par>
                              <p:par>
                                <p:cTn id="136" presetID="19" presetClass="exit" presetSubtype="10" fill="hold" grpId="3" nodeType="withEffect">
                                  <p:stCondLst>
                                    <p:cond delay="0"/>
                                  </p:stCondLst>
                                  <p:childTnLst>
                                    <p:anim calcmode="lin" valueType="num">
                                      <p:cBhvr>
                                        <p:cTn id="137" dur="2000"/>
                                        <p:tgtEl>
                                          <p:spTgt spid="7"/>
                                        </p:tgtEl>
                                        <p:attrNameLst>
                                          <p:attrName>ppt_h</p:attrName>
                                        </p:attrNameLst>
                                      </p:cBhvr>
                                      <p:tavLst>
                                        <p:tav tm="0">
                                          <p:val>
                                            <p:strVal val="ppt_h"/>
                                          </p:val>
                                        </p:tav>
                                        <p:tav tm="100000">
                                          <p:val>
                                            <p:strVal val="ppt_h"/>
                                          </p:val>
                                        </p:tav>
                                      </p:tavLst>
                                    </p:anim>
                                    <p:anim calcmode="lin" valueType="num">
                                      <p:cBhvr>
                                        <p:cTn id="138"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9" dur="1" fill="hold">
                                          <p:stCondLst>
                                            <p:cond delay="1999"/>
                                          </p:stCondLst>
                                        </p:cTn>
                                        <p:tgtEl>
                                          <p:spTgt spid="7"/>
                                        </p:tgtEl>
                                        <p:attrNameLst>
                                          <p:attrName>style.visibility</p:attrName>
                                        </p:attrNameLst>
                                      </p:cBhvr>
                                      <p:to>
                                        <p:strVal val="hidden"/>
                                      </p:to>
                                    </p:set>
                                  </p:childTnLst>
                                </p:cTn>
                              </p:par>
                              <p:par>
                                <p:cTn id="140" presetID="19" presetClass="exit" presetSubtype="5" fill="hold" grpId="3" nodeType="withEffect">
                                  <p:stCondLst>
                                    <p:cond delay="0"/>
                                  </p:stCondLst>
                                  <p:childTnLst>
                                    <p:anim calcmode="lin" valueType="num">
                                      <p:cBhvr>
                                        <p:cTn id="141" dur="2000"/>
                                        <p:tgtEl>
                                          <p:spTgt spid="8"/>
                                        </p:tgtEl>
                                        <p:attrNameLst>
                                          <p:attrName>ppt_w</p:attrName>
                                        </p:attrNameLst>
                                      </p:cBhvr>
                                      <p:tavLst>
                                        <p:tav tm="0">
                                          <p:val>
                                            <p:strVal val="ppt_w"/>
                                          </p:val>
                                        </p:tav>
                                        <p:tav tm="100000">
                                          <p:val>
                                            <p:strVal val="ppt_w"/>
                                          </p:val>
                                        </p:tav>
                                      </p:tavLst>
                                    </p:anim>
                                    <p:anim calcmode="lin" valueType="num">
                                      <p:cBhvr>
                                        <p:cTn id="142"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3" dur="1" fill="hold">
                                          <p:stCondLst>
                                            <p:cond delay="1999"/>
                                          </p:stCondLst>
                                        </p:cTn>
                                        <p:tgtEl>
                                          <p:spTgt spid="8"/>
                                        </p:tgtEl>
                                        <p:attrNameLst>
                                          <p:attrName>style.visibility</p:attrName>
                                        </p:attrNameLst>
                                      </p:cBhvr>
                                      <p:to>
                                        <p:strVal val="hidden"/>
                                      </p:to>
                                    </p:set>
                                  </p:childTnLst>
                                </p:cTn>
                              </p:par>
                              <p:par>
                                <p:cTn id="144" presetID="19" presetClass="exit" presetSubtype="10" fill="hold" grpId="3" nodeType="withEffect">
                                  <p:stCondLst>
                                    <p:cond delay="0"/>
                                  </p:stCondLst>
                                  <p:childTnLst>
                                    <p:anim calcmode="lin" valueType="num">
                                      <p:cBhvr>
                                        <p:cTn id="145" dur="2000"/>
                                        <p:tgtEl>
                                          <p:spTgt spid="9"/>
                                        </p:tgtEl>
                                        <p:attrNameLst>
                                          <p:attrName>ppt_h</p:attrName>
                                        </p:attrNameLst>
                                      </p:cBhvr>
                                      <p:tavLst>
                                        <p:tav tm="0">
                                          <p:val>
                                            <p:strVal val="ppt_h"/>
                                          </p:val>
                                        </p:tav>
                                        <p:tav tm="100000">
                                          <p:val>
                                            <p:strVal val="ppt_h"/>
                                          </p:val>
                                        </p:tav>
                                      </p:tavLst>
                                    </p:anim>
                                    <p:anim calcmode="lin" valueType="num">
                                      <p:cBhvr>
                                        <p:cTn id="146"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7" dur="1" fill="hold">
                                          <p:stCondLst>
                                            <p:cond delay="1999"/>
                                          </p:stCondLst>
                                        </p:cTn>
                                        <p:tgtEl>
                                          <p:spTgt spid="9"/>
                                        </p:tgtEl>
                                        <p:attrNameLst>
                                          <p:attrName>style.visibility</p:attrName>
                                        </p:attrNameLst>
                                      </p:cBhvr>
                                      <p:to>
                                        <p:strVal val="hidden"/>
                                      </p:to>
                                    </p:set>
                                  </p:childTnLst>
                                </p:cTn>
                              </p:par>
                              <p:par>
                                <p:cTn id="148" presetID="19" presetClass="exit" presetSubtype="5" fill="hold" grpId="3" nodeType="withEffect">
                                  <p:stCondLst>
                                    <p:cond delay="0"/>
                                  </p:stCondLst>
                                  <p:childTnLst>
                                    <p:anim calcmode="lin" valueType="num">
                                      <p:cBhvr>
                                        <p:cTn id="149" dur="2000"/>
                                        <p:tgtEl>
                                          <p:spTgt spid="10"/>
                                        </p:tgtEl>
                                        <p:attrNameLst>
                                          <p:attrName>ppt_w</p:attrName>
                                        </p:attrNameLst>
                                      </p:cBhvr>
                                      <p:tavLst>
                                        <p:tav tm="0">
                                          <p:val>
                                            <p:strVal val="ppt_w"/>
                                          </p:val>
                                        </p:tav>
                                        <p:tav tm="100000">
                                          <p:val>
                                            <p:strVal val="ppt_w"/>
                                          </p:val>
                                        </p:tav>
                                      </p:tavLst>
                                    </p:anim>
                                    <p:anim calcmode="lin" valueType="num">
                                      <p:cBhvr>
                                        <p:cTn id="150"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1" dur="1" fill="hold">
                                          <p:stCondLst>
                                            <p:cond delay="1999"/>
                                          </p:stCondLst>
                                        </p:cTn>
                                        <p:tgtEl>
                                          <p:spTgt spid="10"/>
                                        </p:tgtEl>
                                        <p:attrNameLst>
                                          <p:attrName>style.visibility</p:attrName>
                                        </p:attrNameLst>
                                      </p:cBhvr>
                                      <p:to>
                                        <p:strVal val="hidden"/>
                                      </p:to>
                                    </p:set>
                                  </p:childTnLst>
                                </p:cTn>
                              </p:par>
                              <p:par>
                                <p:cTn id="152" presetID="19" presetClass="exit" presetSubtype="10" fill="hold" grpId="3" nodeType="withEffect">
                                  <p:stCondLst>
                                    <p:cond delay="0"/>
                                  </p:stCondLst>
                                  <p:childTnLst>
                                    <p:anim calcmode="lin" valueType="num">
                                      <p:cBhvr>
                                        <p:cTn id="153" dur="2000"/>
                                        <p:tgtEl>
                                          <p:spTgt spid="11"/>
                                        </p:tgtEl>
                                        <p:attrNameLst>
                                          <p:attrName>ppt_h</p:attrName>
                                        </p:attrNameLst>
                                      </p:cBhvr>
                                      <p:tavLst>
                                        <p:tav tm="0">
                                          <p:val>
                                            <p:strVal val="ppt_h"/>
                                          </p:val>
                                        </p:tav>
                                        <p:tav tm="100000">
                                          <p:val>
                                            <p:strVal val="ppt_h"/>
                                          </p:val>
                                        </p:tav>
                                      </p:tavLst>
                                    </p:anim>
                                    <p:anim calcmode="lin" valueType="num">
                                      <p:cBhvr>
                                        <p:cTn id="154"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5" dur="1" fill="hold">
                                          <p:stCondLst>
                                            <p:cond delay="1999"/>
                                          </p:stCondLst>
                                        </p:cTn>
                                        <p:tgtEl>
                                          <p:spTgt spid="11"/>
                                        </p:tgtEl>
                                        <p:attrNameLst>
                                          <p:attrName>style.visibility</p:attrName>
                                        </p:attrNameLst>
                                      </p:cBhvr>
                                      <p:to>
                                        <p:strVal val="hidden"/>
                                      </p:to>
                                    </p:set>
                                  </p:childTnLst>
                                </p:cTn>
                              </p:par>
                              <p:par>
                                <p:cTn id="156" presetID="19" presetClass="exit" presetSubtype="5" fill="hold" grpId="3" nodeType="withEffect">
                                  <p:stCondLst>
                                    <p:cond delay="0"/>
                                  </p:stCondLst>
                                  <p:childTnLst>
                                    <p:anim calcmode="lin" valueType="num">
                                      <p:cBhvr>
                                        <p:cTn id="157" dur="2000"/>
                                        <p:tgtEl>
                                          <p:spTgt spid="12"/>
                                        </p:tgtEl>
                                        <p:attrNameLst>
                                          <p:attrName>ppt_w</p:attrName>
                                        </p:attrNameLst>
                                      </p:cBhvr>
                                      <p:tavLst>
                                        <p:tav tm="0">
                                          <p:val>
                                            <p:strVal val="ppt_w"/>
                                          </p:val>
                                        </p:tav>
                                        <p:tav tm="100000">
                                          <p:val>
                                            <p:strVal val="ppt_w"/>
                                          </p:val>
                                        </p:tav>
                                      </p:tavLst>
                                    </p:anim>
                                    <p:anim calcmode="lin" valueType="num">
                                      <p:cBhvr>
                                        <p:cTn id="158"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9" dur="1" fill="hold">
                                          <p:stCondLst>
                                            <p:cond delay="1999"/>
                                          </p:stCondLst>
                                        </p:cTn>
                                        <p:tgtEl>
                                          <p:spTgt spid="12"/>
                                        </p:tgtEl>
                                        <p:attrNameLst>
                                          <p:attrName>style.visibility</p:attrName>
                                        </p:attrNameLst>
                                      </p:cBhvr>
                                      <p:to>
                                        <p:strVal val="hidden"/>
                                      </p:to>
                                    </p:set>
                                  </p:childTnLst>
                                </p:cTn>
                              </p:par>
                              <p:par>
                                <p:cTn id="160" presetID="19" presetClass="exit" presetSubtype="10" fill="hold" grpId="3" nodeType="withEffect">
                                  <p:stCondLst>
                                    <p:cond delay="0"/>
                                  </p:stCondLst>
                                  <p:childTnLst>
                                    <p:anim calcmode="lin" valueType="num">
                                      <p:cBhvr>
                                        <p:cTn id="161" dur="2000"/>
                                        <p:tgtEl>
                                          <p:spTgt spid="13"/>
                                        </p:tgtEl>
                                        <p:attrNameLst>
                                          <p:attrName>ppt_h</p:attrName>
                                        </p:attrNameLst>
                                      </p:cBhvr>
                                      <p:tavLst>
                                        <p:tav tm="0">
                                          <p:val>
                                            <p:strVal val="ppt_h"/>
                                          </p:val>
                                        </p:tav>
                                        <p:tav tm="100000">
                                          <p:val>
                                            <p:strVal val="ppt_h"/>
                                          </p:val>
                                        </p:tav>
                                      </p:tavLst>
                                    </p:anim>
                                    <p:anim calcmode="lin" valueType="num">
                                      <p:cBhvr>
                                        <p:cTn id="162"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1999"/>
                                          </p:stCondLst>
                                        </p:cTn>
                                        <p:tgtEl>
                                          <p:spTgt spid="13"/>
                                        </p:tgtEl>
                                        <p:attrNameLst>
                                          <p:attrName>style.visibility</p:attrName>
                                        </p:attrNameLst>
                                      </p:cBhvr>
                                      <p:to>
                                        <p:strVal val="hidden"/>
                                      </p:to>
                                    </p:set>
                                  </p:childTnLst>
                                </p:cTn>
                              </p:par>
                              <p:par>
                                <p:cTn id="164" presetID="19" presetClass="exit" presetSubtype="5" fill="hold" grpId="3" nodeType="withEffect">
                                  <p:stCondLst>
                                    <p:cond delay="0"/>
                                  </p:stCondLst>
                                  <p:childTnLst>
                                    <p:anim calcmode="lin" valueType="num">
                                      <p:cBhvr>
                                        <p:cTn id="165" dur="2000"/>
                                        <p:tgtEl>
                                          <p:spTgt spid="14"/>
                                        </p:tgtEl>
                                        <p:attrNameLst>
                                          <p:attrName>ppt_w</p:attrName>
                                        </p:attrNameLst>
                                      </p:cBhvr>
                                      <p:tavLst>
                                        <p:tav tm="0">
                                          <p:val>
                                            <p:strVal val="ppt_w"/>
                                          </p:val>
                                        </p:tav>
                                        <p:tav tm="100000">
                                          <p:val>
                                            <p:strVal val="ppt_w"/>
                                          </p:val>
                                        </p:tav>
                                      </p:tavLst>
                                    </p:anim>
                                    <p:anim calcmode="lin" valueType="num">
                                      <p:cBhvr>
                                        <p:cTn id="166"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7" dur="1" fill="hold">
                                          <p:stCondLst>
                                            <p:cond delay="1999"/>
                                          </p:stCondLst>
                                        </p:cTn>
                                        <p:tgtEl>
                                          <p:spTgt spid="14"/>
                                        </p:tgtEl>
                                        <p:attrNameLst>
                                          <p:attrName>style.visibility</p:attrName>
                                        </p:attrNameLst>
                                      </p:cBhvr>
                                      <p:to>
                                        <p:strVal val="hidden"/>
                                      </p:to>
                                    </p:set>
                                  </p:childTnLst>
                                </p:cTn>
                              </p:par>
                              <p:par>
                                <p:cTn id="168" presetID="19" presetClass="exit" presetSubtype="10" fill="hold" grpId="3" nodeType="withEffect">
                                  <p:stCondLst>
                                    <p:cond delay="0"/>
                                  </p:stCondLst>
                                  <p:childTnLst>
                                    <p:anim calcmode="lin" valueType="num">
                                      <p:cBhvr>
                                        <p:cTn id="169" dur="2000"/>
                                        <p:tgtEl>
                                          <p:spTgt spid="15"/>
                                        </p:tgtEl>
                                        <p:attrNameLst>
                                          <p:attrName>ppt_h</p:attrName>
                                        </p:attrNameLst>
                                      </p:cBhvr>
                                      <p:tavLst>
                                        <p:tav tm="0">
                                          <p:val>
                                            <p:strVal val="ppt_h"/>
                                          </p:val>
                                        </p:tav>
                                        <p:tav tm="100000">
                                          <p:val>
                                            <p:strVal val="ppt_h"/>
                                          </p:val>
                                        </p:tav>
                                      </p:tavLst>
                                    </p:anim>
                                    <p:anim calcmode="lin" valueType="num">
                                      <p:cBhvr>
                                        <p:cTn id="170"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1999"/>
                                          </p:stCondLst>
                                        </p:cTn>
                                        <p:tgtEl>
                                          <p:spTgt spid="15"/>
                                        </p:tgtEl>
                                        <p:attrNameLst>
                                          <p:attrName>style.visibility</p:attrName>
                                        </p:attrNameLst>
                                      </p:cBhvr>
                                      <p:to>
                                        <p:strVal val="hidden"/>
                                      </p:to>
                                    </p:set>
                                  </p:childTnLst>
                                </p:cTn>
                              </p:par>
                              <p:par>
                                <p:cTn id="172" presetID="19" presetClass="exit" presetSubtype="5" fill="hold" grpId="3" nodeType="withEffect">
                                  <p:stCondLst>
                                    <p:cond delay="0"/>
                                  </p:stCondLst>
                                  <p:childTnLst>
                                    <p:anim calcmode="lin" valueType="num">
                                      <p:cBhvr>
                                        <p:cTn id="173" dur="2000"/>
                                        <p:tgtEl>
                                          <p:spTgt spid="16"/>
                                        </p:tgtEl>
                                        <p:attrNameLst>
                                          <p:attrName>ppt_w</p:attrName>
                                        </p:attrNameLst>
                                      </p:cBhvr>
                                      <p:tavLst>
                                        <p:tav tm="0">
                                          <p:val>
                                            <p:strVal val="ppt_w"/>
                                          </p:val>
                                        </p:tav>
                                        <p:tav tm="100000">
                                          <p:val>
                                            <p:strVal val="ppt_w"/>
                                          </p:val>
                                        </p:tav>
                                      </p:tavLst>
                                    </p:anim>
                                    <p:anim calcmode="lin" valueType="num">
                                      <p:cBhvr>
                                        <p:cTn id="174"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5" dur="1" fill="hold">
                                          <p:stCondLst>
                                            <p:cond delay="1999"/>
                                          </p:stCondLst>
                                        </p:cTn>
                                        <p:tgtEl>
                                          <p:spTgt spid="16"/>
                                        </p:tgtEl>
                                        <p:attrNameLst>
                                          <p:attrName>style.visibility</p:attrName>
                                        </p:attrNameLst>
                                      </p:cBhvr>
                                      <p:to>
                                        <p:strVal val="hidden"/>
                                      </p:to>
                                    </p:set>
                                  </p:childTnLst>
                                </p:cTn>
                              </p:par>
                              <p:par>
                                <p:cTn id="176" presetID="16" presetClass="entr" presetSubtype="42" fill="hold" nodeType="withEffect">
                                  <p:stCondLst>
                                    <p:cond delay="0"/>
                                  </p:stCondLst>
                                  <p:childTnLst>
                                    <p:set>
                                      <p:cBhvr>
                                        <p:cTn id="177" dur="1" fill="hold">
                                          <p:stCondLst>
                                            <p:cond delay="0"/>
                                          </p:stCondLst>
                                        </p:cTn>
                                        <p:tgtEl>
                                          <p:spTgt spid="4"/>
                                        </p:tgtEl>
                                        <p:attrNameLst>
                                          <p:attrName>style.visibility</p:attrName>
                                        </p:attrNameLst>
                                      </p:cBhvr>
                                      <p:to>
                                        <p:strVal val="visible"/>
                                      </p:to>
                                    </p:set>
                                    <p:animEffect transition="in" filter="barn(outHorizontal)">
                                      <p:cBhvr>
                                        <p:cTn id="178" dur="2000"/>
                                        <p:tgtEl>
                                          <p:spTgt spid="4"/>
                                        </p:tgtEl>
                                      </p:cBhvr>
                                    </p:animEffect>
                                  </p:childTnLst>
                                </p:cTn>
                              </p:par>
                              <p:par>
                                <p:cTn id="179" presetID="23" presetClass="entr" presetSubtype="288" fill="hold" nodeType="withEffect">
                                  <p:stCondLst>
                                    <p:cond delay="0"/>
                                  </p:stCondLst>
                                  <p:childTnLst>
                                    <p:set>
                                      <p:cBhvr>
                                        <p:cTn id="180" dur="1" fill="hold">
                                          <p:stCondLst>
                                            <p:cond delay="0"/>
                                          </p:stCondLst>
                                        </p:cTn>
                                        <p:tgtEl>
                                          <p:spTgt spid="4"/>
                                        </p:tgtEl>
                                        <p:attrNameLst>
                                          <p:attrName>style.visibility</p:attrName>
                                        </p:attrNameLst>
                                      </p:cBhvr>
                                      <p:to>
                                        <p:strVal val="visible"/>
                                      </p:to>
                                    </p:set>
                                    <p:anim calcmode="lin" valueType="num">
                                      <p:cBhvr>
                                        <p:cTn id="181" dur="2000" fill="hold"/>
                                        <p:tgtEl>
                                          <p:spTgt spid="4"/>
                                        </p:tgtEl>
                                        <p:attrNameLst>
                                          <p:attrName>ppt_w</p:attrName>
                                        </p:attrNameLst>
                                      </p:cBhvr>
                                      <p:tavLst>
                                        <p:tav tm="0">
                                          <p:val>
                                            <p:strVal val="4/3*#ppt_w"/>
                                          </p:val>
                                        </p:tav>
                                        <p:tav tm="100000">
                                          <p:val>
                                            <p:strVal val="#ppt_w"/>
                                          </p:val>
                                        </p:tav>
                                      </p:tavLst>
                                    </p:anim>
                                    <p:anim calcmode="lin" valueType="num">
                                      <p:cBhvr>
                                        <p:cTn id="182" dur="2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4" name="3 Imagen" descr="yjjky.jpg"/>
          <p:cNvPicPr>
            <a:picLocks noChangeAspect="1"/>
          </p:cNvPicPr>
          <p:nvPr/>
        </p:nvPicPr>
        <p:blipFill>
          <a:blip r:embed="rId2"/>
          <a:stretch>
            <a:fillRect/>
          </a:stretch>
        </p:blipFill>
        <p:spPr>
          <a:xfrm>
            <a:off x="0" y="0"/>
            <a:ext cx="9144000" cy="5158154"/>
          </a:xfrm>
          <a:prstGeom prst="rect">
            <a:avLst/>
          </a:prstGeom>
        </p:spPr>
      </p:pic>
      <p:sp>
        <p:nvSpPr>
          <p:cNvPr id="5" name="4 Elipse"/>
          <p:cNvSpPr/>
          <p:nvPr/>
        </p:nvSpPr>
        <p:spPr>
          <a:xfrm>
            <a:off x="2928926" y="71438"/>
            <a:ext cx="1357322" cy="928712"/>
          </a:xfrm>
          <a:prstGeom prst="ellipse">
            <a:avLst/>
          </a:prstGeom>
          <a:blipFill>
            <a:blip r:embed="rId3"/>
            <a:stretch>
              <a:fillRect/>
            </a:stretch>
          </a:blip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2928926" y="1076652"/>
            <a:ext cx="1357322" cy="995031"/>
          </a:xfrm>
          <a:prstGeom prst="ellipse">
            <a:avLst/>
          </a:prstGeom>
          <a:blipFill>
            <a:blip r:embed="rId3"/>
            <a:stretch>
              <a:fillRect/>
            </a:stretch>
          </a:blip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2928926" y="2143122"/>
            <a:ext cx="1357322" cy="928712"/>
          </a:xfrm>
          <a:prstGeom prst="ellipse">
            <a:avLst/>
          </a:prstGeom>
          <a:blipFill>
            <a:blip r:embed="rId3"/>
            <a:stretch>
              <a:fillRect/>
            </a:stretch>
          </a:blip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2928926" y="3143254"/>
            <a:ext cx="1357322" cy="928712"/>
          </a:xfrm>
          <a:prstGeom prst="ellipse">
            <a:avLst/>
          </a:prstGeom>
          <a:blipFill>
            <a:blip r:embed="rId3"/>
            <a:stretch>
              <a:fillRect/>
            </a:stretch>
          </a:blip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928926" y="4214788"/>
            <a:ext cx="1357322" cy="928712"/>
          </a:xfrm>
          <a:prstGeom prst="ellipse">
            <a:avLst/>
          </a:prstGeom>
          <a:blipFill>
            <a:blip r:embed="rId3"/>
            <a:stretch>
              <a:fillRect/>
            </a:stretch>
          </a:blip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4929190" y="71438"/>
            <a:ext cx="1357322" cy="928712"/>
          </a:xfrm>
          <a:prstGeom prst="ellipse">
            <a:avLst/>
          </a:prstGeom>
          <a:blipFill>
            <a:blip r:embed="rId3"/>
            <a:stretch>
              <a:fillRect/>
            </a:stretch>
          </a:blip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4929190" y="1076652"/>
            <a:ext cx="1357322" cy="995031"/>
          </a:xfrm>
          <a:prstGeom prst="ellipse">
            <a:avLst/>
          </a:prstGeom>
          <a:blipFill>
            <a:blip r:embed="rId3"/>
            <a:stretch>
              <a:fillRect/>
            </a:stretch>
          </a:blip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4929190" y="2071684"/>
            <a:ext cx="1357322" cy="928712"/>
          </a:xfrm>
          <a:prstGeom prst="ellipse">
            <a:avLst/>
          </a:prstGeom>
          <a:blipFill>
            <a:blip r:embed="rId3"/>
            <a:stretch>
              <a:fillRect/>
            </a:stretch>
          </a:blip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4929190" y="3143254"/>
            <a:ext cx="1357322" cy="928712"/>
          </a:xfrm>
          <a:prstGeom prst="ellipse">
            <a:avLst/>
          </a:prstGeom>
          <a:blipFill>
            <a:blip r:embed="rId3"/>
            <a:stretch>
              <a:fillRect/>
            </a:stretch>
          </a:blip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4929190" y="4214788"/>
            <a:ext cx="1357322" cy="928712"/>
          </a:xfrm>
          <a:prstGeom prst="ellipse">
            <a:avLst/>
          </a:prstGeom>
          <a:blipFill>
            <a:blip r:embed="rId3"/>
            <a:stretch>
              <a:fillRect/>
            </a:stretch>
          </a:blip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57222" y="-142894"/>
            <a:ext cx="9787006" cy="5500726"/>
          </a:xfrm>
          <a:prstGeom prst="rect">
            <a:avLst/>
          </a:prstGeom>
          <a:gradFill>
            <a:gsLst>
              <a:gs pos="0">
                <a:srgbClr val="002060"/>
              </a:gs>
              <a:gs pos="39999">
                <a:srgbClr val="85C2FF"/>
              </a:gs>
              <a:gs pos="70000">
                <a:srgbClr val="C4D6EB"/>
              </a:gs>
              <a:gs pos="100000">
                <a:srgbClr val="FFEBFA"/>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ppt_x"/>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ppt_x"/>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ppt_x"/>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ppt_x"/>
                                          </p:val>
                                        </p:tav>
                                        <p:tav tm="100000">
                                          <p:val>
                                            <p:strVal val="#ppt_x"/>
                                          </p:val>
                                        </p:tav>
                                      </p:tavLst>
                                    </p:anim>
                                    <p:anim calcmode="lin" valueType="num">
                                      <p:cBhvr additive="base">
                                        <p:cTn id="34" dur="20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ppt_x"/>
                                          </p:val>
                                        </p:tav>
                                        <p:tav tm="100000">
                                          <p:val>
                                            <p:strVal val="#ppt_x"/>
                                          </p:val>
                                        </p:tav>
                                      </p:tavLst>
                                    </p:anim>
                                    <p:anim calcmode="lin" valueType="num">
                                      <p:cBhvr additive="base">
                                        <p:cTn id="38" dur="20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ppt_x"/>
                                          </p:val>
                                        </p:tav>
                                        <p:tav tm="100000">
                                          <p:val>
                                            <p:strVal val="#ppt_x"/>
                                          </p:val>
                                        </p:tav>
                                      </p:tavLst>
                                    </p:anim>
                                    <p:anim calcmode="lin" valueType="num">
                                      <p:cBhvr additive="base">
                                        <p:cTn id="42" dur="2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ppt_x"/>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8" presetClass="emph" presetSubtype="0" fill="hold" grpId="1" nodeType="withEffect">
                                  <p:stCondLst>
                                    <p:cond delay="0"/>
                                  </p:stCondLst>
                                  <p:childTnLst>
                                    <p:animRot by="21600000">
                                      <p:cBhvr>
                                        <p:cTn id="48" dur="2000" fill="hold"/>
                                        <p:tgtEl>
                                          <p:spTgt spid="5"/>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7"/>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8"/>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9"/>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10"/>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11"/>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2"/>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3"/>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4"/>
                                        </p:tgtEl>
                                        <p:attrNameLst>
                                          <p:attrName>r</p:attrName>
                                        </p:attrNameLst>
                                      </p:cBhvr>
                                    </p:animRot>
                                  </p:childTnLst>
                                </p:cTn>
                              </p:par>
                            </p:childTnLst>
                          </p:cTn>
                        </p:par>
                        <p:par>
                          <p:cTn id="67" fill="hold">
                            <p:stCondLst>
                              <p:cond delay="2000"/>
                            </p:stCondLst>
                            <p:childTnLst>
                              <p:par>
                                <p:cTn id="68" presetID="2" presetClass="exit" presetSubtype="4" fill="hold" grpId="2" nodeType="afterEffect">
                                  <p:stCondLst>
                                    <p:cond delay="0"/>
                                  </p:stCondLst>
                                  <p:childTnLst>
                                    <p:anim calcmode="lin" valueType="num">
                                      <p:cBhvr additive="base">
                                        <p:cTn id="69" dur="2000"/>
                                        <p:tgtEl>
                                          <p:spTgt spid="5"/>
                                        </p:tgtEl>
                                        <p:attrNameLst>
                                          <p:attrName>ppt_x</p:attrName>
                                        </p:attrNameLst>
                                      </p:cBhvr>
                                      <p:tavLst>
                                        <p:tav tm="0">
                                          <p:val>
                                            <p:strVal val="ppt_x"/>
                                          </p:val>
                                        </p:tav>
                                        <p:tav tm="100000">
                                          <p:val>
                                            <p:strVal val="ppt_x"/>
                                          </p:val>
                                        </p:tav>
                                      </p:tavLst>
                                    </p:anim>
                                    <p:anim calcmode="lin" valueType="num">
                                      <p:cBhvr additive="base">
                                        <p:cTn id="70" dur="2000"/>
                                        <p:tgtEl>
                                          <p:spTgt spid="5"/>
                                        </p:tgtEl>
                                        <p:attrNameLst>
                                          <p:attrName>ppt_y</p:attrName>
                                        </p:attrNameLst>
                                      </p:cBhvr>
                                      <p:tavLst>
                                        <p:tav tm="0">
                                          <p:val>
                                            <p:strVal val="ppt_y"/>
                                          </p:val>
                                        </p:tav>
                                        <p:tav tm="100000">
                                          <p:val>
                                            <p:strVal val="1+ppt_h/2"/>
                                          </p:val>
                                        </p:tav>
                                      </p:tavLst>
                                    </p:anim>
                                    <p:set>
                                      <p:cBhvr>
                                        <p:cTn id="71" dur="1" fill="hold">
                                          <p:stCondLst>
                                            <p:cond delay="1999"/>
                                          </p:stCondLst>
                                        </p:cTn>
                                        <p:tgtEl>
                                          <p:spTgt spid="5"/>
                                        </p:tgtEl>
                                        <p:attrNameLst>
                                          <p:attrName>style.visibility</p:attrName>
                                        </p:attrNameLst>
                                      </p:cBhvr>
                                      <p:to>
                                        <p:strVal val="hidden"/>
                                      </p:to>
                                    </p:set>
                                  </p:childTnLst>
                                </p:cTn>
                              </p:par>
                              <p:par>
                                <p:cTn id="72" presetID="2" presetClass="exit" presetSubtype="4" fill="hold" grpId="2" nodeType="withEffect">
                                  <p:stCondLst>
                                    <p:cond delay="0"/>
                                  </p:stCondLst>
                                  <p:childTnLst>
                                    <p:anim calcmode="lin" valueType="num">
                                      <p:cBhvr additive="base">
                                        <p:cTn id="73" dur="2000"/>
                                        <p:tgtEl>
                                          <p:spTgt spid="6"/>
                                        </p:tgtEl>
                                        <p:attrNameLst>
                                          <p:attrName>ppt_x</p:attrName>
                                        </p:attrNameLst>
                                      </p:cBhvr>
                                      <p:tavLst>
                                        <p:tav tm="0">
                                          <p:val>
                                            <p:strVal val="ppt_x"/>
                                          </p:val>
                                        </p:tav>
                                        <p:tav tm="100000">
                                          <p:val>
                                            <p:strVal val="ppt_x"/>
                                          </p:val>
                                        </p:tav>
                                      </p:tavLst>
                                    </p:anim>
                                    <p:anim calcmode="lin" valueType="num">
                                      <p:cBhvr additive="base">
                                        <p:cTn id="74" dur="2000"/>
                                        <p:tgtEl>
                                          <p:spTgt spid="6"/>
                                        </p:tgtEl>
                                        <p:attrNameLst>
                                          <p:attrName>ppt_y</p:attrName>
                                        </p:attrNameLst>
                                      </p:cBhvr>
                                      <p:tavLst>
                                        <p:tav tm="0">
                                          <p:val>
                                            <p:strVal val="ppt_y"/>
                                          </p:val>
                                        </p:tav>
                                        <p:tav tm="100000">
                                          <p:val>
                                            <p:strVal val="1+ppt_h/2"/>
                                          </p:val>
                                        </p:tav>
                                      </p:tavLst>
                                    </p:anim>
                                    <p:set>
                                      <p:cBhvr>
                                        <p:cTn id="75" dur="1" fill="hold">
                                          <p:stCondLst>
                                            <p:cond delay="1999"/>
                                          </p:stCondLst>
                                        </p:cTn>
                                        <p:tgtEl>
                                          <p:spTgt spid="6"/>
                                        </p:tgtEl>
                                        <p:attrNameLst>
                                          <p:attrName>style.visibility</p:attrName>
                                        </p:attrNameLst>
                                      </p:cBhvr>
                                      <p:to>
                                        <p:strVal val="hidden"/>
                                      </p:to>
                                    </p:set>
                                  </p:childTnLst>
                                </p:cTn>
                              </p:par>
                              <p:par>
                                <p:cTn id="76" presetID="2" presetClass="exit" presetSubtype="4" fill="hold" grpId="2"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ppt_x"/>
                                          </p:val>
                                        </p:tav>
                                      </p:tavLst>
                                    </p:anim>
                                    <p:anim calcmode="lin" valueType="num">
                                      <p:cBhvr additive="base">
                                        <p:cTn id="78" dur="2000"/>
                                        <p:tgtEl>
                                          <p:spTgt spid="7"/>
                                        </p:tgtEl>
                                        <p:attrNameLst>
                                          <p:attrName>ppt_y</p:attrName>
                                        </p:attrNameLst>
                                      </p:cBhvr>
                                      <p:tavLst>
                                        <p:tav tm="0">
                                          <p:val>
                                            <p:strVal val="ppt_y"/>
                                          </p:val>
                                        </p:tav>
                                        <p:tav tm="100000">
                                          <p:val>
                                            <p:strVal val="1+ppt_h/2"/>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4" fill="hold" grpId="2" nodeType="withEffect">
                                  <p:stCondLst>
                                    <p:cond delay="0"/>
                                  </p:stCondLst>
                                  <p:childTnLst>
                                    <p:anim calcmode="lin" valueType="num">
                                      <p:cBhvr additive="base">
                                        <p:cTn id="81" dur="2000"/>
                                        <p:tgtEl>
                                          <p:spTgt spid="8"/>
                                        </p:tgtEl>
                                        <p:attrNameLst>
                                          <p:attrName>ppt_x</p:attrName>
                                        </p:attrNameLst>
                                      </p:cBhvr>
                                      <p:tavLst>
                                        <p:tav tm="0">
                                          <p:val>
                                            <p:strVal val="ppt_x"/>
                                          </p:val>
                                        </p:tav>
                                        <p:tav tm="100000">
                                          <p:val>
                                            <p:strVal val="ppt_x"/>
                                          </p:val>
                                        </p:tav>
                                      </p:tavLst>
                                    </p:anim>
                                    <p:anim calcmode="lin" valueType="num">
                                      <p:cBhvr additive="base">
                                        <p:cTn id="82" dur="2000"/>
                                        <p:tgtEl>
                                          <p:spTgt spid="8"/>
                                        </p:tgtEl>
                                        <p:attrNameLst>
                                          <p:attrName>ppt_y</p:attrName>
                                        </p:attrNameLst>
                                      </p:cBhvr>
                                      <p:tavLst>
                                        <p:tav tm="0">
                                          <p:val>
                                            <p:strVal val="ppt_y"/>
                                          </p:val>
                                        </p:tav>
                                        <p:tav tm="100000">
                                          <p:val>
                                            <p:strVal val="1+ppt_h/2"/>
                                          </p:val>
                                        </p:tav>
                                      </p:tavLst>
                                    </p:anim>
                                    <p:set>
                                      <p:cBhvr>
                                        <p:cTn id="83" dur="1" fill="hold">
                                          <p:stCondLst>
                                            <p:cond delay="1999"/>
                                          </p:stCondLst>
                                        </p:cTn>
                                        <p:tgtEl>
                                          <p:spTgt spid="8"/>
                                        </p:tgtEl>
                                        <p:attrNameLst>
                                          <p:attrName>style.visibility</p:attrName>
                                        </p:attrNameLst>
                                      </p:cBhvr>
                                      <p:to>
                                        <p:strVal val="hidden"/>
                                      </p:to>
                                    </p:set>
                                  </p:childTnLst>
                                </p:cTn>
                              </p:par>
                              <p:par>
                                <p:cTn id="84" presetID="2" presetClass="exit" presetSubtype="4" fill="hold" grpId="2" nodeType="withEffect">
                                  <p:stCondLst>
                                    <p:cond delay="0"/>
                                  </p:stCondLst>
                                  <p:childTnLst>
                                    <p:anim calcmode="lin" valueType="num">
                                      <p:cBhvr additive="base">
                                        <p:cTn id="85" dur="2000"/>
                                        <p:tgtEl>
                                          <p:spTgt spid="9"/>
                                        </p:tgtEl>
                                        <p:attrNameLst>
                                          <p:attrName>ppt_x</p:attrName>
                                        </p:attrNameLst>
                                      </p:cBhvr>
                                      <p:tavLst>
                                        <p:tav tm="0">
                                          <p:val>
                                            <p:strVal val="ppt_x"/>
                                          </p:val>
                                        </p:tav>
                                        <p:tav tm="100000">
                                          <p:val>
                                            <p:strVal val="ppt_x"/>
                                          </p:val>
                                        </p:tav>
                                      </p:tavLst>
                                    </p:anim>
                                    <p:anim calcmode="lin" valueType="num">
                                      <p:cBhvr additive="base">
                                        <p:cTn id="86" dur="2000"/>
                                        <p:tgtEl>
                                          <p:spTgt spid="9"/>
                                        </p:tgtEl>
                                        <p:attrNameLst>
                                          <p:attrName>ppt_y</p:attrName>
                                        </p:attrNameLst>
                                      </p:cBhvr>
                                      <p:tavLst>
                                        <p:tav tm="0">
                                          <p:val>
                                            <p:strVal val="ppt_y"/>
                                          </p:val>
                                        </p:tav>
                                        <p:tav tm="100000">
                                          <p:val>
                                            <p:strVal val="1+ppt_h/2"/>
                                          </p:val>
                                        </p:tav>
                                      </p:tavLst>
                                    </p:anim>
                                    <p:set>
                                      <p:cBhvr>
                                        <p:cTn id="87" dur="1" fill="hold">
                                          <p:stCondLst>
                                            <p:cond delay="1999"/>
                                          </p:stCondLst>
                                        </p:cTn>
                                        <p:tgtEl>
                                          <p:spTgt spid="9"/>
                                        </p:tgtEl>
                                        <p:attrNameLst>
                                          <p:attrName>style.visibility</p:attrName>
                                        </p:attrNameLst>
                                      </p:cBhvr>
                                      <p:to>
                                        <p:strVal val="hidden"/>
                                      </p:to>
                                    </p:set>
                                  </p:childTnLst>
                                </p:cTn>
                              </p:par>
                              <p:par>
                                <p:cTn id="88" presetID="2" presetClass="exit" presetSubtype="1" fill="hold" grpId="2" nodeType="withEffect">
                                  <p:stCondLst>
                                    <p:cond delay="0"/>
                                  </p:stCondLst>
                                  <p:childTnLst>
                                    <p:anim calcmode="lin" valueType="num">
                                      <p:cBhvr additive="base">
                                        <p:cTn id="89" dur="2000"/>
                                        <p:tgtEl>
                                          <p:spTgt spid="10"/>
                                        </p:tgtEl>
                                        <p:attrNameLst>
                                          <p:attrName>ppt_x</p:attrName>
                                        </p:attrNameLst>
                                      </p:cBhvr>
                                      <p:tavLst>
                                        <p:tav tm="0">
                                          <p:val>
                                            <p:strVal val="ppt_x"/>
                                          </p:val>
                                        </p:tav>
                                        <p:tav tm="100000">
                                          <p:val>
                                            <p:strVal val="ppt_x"/>
                                          </p:val>
                                        </p:tav>
                                      </p:tavLst>
                                    </p:anim>
                                    <p:anim calcmode="lin" valueType="num">
                                      <p:cBhvr additive="base">
                                        <p:cTn id="90" dur="2000"/>
                                        <p:tgtEl>
                                          <p:spTgt spid="10"/>
                                        </p:tgtEl>
                                        <p:attrNameLst>
                                          <p:attrName>ppt_y</p:attrName>
                                        </p:attrNameLst>
                                      </p:cBhvr>
                                      <p:tavLst>
                                        <p:tav tm="0">
                                          <p:val>
                                            <p:strVal val="ppt_y"/>
                                          </p:val>
                                        </p:tav>
                                        <p:tav tm="100000">
                                          <p:val>
                                            <p:strVal val="0-ppt_h/2"/>
                                          </p:val>
                                        </p:tav>
                                      </p:tavLst>
                                    </p:anim>
                                    <p:set>
                                      <p:cBhvr>
                                        <p:cTn id="91" dur="1" fill="hold">
                                          <p:stCondLst>
                                            <p:cond delay="1999"/>
                                          </p:stCondLst>
                                        </p:cTn>
                                        <p:tgtEl>
                                          <p:spTgt spid="10"/>
                                        </p:tgtEl>
                                        <p:attrNameLst>
                                          <p:attrName>style.visibility</p:attrName>
                                        </p:attrNameLst>
                                      </p:cBhvr>
                                      <p:to>
                                        <p:strVal val="hidden"/>
                                      </p:to>
                                    </p:set>
                                  </p:childTnLst>
                                </p:cTn>
                              </p:par>
                              <p:par>
                                <p:cTn id="92" presetID="2" presetClass="exit" presetSubtype="1" fill="hold" grpId="2" nodeType="withEffect">
                                  <p:stCondLst>
                                    <p:cond delay="0"/>
                                  </p:stCondLst>
                                  <p:childTnLst>
                                    <p:anim calcmode="lin" valueType="num">
                                      <p:cBhvr additive="base">
                                        <p:cTn id="93" dur="2000"/>
                                        <p:tgtEl>
                                          <p:spTgt spid="11"/>
                                        </p:tgtEl>
                                        <p:attrNameLst>
                                          <p:attrName>ppt_x</p:attrName>
                                        </p:attrNameLst>
                                      </p:cBhvr>
                                      <p:tavLst>
                                        <p:tav tm="0">
                                          <p:val>
                                            <p:strVal val="ppt_x"/>
                                          </p:val>
                                        </p:tav>
                                        <p:tav tm="100000">
                                          <p:val>
                                            <p:strVal val="ppt_x"/>
                                          </p:val>
                                        </p:tav>
                                      </p:tavLst>
                                    </p:anim>
                                    <p:anim calcmode="lin" valueType="num">
                                      <p:cBhvr additive="base">
                                        <p:cTn id="94" dur="2000"/>
                                        <p:tgtEl>
                                          <p:spTgt spid="11"/>
                                        </p:tgtEl>
                                        <p:attrNameLst>
                                          <p:attrName>ppt_y</p:attrName>
                                        </p:attrNameLst>
                                      </p:cBhvr>
                                      <p:tavLst>
                                        <p:tav tm="0">
                                          <p:val>
                                            <p:strVal val="ppt_y"/>
                                          </p:val>
                                        </p:tav>
                                        <p:tav tm="100000">
                                          <p:val>
                                            <p:strVal val="0-ppt_h/2"/>
                                          </p:val>
                                        </p:tav>
                                      </p:tavLst>
                                    </p:anim>
                                    <p:set>
                                      <p:cBhvr>
                                        <p:cTn id="95" dur="1" fill="hold">
                                          <p:stCondLst>
                                            <p:cond delay="1999"/>
                                          </p:stCondLst>
                                        </p:cTn>
                                        <p:tgtEl>
                                          <p:spTgt spid="11"/>
                                        </p:tgtEl>
                                        <p:attrNameLst>
                                          <p:attrName>style.visibility</p:attrName>
                                        </p:attrNameLst>
                                      </p:cBhvr>
                                      <p:to>
                                        <p:strVal val="hidden"/>
                                      </p:to>
                                    </p:set>
                                  </p:childTnLst>
                                </p:cTn>
                              </p:par>
                              <p:par>
                                <p:cTn id="96" presetID="2" presetClass="exit" presetSubtype="1" fill="hold" grpId="2"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ppt_x"/>
                                          </p:val>
                                        </p:tav>
                                      </p:tavLst>
                                    </p:anim>
                                    <p:anim calcmode="lin" valueType="num">
                                      <p:cBhvr additive="base">
                                        <p:cTn id="98" dur="2000"/>
                                        <p:tgtEl>
                                          <p:spTgt spid="12"/>
                                        </p:tgtEl>
                                        <p:attrNameLst>
                                          <p:attrName>ppt_y</p:attrName>
                                        </p:attrNameLst>
                                      </p:cBhvr>
                                      <p:tavLst>
                                        <p:tav tm="0">
                                          <p:val>
                                            <p:strVal val="ppt_y"/>
                                          </p:val>
                                        </p:tav>
                                        <p:tav tm="100000">
                                          <p:val>
                                            <p:strVal val="0-ppt_h/2"/>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1" fill="hold" grpId="2" nodeType="withEffect">
                                  <p:stCondLst>
                                    <p:cond delay="0"/>
                                  </p:stCondLst>
                                  <p:childTnLst>
                                    <p:anim calcmode="lin" valueType="num">
                                      <p:cBhvr additive="base">
                                        <p:cTn id="101" dur="2000"/>
                                        <p:tgtEl>
                                          <p:spTgt spid="13"/>
                                        </p:tgtEl>
                                        <p:attrNameLst>
                                          <p:attrName>ppt_x</p:attrName>
                                        </p:attrNameLst>
                                      </p:cBhvr>
                                      <p:tavLst>
                                        <p:tav tm="0">
                                          <p:val>
                                            <p:strVal val="ppt_x"/>
                                          </p:val>
                                        </p:tav>
                                        <p:tav tm="100000">
                                          <p:val>
                                            <p:strVal val="ppt_x"/>
                                          </p:val>
                                        </p:tav>
                                      </p:tavLst>
                                    </p:anim>
                                    <p:anim calcmode="lin" valueType="num">
                                      <p:cBhvr additive="base">
                                        <p:cTn id="102" dur="2000"/>
                                        <p:tgtEl>
                                          <p:spTgt spid="13"/>
                                        </p:tgtEl>
                                        <p:attrNameLst>
                                          <p:attrName>ppt_y</p:attrName>
                                        </p:attrNameLst>
                                      </p:cBhvr>
                                      <p:tavLst>
                                        <p:tav tm="0">
                                          <p:val>
                                            <p:strVal val="ppt_y"/>
                                          </p:val>
                                        </p:tav>
                                        <p:tav tm="100000">
                                          <p:val>
                                            <p:strVal val="0-ppt_h/2"/>
                                          </p:val>
                                        </p:tav>
                                      </p:tavLst>
                                    </p:anim>
                                    <p:set>
                                      <p:cBhvr>
                                        <p:cTn id="103" dur="1" fill="hold">
                                          <p:stCondLst>
                                            <p:cond delay="1999"/>
                                          </p:stCondLst>
                                        </p:cTn>
                                        <p:tgtEl>
                                          <p:spTgt spid="13"/>
                                        </p:tgtEl>
                                        <p:attrNameLst>
                                          <p:attrName>style.visibility</p:attrName>
                                        </p:attrNameLst>
                                      </p:cBhvr>
                                      <p:to>
                                        <p:strVal val="hidden"/>
                                      </p:to>
                                    </p:set>
                                  </p:childTnLst>
                                </p:cTn>
                              </p:par>
                              <p:par>
                                <p:cTn id="104" presetID="2" presetClass="exit" presetSubtype="1" fill="hold" grpId="2" nodeType="withEffect">
                                  <p:stCondLst>
                                    <p:cond delay="0"/>
                                  </p:stCondLst>
                                  <p:childTnLst>
                                    <p:anim calcmode="lin" valueType="num">
                                      <p:cBhvr additive="base">
                                        <p:cTn id="105" dur="2000"/>
                                        <p:tgtEl>
                                          <p:spTgt spid="14"/>
                                        </p:tgtEl>
                                        <p:attrNameLst>
                                          <p:attrName>ppt_x</p:attrName>
                                        </p:attrNameLst>
                                      </p:cBhvr>
                                      <p:tavLst>
                                        <p:tav tm="0">
                                          <p:val>
                                            <p:strVal val="ppt_x"/>
                                          </p:val>
                                        </p:tav>
                                        <p:tav tm="100000">
                                          <p:val>
                                            <p:strVal val="ppt_x"/>
                                          </p:val>
                                        </p:tav>
                                      </p:tavLst>
                                    </p:anim>
                                    <p:anim calcmode="lin" valueType="num">
                                      <p:cBhvr additive="base">
                                        <p:cTn id="106" dur="2000"/>
                                        <p:tgtEl>
                                          <p:spTgt spid="14"/>
                                        </p:tgtEl>
                                        <p:attrNameLst>
                                          <p:attrName>ppt_y</p:attrName>
                                        </p:attrNameLst>
                                      </p:cBhvr>
                                      <p:tavLst>
                                        <p:tav tm="0">
                                          <p:val>
                                            <p:strVal val="ppt_y"/>
                                          </p:val>
                                        </p:tav>
                                        <p:tav tm="100000">
                                          <p:val>
                                            <p:strVal val="0-ppt_h/2"/>
                                          </p:val>
                                        </p:tav>
                                      </p:tavLst>
                                    </p:anim>
                                    <p:set>
                                      <p:cBhvr>
                                        <p:cTn id="107" dur="1" fill="hold">
                                          <p:stCondLst>
                                            <p:cond delay="1999"/>
                                          </p:stCondLst>
                                        </p:cTn>
                                        <p:tgtEl>
                                          <p:spTgt spid="14"/>
                                        </p:tgtEl>
                                        <p:attrNameLst>
                                          <p:attrName>style.visibility</p:attrName>
                                        </p:attrNameLst>
                                      </p:cBhvr>
                                      <p:to>
                                        <p:strVal val="hidden"/>
                                      </p:to>
                                    </p:set>
                                  </p:childTnLst>
                                </p:cTn>
                              </p:par>
                              <p:par>
                                <p:cTn id="108" presetID="23" presetClass="entr" presetSubtype="288" fill="hold" nodeType="withEffect">
                                  <p:stCondLst>
                                    <p:cond delay="0"/>
                                  </p:stCondLst>
                                  <p:childTnLst>
                                    <p:set>
                                      <p:cBhvr>
                                        <p:cTn id="109" dur="1" fill="hold">
                                          <p:stCondLst>
                                            <p:cond delay="0"/>
                                          </p:stCondLst>
                                        </p:cTn>
                                        <p:tgtEl>
                                          <p:spTgt spid="4"/>
                                        </p:tgtEl>
                                        <p:attrNameLst>
                                          <p:attrName>style.visibility</p:attrName>
                                        </p:attrNameLst>
                                      </p:cBhvr>
                                      <p:to>
                                        <p:strVal val="visible"/>
                                      </p:to>
                                    </p:set>
                                    <p:anim calcmode="lin" valueType="num">
                                      <p:cBhvr>
                                        <p:cTn id="110" dur="2000" fill="hold"/>
                                        <p:tgtEl>
                                          <p:spTgt spid="4"/>
                                        </p:tgtEl>
                                        <p:attrNameLst>
                                          <p:attrName>ppt_w</p:attrName>
                                        </p:attrNameLst>
                                      </p:cBhvr>
                                      <p:tavLst>
                                        <p:tav tm="0">
                                          <p:val>
                                            <p:strVal val="4/3*#ppt_w"/>
                                          </p:val>
                                        </p:tav>
                                        <p:tav tm="100000">
                                          <p:val>
                                            <p:strVal val="#ppt_w"/>
                                          </p:val>
                                        </p:tav>
                                      </p:tavLst>
                                    </p:anim>
                                    <p:anim calcmode="lin" valueType="num">
                                      <p:cBhvr>
                                        <p:cTn id="111" dur="2000" fill="hold"/>
                                        <p:tgtEl>
                                          <p:spTgt spid="4"/>
                                        </p:tgtEl>
                                        <p:attrNameLst>
                                          <p:attrName>ppt_h</p:attrName>
                                        </p:attrNameLst>
                                      </p:cBhvr>
                                      <p:tavLst>
                                        <p:tav tm="0">
                                          <p:val>
                                            <p:strVal val="4/3*#ppt_h"/>
                                          </p:val>
                                        </p:tav>
                                        <p:tav tm="100000">
                                          <p:val>
                                            <p:strVal val="#ppt_h"/>
                                          </p:val>
                                        </p:tav>
                                      </p:tavLst>
                                    </p:anim>
                                  </p:childTnLst>
                                </p:cTn>
                              </p:par>
                              <p:par>
                                <p:cTn id="112" presetID="16" presetClass="entr" presetSubtype="42" fill="hold" nodeType="withEffect">
                                  <p:stCondLst>
                                    <p:cond delay="0"/>
                                  </p:stCondLst>
                                  <p:childTnLst>
                                    <p:set>
                                      <p:cBhvr>
                                        <p:cTn id="113" dur="1" fill="hold">
                                          <p:stCondLst>
                                            <p:cond delay="0"/>
                                          </p:stCondLst>
                                        </p:cTn>
                                        <p:tgtEl>
                                          <p:spTgt spid="4"/>
                                        </p:tgtEl>
                                        <p:attrNameLst>
                                          <p:attrName>style.visibility</p:attrName>
                                        </p:attrNameLst>
                                      </p:cBhvr>
                                      <p:to>
                                        <p:strVal val="visible"/>
                                      </p:to>
                                    </p:set>
                                    <p:animEffect transition="in" filter="barn(outHorizontal)">
                                      <p:cBhvr>
                                        <p:cTn id="11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10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4" name="3 Imagen" descr="yjuyu.jpg"/>
          <p:cNvPicPr>
            <a:picLocks noChangeAspect="1"/>
          </p:cNvPicPr>
          <p:nvPr/>
        </p:nvPicPr>
        <p:blipFill>
          <a:blip r:embed="rId2"/>
          <a:stretch>
            <a:fillRect/>
          </a:stretch>
        </p:blipFill>
        <p:spPr>
          <a:xfrm>
            <a:off x="0" y="0"/>
            <a:ext cx="9141768" cy="5143500"/>
          </a:xfrm>
          <a:prstGeom prst="rect">
            <a:avLst/>
          </a:prstGeom>
        </p:spPr>
      </p:pic>
      <p:sp>
        <p:nvSpPr>
          <p:cNvPr id="5" name="1 Título"/>
          <p:cNvSpPr>
            <a:spLocks noGrp="1"/>
          </p:cNvSpPr>
          <p:nvPr>
            <p:ph type="ctrTitle"/>
          </p:nvPr>
        </p:nvSpPr>
        <p:spPr>
          <a:xfrm>
            <a:off x="685800" y="1597819"/>
            <a:ext cx="7772400" cy="1102519"/>
          </a:xfrm>
        </p:spPr>
        <p:txBody>
          <a:bodyPr/>
          <a:lstStyle/>
          <a:p>
            <a:endParaRPr lang="es-PE"/>
          </a:p>
        </p:txBody>
      </p:sp>
      <p:sp>
        <p:nvSpPr>
          <p:cNvPr id="6" name="2 Subtítulo"/>
          <p:cNvSpPr>
            <a:spLocks noGrp="1"/>
          </p:cNvSpPr>
          <p:nvPr>
            <p:ph type="subTitle" idx="1"/>
          </p:nvPr>
        </p:nvSpPr>
        <p:spPr>
          <a:xfrm>
            <a:off x="1371600" y="2914650"/>
            <a:ext cx="6400800" cy="1314450"/>
          </a:xfrm>
        </p:spPr>
        <p:txBody>
          <a:bodyPr/>
          <a:lstStyle/>
          <a:p>
            <a:endParaRPr lang="es-PE"/>
          </a:p>
        </p:txBody>
      </p:sp>
      <p:pic>
        <p:nvPicPr>
          <p:cNvPr id="7" name="6 Imagen" descr="CGepxeLKvtpPoOCqpi7DelVRvpk.png"/>
          <p:cNvPicPr>
            <a:picLocks noChangeAspect="1"/>
          </p:cNvPicPr>
          <p:nvPr/>
        </p:nvPicPr>
        <p:blipFill>
          <a:blip r:embed="rId3">
            <a:grayscl/>
            <a:lum bright="40000" contrast="40000"/>
          </a:blip>
          <a:stretch>
            <a:fillRect/>
          </a:stretch>
        </p:blipFill>
        <p:spPr>
          <a:xfrm rot="5400000">
            <a:off x="1928795" y="1357303"/>
            <a:ext cx="2857500" cy="2571750"/>
          </a:xfrm>
          <a:prstGeom prst="rect">
            <a:avLst/>
          </a:prstGeom>
        </p:spPr>
      </p:pic>
      <p:pic>
        <p:nvPicPr>
          <p:cNvPr id="8" name="7 Imagen" descr="CGepxeLKvtpPoOCqpi7DelVRvpk.png"/>
          <p:cNvPicPr>
            <a:picLocks noChangeAspect="1"/>
          </p:cNvPicPr>
          <p:nvPr/>
        </p:nvPicPr>
        <p:blipFill>
          <a:blip r:embed="rId3">
            <a:grayscl/>
            <a:lum bright="40000" contrast="40000"/>
          </a:blip>
          <a:stretch>
            <a:fillRect/>
          </a:stretch>
        </p:blipFill>
        <p:spPr>
          <a:xfrm rot="5400000">
            <a:off x="-31" y="1428741"/>
            <a:ext cx="2857500" cy="2571750"/>
          </a:xfrm>
          <a:prstGeom prst="rect">
            <a:avLst/>
          </a:prstGeom>
        </p:spPr>
      </p:pic>
      <p:pic>
        <p:nvPicPr>
          <p:cNvPr id="9" name="8 Imagen" descr="CGepxeLKvtpPoOCqpi7DelVRvpk.png"/>
          <p:cNvPicPr>
            <a:picLocks noChangeAspect="1"/>
          </p:cNvPicPr>
          <p:nvPr/>
        </p:nvPicPr>
        <p:blipFill>
          <a:blip r:embed="rId3">
            <a:grayscl/>
            <a:lum bright="40000" contrast="40000"/>
          </a:blip>
          <a:stretch>
            <a:fillRect/>
          </a:stretch>
        </p:blipFill>
        <p:spPr>
          <a:xfrm rot="16200000">
            <a:off x="6429375" y="1357303"/>
            <a:ext cx="2857500" cy="2571750"/>
          </a:xfrm>
          <a:prstGeom prst="rect">
            <a:avLst/>
          </a:prstGeom>
        </p:spPr>
      </p:pic>
      <p:pic>
        <p:nvPicPr>
          <p:cNvPr id="10" name="9 Imagen" descr="CGepxeLKvtpPoOCqpi7DelVRvpk.png"/>
          <p:cNvPicPr>
            <a:picLocks noChangeAspect="1"/>
          </p:cNvPicPr>
          <p:nvPr/>
        </p:nvPicPr>
        <p:blipFill>
          <a:blip r:embed="rId3">
            <a:grayscl/>
            <a:lum bright="40000" contrast="40000"/>
          </a:blip>
          <a:stretch>
            <a:fillRect/>
          </a:stretch>
        </p:blipFill>
        <p:spPr>
          <a:xfrm rot="16200000">
            <a:off x="4714877" y="1357303"/>
            <a:ext cx="2857500" cy="2571750"/>
          </a:xfrm>
          <a:prstGeom prst="rect">
            <a:avLst/>
          </a:prstGeom>
        </p:spPr>
      </p:pic>
      <p:sp>
        <p:nvSpPr>
          <p:cNvPr id="11" name="10 Rectángulo"/>
          <p:cNvSpPr/>
          <p:nvPr/>
        </p:nvSpPr>
        <p:spPr>
          <a:xfrm>
            <a:off x="-357222" y="-142894"/>
            <a:ext cx="9787006" cy="5500726"/>
          </a:xfrm>
          <a:prstGeom prst="rect">
            <a:avLst/>
          </a:prstGeom>
          <a:gradFill>
            <a:gsLst>
              <a:gs pos="0">
                <a:srgbClr val="002060"/>
              </a:gs>
              <a:gs pos="39999">
                <a:srgbClr val="85C2FF"/>
              </a:gs>
              <a:gs pos="70000">
                <a:srgbClr val="C4D6EB"/>
              </a:gs>
              <a:gs pos="100000">
                <a:srgbClr val="FFEBFA"/>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7"/>
                                        </p:tgtEl>
                                        <p:attrNameLst>
                                          <p:attrName>style.visibility</p:attrName>
                                        </p:attrNameLst>
                                      </p:cBhvr>
                                      <p:to>
                                        <p:strVal val="visible"/>
                                      </p:to>
                                    </p:set>
                                    <p:anim calcmode="lin" valueType="num">
                                      <p:cBhvr additive="base">
                                        <p:cTn id="9" dur="2000" fill="hold"/>
                                        <p:tgtEl>
                                          <p:spTgt spid="7"/>
                                        </p:tgtEl>
                                        <p:attrNameLst>
                                          <p:attrName>ppt_x</p:attrName>
                                        </p:attrNameLst>
                                      </p:cBhvr>
                                      <p:tavLst>
                                        <p:tav tm="0">
                                          <p:val>
                                            <p:strVal val="1+#ppt_w/2"/>
                                          </p:val>
                                        </p:tav>
                                        <p:tav tm="100000">
                                          <p:val>
                                            <p:strVal val="#ppt_x"/>
                                          </p:val>
                                        </p:tav>
                                      </p:tavLst>
                                    </p:anim>
                                    <p:anim calcmode="lin" valueType="num">
                                      <p:cBhvr additive="base">
                                        <p:cTn id="10" dur="2000" fill="hold"/>
                                        <p:tgtEl>
                                          <p:spTgt spid="7"/>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1+#ppt_w/2"/>
                                          </p:val>
                                        </p:tav>
                                        <p:tav tm="100000">
                                          <p:val>
                                            <p:strVal val="#ppt_x"/>
                                          </p:val>
                                        </p:tav>
                                      </p:tavLst>
                                    </p:anim>
                                    <p:anim calcmode="lin" valueType="num">
                                      <p:cBhvr additive="base">
                                        <p:cTn id="14" dur="2000" fill="hold"/>
                                        <p:tgtEl>
                                          <p:spTgt spid="8"/>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ppt_y"/>
                                          </p:val>
                                        </p:tav>
                                        <p:tav tm="100000">
                                          <p:val>
                                            <p:strVal val="#ppt_y"/>
                                          </p:val>
                                        </p:tav>
                                      </p:tavLst>
                                    </p:anim>
                                  </p:childTnLst>
                                </p:cTn>
                              </p:par>
                              <p:par>
                                <p:cTn id="23" presetID="19" presetClass="entr" presetSubtype="10"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ppt_w</p:attrName>
                                        </p:attrNameLst>
                                      </p:cBhvr>
                                      <p:tavLst>
                                        <p:tav tm="0" fmla="#ppt_w*sin(2.5*pi*$)">
                                          <p:val>
                                            <p:fltVal val="0"/>
                                          </p:val>
                                        </p:tav>
                                        <p:tav tm="100000">
                                          <p:val>
                                            <p:fltVal val="1"/>
                                          </p:val>
                                        </p:tav>
                                      </p:tavLst>
                                    </p:anim>
                                    <p:anim calcmode="lin" valueType="num">
                                      <p:cBhvr>
                                        <p:cTn id="26" dur="2000" fill="hold"/>
                                        <p:tgtEl>
                                          <p:spTgt spid="7"/>
                                        </p:tgtEl>
                                        <p:attrNameLst>
                                          <p:attrName>ppt_h</p:attrName>
                                        </p:attrNameLst>
                                      </p:cBhvr>
                                      <p:tavLst>
                                        <p:tav tm="0">
                                          <p:val>
                                            <p:strVal val="#ppt_h"/>
                                          </p:val>
                                        </p:tav>
                                        <p:tav tm="100000">
                                          <p:val>
                                            <p:strVal val="#ppt_h"/>
                                          </p:val>
                                        </p:tav>
                                      </p:tavLst>
                                    </p:anim>
                                  </p:childTnLst>
                                </p:cTn>
                              </p:par>
                              <p:par>
                                <p:cTn id="27" presetID="19" presetClass="entr" presetSubtype="10"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ppt_w</p:attrName>
                                        </p:attrNameLst>
                                      </p:cBhvr>
                                      <p:tavLst>
                                        <p:tav tm="0" fmla="#ppt_w*sin(2.5*pi*$)">
                                          <p:val>
                                            <p:fltVal val="0"/>
                                          </p:val>
                                        </p:tav>
                                        <p:tav tm="100000">
                                          <p:val>
                                            <p:fltVal val="1"/>
                                          </p:val>
                                        </p:tav>
                                      </p:tavLst>
                                    </p:anim>
                                    <p:anim calcmode="lin" valueType="num">
                                      <p:cBhvr>
                                        <p:cTn id="30" dur="2000" fill="hold"/>
                                        <p:tgtEl>
                                          <p:spTgt spid="8"/>
                                        </p:tgtEl>
                                        <p:attrNameLst>
                                          <p:attrName>ppt_h</p:attrName>
                                        </p:attrNameLst>
                                      </p:cBhvr>
                                      <p:tavLst>
                                        <p:tav tm="0">
                                          <p:val>
                                            <p:strVal val="#ppt_h"/>
                                          </p:val>
                                        </p:tav>
                                        <p:tav tm="100000">
                                          <p:val>
                                            <p:strVal val="#ppt_h"/>
                                          </p:val>
                                        </p:tav>
                                      </p:tavLst>
                                    </p:anim>
                                  </p:childTnLst>
                                </p:cTn>
                              </p:par>
                              <p:par>
                                <p:cTn id="31" presetID="19" presetClass="entr" presetSubtype="10"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2000" fill="hold"/>
                                        <p:tgtEl>
                                          <p:spTgt spid="9"/>
                                        </p:tgtEl>
                                        <p:attrNameLst>
                                          <p:attrName>ppt_w</p:attrName>
                                        </p:attrNameLst>
                                      </p:cBhvr>
                                      <p:tavLst>
                                        <p:tav tm="0" fmla="#ppt_w*sin(2.5*pi*$)">
                                          <p:val>
                                            <p:fltVal val="0"/>
                                          </p:val>
                                        </p:tav>
                                        <p:tav tm="100000">
                                          <p:val>
                                            <p:fltVal val="1"/>
                                          </p:val>
                                        </p:tav>
                                      </p:tavLst>
                                    </p:anim>
                                    <p:anim calcmode="lin" valueType="num">
                                      <p:cBhvr>
                                        <p:cTn id="34" dur="2000" fill="hold"/>
                                        <p:tgtEl>
                                          <p:spTgt spid="9"/>
                                        </p:tgtEl>
                                        <p:attrNameLst>
                                          <p:attrName>ppt_h</p:attrName>
                                        </p:attrNameLst>
                                      </p:cBhvr>
                                      <p:tavLst>
                                        <p:tav tm="0">
                                          <p:val>
                                            <p:strVal val="#ppt_h"/>
                                          </p:val>
                                        </p:tav>
                                        <p:tav tm="100000">
                                          <p:val>
                                            <p:strVal val="#ppt_h"/>
                                          </p:val>
                                        </p:tav>
                                      </p:tavLst>
                                    </p:anim>
                                  </p:childTnLst>
                                </p:cTn>
                              </p:par>
                              <p:par>
                                <p:cTn id="35" presetID="19" presetClass="entr" presetSubtype="10"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2000" fill="hold"/>
                                        <p:tgtEl>
                                          <p:spTgt spid="10"/>
                                        </p:tgtEl>
                                        <p:attrNameLst>
                                          <p:attrName>ppt_w</p:attrName>
                                        </p:attrNameLst>
                                      </p:cBhvr>
                                      <p:tavLst>
                                        <p:tav tm="0" fmla="#ppt_w*sin(2.5*pi*$)">
                                          <p:val>
                                            <p:fltVal val="0"/>
                                          </p:val>
                                        </p:tav>
                                        <p:tav tm="100000">
                                          <p:val>
                                            <p:fltVal val="1"/>
                                          </p:val>
                                        </p:tav>
                                      </p:tavLst>
                                    </p:anim>
                                    <p:anim calcmode="lin" valueType="num">
                                      <p:cBhvr>
                                        <p:cTn id="38" dur="2000" fill="hold"/>
                                        <p:tgtEl>
                                          <p:spTgt spid="10"/>
                                        </p:tgtEl>
                                        <p:attrNameLst>
                                          <p:attrName>ppt_h</p:attrName>
                                        </p:attrNameLst>
                                      </p:cBhvr>
                                      <p:tavLst>
                                        <p:tav tm="0">
                                          <p:val>
                                            <p:strVal val="#ppt_h"/>
                                          </p:val>
                                        </p:tav>
                                        <p:tav tm="100000">
                                          <p:val>
                                            <p:strVal val="#ppt_h"/>
                                          </p:val>
                                        </p:tav>
                                      </p:tavLst>
                                    </p:anim>
                                  </p:childTnLst>
                                </p:cTn>
                              </p:par>
                            </p:childTnLst>
                          </p:cTn>
                        </p:par>
                        <p:par>
                          <p:cTn id="39" fill="hold">
                            <p:stCondLst>
                              <p:cond delay="2000"/>
                            </p:stCondLst>
                            <p:childTnLst>
                              <p:par>
                                <p:cTn id="40" presetID="2" presetClass="exit" presetSubtype="2" fill="hold" nodeType="afterEffect">
                                  <p:stCondLst>
                                    <p:cond delay="0"/>
                                  </p:stCondLst>
                                  <p:childTnLst>
                                    <p:anim calcmode="lin" valueType="num">
                                      <p:cBhvr additive="base">
                                        <p:cTn id="41" dur="2000"/>
                                        <p:tgtEl>
                                          <p:spTgt spid="7"/>
                                        </p:tgtEl>
                                        <p:attrNameLst>
                                          <p:attrName>ppt_x</p:attrName>
                                        </p:attrNameLst>
                                      </p:cBhvr>
                                      <p:tavLst>
                                        <p:tav tm="0">
                                          <p:val>
                                            <p:strVal val="ppt_x"/>
                                          </p:val>
                                        </p:tav>
                                        <p:tav tm="100000">
                                          <p:val>
                                            <p:strVal val="1+ppt_w/2"/>
                                          </p:val>
                                        </p:tav>
                                      </p:tavLst>
                                    </p:anim>
                                    <p:anim calcmode="lin" valueType="num">
                                      <p:cBhvr additive="base">
                                        <p:cTn id="42" dur="2000"/>
                                        <p:tgtEl>
                                          <p:spTgt spid="7"/>
                                        </p:tgtEl>
                                        <p:attrNameLst>
                                          <p:attrName>ppt_y</p:attrName>
                                        </p:attrNameLst>
                                      </p:cBhvr>
                                      <p:tavLst>
                                        <p:tav tm="0">
                                          <p:val>
                                            <p:strVal val="ppt_y"/>
                                          </p:val>
                                        </p:tav>
                                        <p:tav tm="100000">
                                          <p:val>
                                            <p:strVal val="ppt_y"/>
                                          </p:val>
                                        </p:tav>
                                      </p:tavLst>
                                    </p:anim>
                                    <p:set>
                                      <p:cBhvr>
                                        <p:cTn id="43" dur="1" fill="hold">
                                          <p:stCondLst>
                                            <p:cond delay="1999"/>
                                          </p:stCondLst>
                                        </p:cTn>
                                        <p:tgtEl>
                                          <p:spTgt spid="7"/>
                                        </p:tgtEl>
                                        <p:attrNameLst>
                                          <p:attrName>style.visibility</p:attrName>
                                        </p:attrNameLst>
                                      </p:cBhvr>
                                      <p:to>
                                        <p:strVal val="hidden"/>
                                      </p:to>
                                    </p:set>
                                  </p:childTnLst>
                                </p:cTn>
                              </p:par>
                              <p:par>
                                <p:cTn id="44" presetID="2" presetClass="exit" presetSubtype="2" fill="hold" nodeType="withEffect">
                                  <p:stCondLst>
                                    <p:cond delay="0"/>
                                  </p:stCondLst>
                                  <p:childTnLst>
                                    <p:anim calcmode="lin" valueType="num">
                                      <p:cBhvr additive="base">
                                        <p:cTn id="45" dur="2000"/>
                                        <p:tgtEl>
                                          <p:spTgt spid="8"/>
                                        </p:tgtEl>
                                        <p:attrNameLst>
                                          <p:attrName>ppt_x</p:attrName>
                                        </p:attrNameLst>
                                      </p:cBhvr>
                                      <p:tavLst>
                                        <p:tav tm="0">
                                          <p:val>
                                            <p:strVal val="ppt_x"/>
                                          </p:val>
                                        </p:tav>
                                        <p:tav tm="100000">
                                          <p:val>
                                            <p:strVal val="1+ppt_w/2"/>
                                          </p:val>
                                        </p:tav>
                                      </p:tavLst>
                                    </p:anim>
                                    <p:anim calcmode="lin" valueType="num">
                                      <p:cBhvr additive="base">
                                        <p:cTn id="46" dur="2000"/>
                                        <p:tgtEl>
                                          <p:spTgt spid="8"/>
                                        </p:tgtEl>
                                        <p:attrNameLst>
                                          <p:attrName>ppt_y</p:attrName>
                                        </p:attrNameLst>
                                      </p:cBhvr>
                                      <p:tavLst>
                                        <p:tav tm="0">
                                          <p:val>
                                            <p:strVal val="ppt_y"/>
                                          </p:val>
                                        </p:tav>
                                        <p:tav tm="100000">
                                          <p:val>
                                            <p:strVal val="ppt_y"/>
                                          </p:val>
                                        </p:tav>
                                      </p:tavLst>
                                    </p:anim>
                                    <p:set>
                                      <p:cBhvr>
                                        <p:cTn id="47" dur="1" fill="hold">
                                          <p:stCondLst>
                                            <p:cond delay="1999"/>
                                          </p:stCondLst>
                                        </p:cTn>
                                        <p:tgtEl>
                                          <p:spTgt spid="8"/>
                                        </p:tgtEl>
                                        <p:attrNameLst>
                                          <p:attrName>style.visibility</p:attrName>
                                        </p:attrNameLst>
                                      </p:cBhvr>
                                      <p:to>
                                        <p:strVal val="hidden"/>
                                      </p:to>
                                    </p:set>
                                  </p:childTnLst>
                                </p:cTn>
                              </p:par>
                              <p:par>
                                <p:cTn id="48" presetID="2" presetClass="exit" presetSubtype="8" fill="hold" nodeType="withEffect">
                                  <p:stCondLst>
                                    <p:cond delay="0"/>
                                  </p:stCondLst>
                                  <p:childTnLst>
                                    <p:anim calcmode="lin" valueType="num">
                                      <p:cBhvr additive="base">
                                        <p:cTn id="49" dur="2000"/>
                                        <p:tgtEl>
                                          <p:spTgt spid="9"/>
                                        </p:tgtEl>
                                        <p:attrNameLst>
                                          <p:attrName>ppt_x</p:attrName>
                                        </p:attrNameLst>
                                      </p:cBhvr>
                                      <p:tavLst>
                                        <p:tav tm="0">
                                          <p:val>
                                            <p:strVal val="ppt_x"/>
                                          </p:val>
                                        </p:tav>
                                        <p:tav tm="100000">
                                          <p:val>
                                            <p:strVal val="0-ppt_w/2"/>
                                          </p:val>
                                        </p:tav>
                                      </p:tavLst>
                                    </p:anim>
                                    <p:anim calcmode="lin" valueType="num">
                                      <p:cBhvr additive="base">
                                        <p:cTn id="50" dur="2000"/>
                                        <p:tgtEl>
                                          <p:spTgt spid="9"/>
                                        </p:tgtEl>
                                        <p:attrNameLst>
                                          <p:attrName>ppt_y</p:attrName>
                                        </p:attrNameLst>
                                      </p:cBhvr>
                                      <p:tavLst>
                                        <p:tav tm="0">
                                          <p:val>
                                            <p:strVal val="ppt_y"/>
                                          </p:val>
                                        </p:tav>
                                        <p:tav tm="100000">
                                          <p:val>
                                            <p:strVal val="ppt_y"/>
                                          </p:val>
                                        </p:tav>
                                      </p:tavLst>
                                    </p:anim>
                                    <p:set>
                                      <p:cBhvr>
                                        <p:cTn id="51" dur="1" fill="hold">
                                          <p:stCondLst>
                                            <p:cond delay="1999"/>
                                          </p:stCondLst>
                                        </p:cTn>
                                        <p:tgtEl>
                                          <p:spTgt spid="9"/>
                                        </p:tgtEl>
                                        <p:attrNameLst>
                                          <p:attrName>style.visibility</p:attrName>
                                        </p:attrNameLst>
                                      </p:cBhvr>
                                      <p:to>
                                        <p:strVal val="hidden"/>
                                      </p:to>
                                    </p:set>
                                  </p:childTnLst>
                                </p:cTn>
                              </p:par>
                              <p:par>
                                <p:cTn id="52" presetID="2" presetClass="exit" presetSubtype="8" fill="hold" nodeType="withEffect">
                                  <p:stCondLst>
                                    <p:cond delay="0"/>
                                  </p:stCondLst>
                                  <p:childTnLst>
                                    <p:anim calcmode="lin" valueType="num">
                                      <p:cBhvr additive="base">
                                        <p:cTn id="53" dur="2000"/>
                                        <p:tgtEl>
                                          <p:spTgt spid="10"/>
                                        </p:tgtEl>
                                        <p:attrNameLst>
                                          <p:attrName>ppt_x</p:attrName>
                                        </p:attrNameLst>
                                      </p:cBhvr>
                                      <p:tavLst>
                                        <p:tav tm="0">
                                          <p:val>
                                            <p:strVal val="ppt_x"/>
                                          </p:val>
                                        </p:tav>
                                        <p:tav tm="100000">
                                          <p:val>
                                            <p:strVal val="0-ppt_w/2"/>
                                          </p:val>
                                        </p:tav>
                                      </p:tavLst>
                                    </p:anim>
                                    <p:anim calcmode="lin" valueType="num">
                                      <p:cBhvr additive="base">
                                        <p:cTn id="54" dur="2000"/>
                                        <p:tgtEl>
                                          <p:spTgt spid="10"/>
                                        </p:tgtEl>
                                        <p:attrNameLst>
                                          <p:attrName>ppt_y</p:attrName>
                                        </p:attrNameLst>
                                      </p:cBhvr>
                                      <p:tavLst>
                                        <p:tav tm="0">
                                          <p:val>
                                            <p:strVal val="ppt_y"/>
                                          </p:val>
                                        </p:tav>
                                        <p:tav tm="100000">
                                          <p:val>
                                            <p:strVal val="ppt_y"/>
                                          </p:val>
                                        </p:tav>
                                      </p:tavLst>
                                    </p:anim>
                                    <p:set>
                                      <p:cBhvr>
                                        <p:cTn id="55" dur="1" fill="hold">
                                          <p:stCondLst>
                                            <p:cond delay="1999"/>
                                          </p:stCondLst>
                                        </p:cTn>
                                        <p:tgtEl>
                                          <p:spTgt spid="10"/>
                                        </p:tgtEl>
                                        <p:attrNameLst>
                                          <p:attrName>style.visibility</p:attrName>
                                        </p:attrNameLst>
                                      </p:cBhvr>
                                      <p:to>
                                        <p:strVal val="hidden"/>
                                      </p:to>
                                    </p:set>
                                  </p:childTnLst>
                                </p:cTn>
                              </p:par>
                              <p:par>
                                <p:cTn id="56" presetID="19" presetClass="exit" presetSubtype="10" fill="hold" nodeType="withEffect">
                                  <p:stCondLst>
                                    <p:cond delay="0"/>
                                  </p:stCondLst>
                                  <p:childTnLst>
                                    <p:anim calcmode="lin" valueType="num">
                                      <p:cBhvr>
                                        <p:cTn id="57" dur="2000"/>
                                        <p:tgtEl>
                                          <p:spTgt spid="7"/>
                                        </p:tgtEl>
                                        <p:attrNameLst>
                                          <p:attrName>ppt_h</p:attrName>
                                        </p:attrNameLst>
                                      </p:cBhvr>
                                      <p:tavLst>
                                        <p:tav tm="0">
                                          <p:val>
                                            <p:strVal val="ppt_h"/>
                                          </p:val>
                                        </p:tav>
                                        <p:tav tm="100000">
                                          <p:val>
                                            <p:strVal val="ppt_h"/>
                                          </p:val>
                                        </p:tav>
                                      </p:tavLst>
                                    </p:anim>
                                    <p:anim calcmode="lin" valueType="num">
                                      <p:cBhvr>
                                        <p:cTn id="58"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9" dur="1" fill="hold">
                                          <p:stCondLst>
                                            <p:cond delay="1999"/>
                                          </p:stCondLst>
                                        </p:cTn>
                                        <p:tgtEl>
                                          <p:spTgt spid="7"/>
                                        </p:tgtEl>
                                        <p:attrNameLst>
                                          <p:attrName>style.visibility</p:attrName>
                                        </p:attrNameLst>
                                      </p:cBhvr>
                                      <p:to>
                                        <p:strVal val="hidden"/>
                                      </p:to>
                                    </p:set>
                                  </p:childTnLst>
                                </p:cTn>
                              </p:par>
                              <p:par>
                                <p:cTn id="60" presetID="19" presetClass="exit" presetSubtype="10" fill="hold" nodeType="withEffect">
                                  <p:stCondLst>
                                    <p:cond delay="0"/>
                                  </p:stCondLst>
                                  <p:childTnLst>
                                    <p:anim calcmode="lin" valueType="num">
                                      <p:cBhvr>
                                        <p:cTn id="61" dur="2000"/>
                                        <p:tgtEl>
                                          <p:spTgt spid="8"/>
                                        </p:tgtEl>
                                        <p:attrNameLst>
                                          <p:attrName>ppt_h</p:attrName>
                                        </p:attrNameLst>
                                      </p:cBhvr>
                                      <p:tavLst>
                                        <p:tav tm="0">
                                          <p:val>
                                            <p:strVal val="ppt_h"/>
                                          </p:val>
                                        </p:tav>
                                        <p:tav tm="100000">
                                          <p:val>
                                            <p:strVal val="ppt_h"/>
                                          </p:val>
                                        </p:tav>
                                      </p:tavLst>
                                    </p:anim>
                                    <p:anim calcmode="lin" valueType="num">
                                      <p:cBhvr>
                                        <p:cTn id="62"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3" dur="1" fill="hold">
                                          <p:stCondLst>
                                            <p:cond delay="1999"/>
                                          </p:stCondLst>
                                        </p:cTn>
                                        <p:tgtEl>
                                          <p:spTgt spid="8"/>
                                        </p:tgtEl>
                                        <p:attrNameLst>
                                          <p:attrName>style.visibility</p:attrName>
                                        </p:attrNameLst>
                                      </p:cBhvr>
                                      <p:to>
                                        <p:strVal val="hidden"/>
                                      </p:to>
                                    </p:set>
                                  </p:childTnLst>
                                </p:cTn>
                              </p:par>
                              <p:par>
                                <p:cTn id="64" presetID="19" presetClass="exit" presetSubtype="10" fill="hold" nodeType="withEffect">
                                  <p:stCondLst>
                                    <p:cond delay="0"/>
                                  </p:stCondLst>
                                  <p:childTnLst>
                                    <p:anim calcmode="lin" valueType="num">
                                      <p:cBhvr>
                                        <p:cTn id="65" dur="2000"/>
                                        <p:tgtEl>
                                          <p:spTgt spid="9"/>
                                        </p:tgtEl>
                                        <p:attrNameLst>
                                          <p:attrName>ppt_h</p:attrName>
                                        </p:attrNameLst>
                                      </p:cBhvr>
                                      <p:tavLst>
                                        <p:tav tm="0">
                                          <p:val>
                                            <p:strVal val="ppt_h"/>
                                          </p:val>
                                        </p:tav>
                                        <p:tav tm="100000">
                                          <p:val>
                                            <p:strVal val="ppt_h"/>
                                          </p:val>
                                        </p:tav>
                                      </p:tavLst>
                                    </p:anim>
                                    <p:anim calcmode="lin" valueType="num">
                                      <p:cBhvr>
                                        <p:cTn id="66"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7" dur="1" fill="hold">
                                          <p:stCondLst>
                                            <p:cond delay="1999"/>
                                          </p:stCondLst>
                                        </p:cTn>
                                        <p:tgtEl>
                                          <p:spTgt spid="9"/>
                                        </p:tgtEl>
                                        <p:attrNameLst>
                                          <p:attrName>style.visibility</p:attrName>
                                        </p:attrNameLst>
                                      </p:cBhvr>
                                      <p:to>
                                        <p:strVal val="hidden"/>
                                      </p:to>
                                    </p:set>
                                  </p:childTnLst>
                                </p:cTn>
                              </p:par>
                              <p:par>
                                <p:cTn id="68" presetID="19" presetClass="exit" presetSubtype="10" fill="hold" nodeType="withEffect">
                                  <p:stCondLst>
                                    <p:cond delay="0"/>
                                  </p:stCondLst>
                                  <p:childTnLst>
                                    <p:anim calcmode="lin" valueType="num">
                                      <p:cBhvr>
                                        <p:cTn id="69" dur="2000"/>
                                        <p:tgtEl>
                                          <p:spTgt spid="10"/>
                                        </p:tgtEl>
                                        <p:attrNameLst>
                                          <p:attrName>ppt_h</p:attrName>
                                        </p:attrNameLst>
                                      </p:cBhvr>
                                      <p:tavLst>
                                        <p:tav tm="0">
                                          <p:val>
                                            <p:strVal val="ppt_h"/>
                                          </p:val>
                                        </p:tav>
                                        <p:tav tm="100000">
                                          <p:val>
                                            <p:strVal val="ppt_h"/>
                                          </p:val>
                                        </p:tav>
                                      </p:tavLst>
                                    </p:anim>
                                    <p:anim calcmode="lin" valueType="num">
                                      <p:cBhvr>
                                        <p:cTn id="70"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1" dur="1" fill="hold">
                                          <p:stCondLst>
                                            <p:cond delay="1999"/>
                                          </p:stCondLst>
                                        </p:cTn>
                                        <p:tgtEl>
                                          <p:spTgt spid="10"/>
                                        </p:tgtEl>
                                        <p:attrNameLst>
                                          <p:attrName>style.visibility</p:attrName>
                                        </p:attrNameLst>
                                      </p:cBhvr>
                                      <p:to>
                                        <p:strVal val="hidden"/>
                                      </p:to>
                                    </p:set>
                                  </p:childTnLst>
                                </p:cTn>
                              </p:par>
                              <p:par>
                                <p:cTn id="72" presetID="17" presetClass="entr" presetSubtype="10" fill="hold" nodeType="withEffect">
                                  <p:stCondLst>
                                    <p:cond delay="0"/>
                                  </p:stCondLst>
                                  <p:childTnLst>
                                    <p:set>
                                      <p:cBhvr>
                                        <p:cTn id="73" dur="1" fill="hold">
                                          <p:stCondLst>
                                            <p:cond delay="0"/>
                                          </p:stCondLst>
                                        </p:cTn>
                                        <p:tgtEl>
                                          <p:spTgt spid="4"/>
                                        </p:tgtEl>
                                        <p:attrNameLst>
                                          <p:attrName>style.visibility</p:attrName>
                                        </p:attrNameLst>
                                      </p:cBhvr>
                                      <p:to>
                                        <p:strVal val="visible"/>
                                      </p:to>
                                    </p:set>
                                    <p:anim calcmode="lin" valueType="num">
                                      <p:cBhvr>
                                        <p:cTn id="74" dur="2000" fill="hold"/>
                                        <p:tgtEl>
                                          <p:spTgt spid="4"/>
                                        </p:tgtEl>
                                        <p:attrNameLst>
                                          <p:attrName>ppt_w</p:attrName>
                                        </p:attrNameLst>
                                      </p:cBhvr>
                                      <p:tavLst>
                                        <p:tav tm="0">
                                          <p:val>
                                            <p:fltVal val="0"/>
                                          </p:val>
                                        </p:tav>
                                        <p:tav tm="100000">
                                          <p:val>
                                            <p:strVal val="#ppt_w"/>
                                          </p:val>
                                        </p:tav>
                                      </p:tavLst>
                                    </p:anim>
                                    <p:anim calcmode="lin" valueType="num">
                                      <p:cBhvr>
                                        <p:cTn id="75"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64999">
              <a:srgbClr val="F0EBD5"/>
            </a:gs>
            <a:gs pos="100000">
              <a:srgbClr val="D1C39F"/>
            </a:gs>
          </a:gsLst>
          <a:lin ang="16200000" scaled="1"/>
        </a:gradFill>
        <a:effectLst/>
      </p:bgPr>
    </p:bg>
    <p:spTree>
      <p:nvGrpSpPr>
        <p:cNvPr id="1" name=""/>
        <p:cNvGrpSpPr/>
        <p:nvPr/>
      </p:nvGrpSpPr>
      <p:grpSpPr>
        <a:xfrm>
          <a:off x="0" y="0"/>
          <a:ext cx="0" cy="0"/>
          <a:chOff x="0" y="0"/>
          <a:chExt cx="0" cy="0"/>
        </a:xfrm>
      </p:grpSpPr>
      <p:pic>
        <p:nvPicPr>
          <p:cNvPr id="4" name="3 Imagen" descr="yyyy.jpg"/>
          <p:cNvPicPr>
            <a:picLocks noChangeAspect="1"/>
          </p:cNvPicPr>
          <p:nvPr/>
        </p:nvPicPr>
        <p:blipFill>
          <a:blip r:embed="rId2" cstate="print"/>
          <a:stretch>
            <a:fillRect/>
          </a:stretch>
        </p:blipFill>
        <p:spPr>
          <a:xfrm>
            <a:off x="0" y="0"/>
            <a:ext cx="9144000" cy="5151454"/>
          </a:xfrm>
          <a:prstGeom prst="rect">
            <a:avLst/>
          </a:prstGeom>
        </p:spPr>
      </p:pic>
      <p:sp>
        <p:nvSpPr>
          <p:cNvPr id="5" name="1 Título"/>
          <p:cNvSpPr>
            <a:spLocks noGrp="1"/>
          </p:cNvSpPr>
          <p:nvPr>
            <p:ph type="ctrTitle"/>
          </p:nvPr>
        </p:nvSpPr>
        <p:spPr>
          <a:xfrm>
            <a:off x="685800" y="1597819"/>
            <a:ext cx="7772400" cy="1102519"/>
          </a:xfrm>
        </p:spPr>
        <p:txBody>
          <a:bodyPr/>
          <a:lstStyle/>
          <a:p>
            <a:endParaRPr lang="es-PE"/>
          </a:p>
        </p:txBody>
      </p:sp>
      <p:sp>
        <p:nvSpPr>
          <p:cNvPr id="6" name="2 Subtítulo"/>
          <p:cNvSpPr>
            <a:spLocks noGrp="1"/>
          </p:cNvSpPr>
          <p:nvPr>
            <p:ph type="subTitle" idx="1"/>
          </p:nvPr>
        </p:nvSpPr>
        <p:spPr>
          <a:xfrm>
            <a:off x="1371600" y="2914650"/>
            <a:ext cx="6400800" cy="1314450"/>
          </a:xfrm>
        </p:spPr>
        <p:txBody>
          <a:bodyPr/>
          <a:lstStyle/>
          <a:p>
            <a:endParaRPr lang="es-PE"/>
          </a:p>
        </p:txBody>
      </p:sp>
      <p:sp>
        <p:nvSpPr>
          <p:cNvPr id="7" name="6 Rectángulo"/>
          <p:cNvSpPr/>
          <p:nvPr/>
        </p:nvSpPr>
        <p:spPr>
          <a:xfrm rot="20637084">
            <a:off x="139126" y="190709"/>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637084">
            <a:off x="782036" y="190709"/>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0637084">
            <a:off x="1496449" y="190707"/>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637084">
            <a:off x="2139359" y="190707"/>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0637084">
            <a:off x="2782331" y="190711"/>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637084">
            <a:off x="3425241" y="190711"/>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0637084">
            <a:off x="4139654" y="190709"/>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637084">
            <a:off x="4782564" y="190709"/>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5354100" y="190712"/>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637084">
            <a:off x="5997010" y="190712"/>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637084">
            <a:off x="6711423" y="190710"/>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20637084">
            <a:off x="7354333" y="190710"/>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637084">
            <a:off x="7886882" y="190708"/>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20637084">
            <a:off x="139128" y="1047965"/>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637084">
            <a:off x="782038" y="1047965"/>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20637084">
            <a:off x="1496451" y="1047963"/>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637084">
            <a:off x="2139361" y="1047963"/>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20637084">
            <a:off x="2782333" y="1047967"/>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637084">
            <a:off x="3425243" y="1047967"/>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20637084">
            <a:off x="4139656" y="1047965"/>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20637084">
            <a:off x="4782566" y="1047965"/>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20637084">
            <a:off x="5354102" y="1047968"/>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20637084">
            <a:off x="5997012" y="1047968"/>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20637084">
            <a:off x="6711425" y="1047966"/>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20637084">
            <a:off x="7354335" y="1047966"/>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20637084">
            <a:off x="7886884" y="1047964"/>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20637084">
            <a:off x="139127" y="1905222"/>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20637084">
            <a:off x="782037" y="1905222"/>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20637084">
            <a:off x="1496450" y="1905220"/>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20637084">
            <a:off x="2139360" y="1905220"/>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20637084">
            <a:off x="2782332" y="1905224"/>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20637084">
            <a:off x="3425242" y="1905224"/>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20637084">
            <a:off x="4139655" y="1905222"/>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20637084">
            <a:off x="4782565" y="1905222"/>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20637084">
            <a:off x="5354101" y="1905225"/>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20637084">
            <a:off x="5997011" y="1905225"/>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20637084">
            <a:off x="6711424" y="1905223"/>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20637084">
            <a:off x="7354334" y="1905223"/>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20637084">
            <a:off x="7886883" y="1905221"/>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20637084">
            <a:off x="139127" y="2905353"/>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20637084">
            <a:off x="782037" y="2905353"/>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20637084">
            <a:off x="1496450" y="2905351"/>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20637084">
            <a:off x="2139360" y="2905351"/>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20637084">
            <a:off x="2782332" y="2905355"/>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20637084">
            <a:off x="3425242" y="2905355"/>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20637084">
            <a:off x="4139655" y="2905353"/>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20637084">
            <a:off x="4782565" y="2905353"/>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20637084">
            <a:off x="5354101" y="2905356"/>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20637084">
            <a:off x="5997011" y="2905356"/>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20637084">
            <a:off x="6711424" y="2905354"/>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20637084">
            <a:off x="7354334" y="2905354"/>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20637084">
            <a:off x="7886883" y="2905352"/>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20637084">
            <a:off x="139126" y="3905487"/>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20637084">
            <a:off x="782036" y="3905487"/>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20637084">
            <a:off x="1496449" y="3905485"/>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20637084">
            <a:off x="2139359" y="3905485"/>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20637084">
            <a:off x="2782331" y="3905489"/>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20637084">
            <a:off x="3425241" y="3905489"/>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20637084">
            <a:off x="4139654" y="3905487"/>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20637084">
            <a:off x="4782564" y="3905487"/>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20637084">
            <a:off x="5354100" y="3905490"/>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rot="20637084">
            <a:off x="5997010" y="3905490"/>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rot="20637084">
            <a:off x="6711423" y="3905488"/>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rot="20637084">
            <a:off x="7354333" y="3905488"/>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rot="20637084">
            <a:off x="7886882" y="3905486"/>
            <a:ext cx="1403744" cy="170766"/>
          </a:xfrm>
          <a:prstGeom prst="rect">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357222" y="-142894"/>
            <a:ext cx="9787006" cy="5500726"/>
          </a:xfrm>
          <a:prstGeom prst="rect">
            <a:avLst/>
          </a:prstGeom>
          <a:gradFill>
            <a:gsLst>
              <a:gs pos="0">
                <a:srgbClr val="002060"/>
              </a:gs>
              <a:gs pos="39999">
                <a:srgbClr val="85C2FF"/>
              </a:gs>
              <a:gs pos="70000">
                <a:srgbClr val="C4D6EB"/>
              </a:gs>
              <a:gs pos="100000">
                <a:srgbClr val="FFEBFA"/>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2"/>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anim calcmode="lin" valueType="num">
                                      <p:cBhvr additive="base">
                                        <p:cTn id="9" dur="2000" fill="hold"/>
                                        <p:tgtEl>
                                          <p:spTgt spid="7"/>
                                        </p:tgtEl>
                                        <p:attrNameLst>
                                          <p:attrName>ppt_x</p:attrName>
                                        </p:attrNameLst>
                                      </p:cBhvr>
                                      <p:tavLst>
                                        <p:tav tm="0">
                                          <p:val>
                                            <p:strVal val="#ppt_x"/>
                                          </p:val>
                                        </p:tav>
                                        <p:tav tm="100000">
                                          <p:val>
                                            <p:strVal val="#ppt_x"/>
                                          </p:val>
                                        </p:tav>
                                      </p:tavLst>
                                    </p:anim>
                                    <p:anim calcmode="lin" valueType="num">
                                      <p:cBhvr additive="base">
                                        <p:cTn id="10" dur="2000" fill="hold"/>
                                        <p:tgtEl>
                                          <p:spTgt spid="7"/>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ppt_x"/>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ppt_x"/>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ppt_x"/>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ppt_x"/>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ppt_x"/>
                                          </p:val>
                                        </p:tav>
                                        <p:tav tm="100000">
                                          <p:val>
                                            <p:strVal val="#ppt_x"/>
                                          </p:val>
                                        </p:tav>
                                      </p:tavLst>
                                    </p:anim>
                                    <p:anim calcmode="lin" valueType="num">
                                      <p:cBhvr additive="base">
                                        <p:cTn id="30" dur="2000" fill="hold"/>
                                        <p:tgtEl>
                                          <p:spTgt spid="12"/>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2000" fill="hold"/>
                                        <p:tgtEl>
                                          <p:spTgt spid="13"/>
                                        </p:tgtEl>
                                        <p:attrNameLst>
                                          <p:attrName>ppt_x</p:attrName>
                                        </p:attrNameLst>
                                      </p:cBhvr>
                                      <p:tavLst>
                                        <p:tav tm="0">
                                          <p:val>
                                            <p:strVal val="#ppt_x"/>
                                          </p:val>
                                        </p:tav>
                                        <p:tav tm="100000">
                                          <p:val>
                                            <p:strVal val="#ppt_x"/>
                                          </p:val>
                                        </p:tav>
                                      </p:tavLst>
                                    </p:anim>
                                    <p:anim calcmode="lin" valueType="num">
                                      <p:cBhvr additive="base">
                                        <p:cTn id="34" dur="2000" fill="hold"/>
                                        <p:tgtEl>
                                          <p:spTgt spid="13"/>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2000" fill="hold"/>
                                        <p:tgtEl>
                                          <p:spTgt spid="14"/>
                                        </p:tgtEl>
                                        <p:attrNameLst>
                                          <p:attrName>ppt_x</p:attrName>
                                        </p:attrNameLst>
                                      </p:cBhvr>
                                      <p:tavLst>
                                        <p:tav tm="0">
                                          <p:val>
                                            <p:strVal val="#ppt_x"/>
                                          </p:val>
                                        </p:tav>
                                        <p:tav tm="100000">
                                          <p:val>
                                            <p:strVal val="#ppt_x"/>
                                          </p:val>
                                        </p:tav>
                                      </p:tavLst>
                                    </p:anim>
                                    <p:anim calcmode="lin" valueType="num">
                                      <p:cBhvr additive="base">
                                        <p:cTn id="38" dur="2000" fill="hold"/>
                                        <p:tgtEl>
                                          <p:spTgt spid="14"/>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2000" fill="hold"/>
                                        <p:tgtEl>
                                          <p:spTgt spid="15"/>
                                        </p:tgtEl>
                                        <p:attrNameLst>
                                          <p:attrName>ppt_x</p:attrName>
                                        </p:attrNameLst>
                                      </p:cBhvr>
                                      <p:tavLst>
                                        <p:tav tm="0">
                                          <p:val>
                                            <p:strVal val="#ppt_x"/>
                                          </p:val>
                                        </p:tav>
                                        <p:tav tm="100000">
                                          <p:val>
                                            <p:strVal val="#ppt_x"/>
                                          </p:val>
                                        </p:tav>
                                      </p:tavLst>
                                    </p:anim>
                                    <p:anim calcmode="lin" valueType="num">
                                      <p:cBhvr additive="base">
                                        <p:cTn id="42" dur="2000" fill="hold"/>
                                        <p:tgtEl>
                                          <p:spTgt spid="15"/>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2000" fill="hold"/>
                                        <p:tgtEl>
                                          <p:spTgt spid="16"/>
                                        </p:tgtEl>
                                        <p:attrNameLst>
                                          <p:attrName>ppt_x</p:attrName>
                                        </p:attrNameLst>
                                      </p:cBhvr>
                                      <p:tavLst>
                                        <p:tav tm="0">
                                          <p:val>
                                            <p:strVal val="#ppt_x"/>
                                          </p:val>
                                        </p:tav>
                                        <p:tav tm="100000">
                                          <p:val>
                                            <p:strVal val="#ppt_x"/>
                                          </p:val>
                                        </p:tav>
                                      </p:tavLst>
                                    </p:anim>
                                    <p:anim calcmode="lin" valueType="num">
                                      <p:cBhvr additive="base">
                                        <p:cTn id="46" dur="2000" fill="hold"/>
                                        <p:tgtEl>
                                          <p:spTgt spid="16"/>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additive="base">
                                        <p:cTn id="49" dur="2000" fill="hold"/>
                                        <p:tgtEl>
                                          <p:spTgt spid="17"/>
                                        </p:tgtEl>
                                        <p:attrNameLst>
                                          <p:attrName>ppt_x</p:attrName>
                                        </p:attrNameLst>
                                      </p:cBhvr>
                                      <p:tavLst>
                                        <p:tav tm="0">
                                          <p:val>
                                            <p:strVal val="#ppt_x"/>
                                          </p:val>
                                        </p:tav>
                                        <p:tav tm="100000">
                                          <p:val>
                                            <p:strVal val="#ppt_x"/>
                                          </p:val>
                                        </p:tav>
                                      </p:tavLst>
                                    </p:anim>
                                    <p:anim calcmode="lin" valueType="num">
                                      <p:cBhvr additive="base">
                                        <p:cTn id="50" dur="2000" fill="hold"/>
                                        <p:tgtEl>
                                          <p:spTgt spid="1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additive="base">
                                        <p:cTn id="53" dur="2000" fill="hold"/>
                                        <p:tgtEl>
                                          <p:spTgt spid="18"/>
                                        </p:tgtEl>
                                        <p:attrNameLst>
                                          <p:attrName>ppt_x</p:attrName>
                                        </p:attrNameLst>
                                      </p:cBhvr>
                                      <p:tavLst>
                                        <p:tav tm="0">
                                          <p:val>
                                            <p:strVal val="#ppt_x"/>
                                          </p:val>
                                        </p:tav>
                                        <p:tav tm="100000">
                                          <p:val>
                                            <p:strVal val="#ppt_x"/>
                                          </p:val>
                                        </p:tav>
                                      </p:tavLst>
                                    </p:anim>
                                    <p:anim calcmode="lin" valueType="num">
                                      <p:cBhvr additive="base">
                                        <p:cTn id="54" dur="2000" fill="hold"/>
                                        <p:tgtEl>
                                          <p:spTgt spid="1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 calcmode="lin" valueType="num">
                                      <p:cBhvr additive="base">
                                        <p:cTn id="57" dur="2000" fill="hold"/>
                                        <p:tgtEl>
                                          <p:spTgt spid="19"/>
                                        </p:tgtEl>
                                        <p:attrNameLst>
                                          <p:attrName>ppt_x</p:attrName>
                                        </p:attrNameLst>
                                      </p:cBhvr>
                                      <p:tavLst>
                                        <p:tav tm="0">
                                          <p:val>
                                            <p:strVal val="#ppt_x"/>
                                          </p:val>
                                        </p:tav>
                                        <p:tav tm="100000">
                                          <p:val>
                                            <p:strVal val="#ppt_x"/>
                                          </p:val>
                                        </p:tav>
                                      </p:tavLst>
                                    </p:anim>
                                    <p:anim calcmode="lin" valueType="num">
                                      <p:cBhvr additive="base">
                                        <p:cTn id="58" dur="2000" fill="hold"/>
                                        <p:tgtEl>
                                          <p:spTgt spid="19"/>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additive="base">
                                        <p:cTn id="61" dur="2000" fill="hold"/>
                                        <p:tgtEl>
                                          <p:spTgt spid="20"/>
                                        </p:tgtEl>
                                        <p:attrNameLst>
                                          <p:attrName>ppt_x</p:attrName>
                                        </p:attrNameLst>
                                      </p:cBhvr>
                                      <p:tavLst>
                                        <p:tav tm="0">
                                          <p:val>
                                            <p:strVal val="#ppt_x"/>
                                          </p:val>
                                        </p:tav>
                                        <p:tav tm="100000">
                                          <p:val>
                                            <p:strVal val="#ppt_x"/>
                                          </p:val>
                                        </p:tav>
                                      </p:tavLst>
                                    </p:anim>
                                    <p:anim calcmode="lin" valueType="num">
                                      <p:cBhvr additive="base">
                                        <p:cTn id="62" dur="2000" fill="hold"/>
                                        <p:tgtEl>
                                          <p:spTgt spid="20"/>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21"/>
                                        </p:tgtEl>
                                        <p:attrNameLst>
                                          <p:attrName>style.visibility</p:attrName>
                                        </p:attrNameLst>
                                      </p:cBhvr>
                                      <p:to>
                                        <p:strVal val="visible"/>
                                      </p:to>
                                    </p:set>
                                    <p:anim calcmode="lin" valueType="num">
                                      <p:cBhvr additive="base">
                                        <p:cTn id="65" dur="2000" fill="hold"/>
                                        <p:tgtEl>
                                          <p:spTgt spid="21"/>
                                        </p:tgtEl>
                                        <p:attrNameLst>
                                          <p:attrName>ppt_x</p:attrName>
                                        </p:attrNameLst>
                                      </p:cBhvr>
                                      <p:tavLst>
                                        <p:tav tm="0">
                                          <p:val>
                                            <p:strVal val="#ppt_x"/>
                                          </p:val>
                                        </p:tav>
                                        <p:tav tm="100000">
                                          <p:val>
                                            <p:strVal val="#ppt_x"/>
                                          </p:val>
                                        </p:tav>
                                      </p:tavLst>
                                    </p:anim>
                                    <p:anim calcmode="lin" valueType="num">
                                      <p:cBhvr additive="base">
                                        <p:cTn id="66" dur="2000" fill="hold"/>
                                        <p:tgtEl>
                                          <p:spTgt spid="21"/>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22"/>
                                        </p:tgtEl>
                                        <p:attrNameLst>
                                          <p:attrName>style.visibility</p:attrName>
                                        </p:attrNameLst>
                                      </p:cBhvr>
                                      <p:to>
                                        <p:strVal val="visible"/>
                                      </p:to>
                                    </p:set>
                                    <p:anim calcmode="lin" valueType="num">
                                      <p:cBhvr additive="base">
                                        <p:cTn id="69" dur="2000" fill="hold"/>
                                        <p:tgtEl>
                                          <p:spTgt spid="22"/>
                                        </p:tgtEl>
                                        <p:attrNameLst>
                                          <p:attrName>ppt_x</p:attrName>
                                        </p:attrNameLst>
                                      </p:cBhvr>
                                      <p:tavLst>
                                        <p:tav tm="0">
                                          <p:val>
                                            <p:strVal val="#ppt_x"/>
                                          </p:val>
                                        </p:tav>
                                        <p:tav tm="100000">
                                          <p:val>
                                            <p:strVal val="#ppt_x"/>
                                          </p:val>
                                        </p:tav>
                                      </p:tavLst>
                                    </p:anim>
                                    <p:anim calcmode="lin" valueType="num">
                                      <p:cBhvr additive="base">
                                        <p:cTn id="70" dur="2000" fill="hold"/>
                                        <p:tgtEl>
                                          <p:spTgt spid="22"/>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23"/>
                                        </p:tgtEl>
                                        <p:attrNameLst>
                                          <p:attrName>style.visibility</p:attrName>
                                        </p:attrNameLst>
                                      </p:cBhvr>
                                      <p:to>
                                        <p:strVal val="visible"/>
                                      </p:to>
                                    </p:set>
                                    <p:anim calcmode="lin" valueType="num">
                                      <p:cBhvr additive="base">
                                        <p:cTn id="73" dur="2000" fill="hold"/>
                                        <p:tgtEl>
                                          <p:spTgt spid="23"/>
                                        </p:tgtEl>
                                        <p:attrNameLst>
                                          <p:attrName>ppt_x</p:attrName>
                                        </p:attrNameLst>
                                      </p:cBhvr>
                                      <p:tavLst>
                                        <p:tav tm="0">
                                          <p:val>
                                            <p:strVal val="#ppt_x"/>
                                          </p:val>
                                        </p:tav>
                                        <p:tav tm="100000">
                                          <p:val>
                                            <p:strVal val="#ppt_x"/>
                                          </p:val>
                                        </p:tav>
                                      </p:tavLst>
                                    </p:anim>
                                    <p:anim calcmode="lin" valueType="num">
                                      <p:cBhvr additive="base">
                                        <p:cTn id="74" dur="2000" fill="hold"/>
                                        <p:tgtEl>
                                          <p:spTgt spid="23"/>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4"/>
                                        </p:tgtEl>
                                        <p:attrNameLst>
                                          <p:attrName>style.visibility</p:attrName>
                                        </p:attrNameLst>
                                      </p:cBhvr>
                                      <p:to>
                                        <p:strVal val="visible"/>
                                      </p:to>
                                    </p:set>
                                    <p:anim calcmode="lin" valueType="num">
                                      <p:cBhvr additive="base">
                                        <p:cTn id="77" dur="2000" fill="hold"/>
                                        <p:tgtEl>
                                          <p:spTgt spid="24"/>
                                        </p:tgtEl>
                                        <p:attrNameLst>
                                          <p:attrName>ppt_x</p:attrName>
                                        </p:attrNameLst>
                                      </p:cBhvr>
                                      <p:tavLst>
                                        <p:tav tm="0">
                                          <p:val>
                                            <p:strVal val="#ppt_x"/>
                                          </p:val>
                                        </p:tav>
                                        <p:tav tm="100000">
                                          <p:val>
                                            <p:strVal val="#ppt_x"/>
                                          </p:val>
                                        </p:tav>
                                      </p:tavLst>
                                    </p:anim>
                                    <p:anim calcmode="lin" valueType="num">
                                      <p:cBhvr additive="base">
                                        <p:cTn id="78" dur="2000" fill="hold"/>
                                        <p:tgtEl>
                                          <p:spTgt spid="24"/>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5"/>
                                        </p:tgtEl>
                                        <p:attrNameLst>
                                          <p:attrName>style.visibility</p:attrName>
                                        </p:attrNameLst>
                                      </p:cBhvr>
                                      <p:to>
                                        <p:strVal val="visible"/>
                                      </p:to>
                                    </p:set>
                                    <p:anim calcmode="lin" valueType="num">
                                      <p:cBhvr additive="base">
                                        <p:cTn id="81" dur="2000" fill="hold"/>
                                        <p:tgtEl>
                                          <p:spTgt spid="25"/>
                                        </p:tgtEl>
                                        <p:attrNameLst>
                                          <p:attrName>ppt_x</p:attrName>
                                        </p:attrNameLst>
                                      </p:cBhvr>
                                      <p:tavLst>
                                        <p:tav tm="0">
                                          <p:val>
                                            <p:strVal val="#ppt_x"/>
                                          </p:val>
                                        </p:tav>
                                        <p:tav tm="100000">
                                          <p:val>
                                            <p:strVal val="#ppt_x"/>
                                          </p:val>
                                        </p:tav>
                                      </p:tavLst>
                                    </p:anim>
                                    <p:anim calcmode="lin" valueType="num">
                                      <p:cBhvr additive="base">
                                        <p:cTn id="82" dur="2000" fill="hold"/>
                                        <p:tgtEl>
                                          <p:spTgt spid="25"/>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26"/>
                                        </p:tgtEl>
                                        <p:attrNameLst>
                                          <p:attrName>style.visibility</p:attrName>
                                        </p:attrNameLst>
                                      </p:cBhvr>
                                      <p:to>
                                        <p:strVal val="visible"/>
                                      </p:to>
                                    </p:set>
                                    <p:anim calcmode="lin" valueType="num">
                                      <p:cBhvr additive="base">
                                        <p:cTn id="85" dur="2000" fill="hold"/>
                                        <p:tgtEl>
                                          <p:spTgt spid="26"/>
                                        </p:tgtEl>
                                        <p:attrNameLst>
                                          <p:attrName>ppt_x</p:attrName>
                                        </p:attrNameLst>
                                      </p:cBhvr>
                                      <p:tavLst>
                                        <p:tav tm="0">
                                          <p:val>
                                            <p:strVal val="#ppt_x"/>
                                          </p:val>
                                        </p:tav>
                                        <p:tav tm="100000">
                                          <p:val>
                                            <p:strVal val="#ppt_x"/>
                                          </p:val>
                                        </p:tav>
                                      </p:tavLst>
                                    </p:anim>
                                    <p:anim calcmode="lin" valueType="num">
                                      <p:cBhvr additive="base">
                                        <p:cTn id="86" dur="2000" fill="hold"/>
                                        <p:tgtEl>
                                          <p:spTgt spid="26"/>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7"/>
                                        </p:tgtEl>
                                        <p:attrNameLst>
                                          <p:attrName>style.visibility</p:attrName>
                                        </p:attrNameLst>
                                      </p:cBhvr>
                                      <p:to>
                                        <p:strVal val="visible"/>
                                      </p:to>
                                    </p:set>
                                    <p:anim calcmode="lin" valueType="num">
                                      <p:cBhvr additive="base">
                                        <p:cTn id="89" dur="2000" fill="hold"/>
                                        <p:tgtEl>
                                          <p:spTgt spid="27"/>
                                        </p:tgtEl>
                                        <p:attrNameLst>
                                          <p:attrName>ppt_x</p:attrName>
                                        </p:attrNameLst>
                                      </p:cBhvr>
                                      <p:tavLst>
                                        <p:tav tm="0">
                                          <p:val>
                                            <p:strVal val="#ppt_x"/>
                                          </p:val>
                                        </p:tav>
                                        <p:tav tm="100000">
                                          <p:val>
                                            <p:strVal val="#ppt_x"/>
                                          </p:val>
                                        </p:tav>
                                      </p:tavLst>
                                    </p:anim>
                                    <p:anim calcmode="lin" valueType="num">
                                      <p:cBhvr additive="base">
                                        <p:cTn id="90" dur="2000" fill="hold"/>
                                        <p:tgtEl>
                                          <p:spTgt spid="27"/>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28"/>
                                        </p:tgtEl>
                                        <p:attrNameLst>
                                          <p:attrName>style.visibility</p:attrName>
                                        </p:attrNameLst>
                                      </p:cBhvr>
                                      <p:to>
                                        <p:strVal val="visible"/>
                                      </p:to>
                                    </p:set>
                                    <p:anim calcmode="lin" valueType="num">
                                      <p:cBhvr additive="base">
                                        <p:cTn id="93" dur="2000" fill="hold"/>
                                        <p:tgtEl>
                                          <p:spTgt spid="28"/>
                                        </p:tgtEl>
                                        <p:attrNameLst>
                                          <p:attrName>ppt_x</p:attrName>
                                        </p:attrNameLst>
                                      </p:cBhvr>
                                      <p:tavLst>
                                        <p:tav tm="0">
                                          <p:val>
                                            <p:strVal val="#ppt_x"/>
                                          </p:val>
                                        </p:tav>
                                        <p:tav tm="100000">
                                          <p:val>
                                            <p:strVal val="#ppt_x"/>
                                          </p:val>
                                        </p:tav>
                                      </p:tavLst>
                                    </p:anim>
                                    <p:anim calcmode="lin" valueType="num">
                                      <p:cBhvr additive="base">
                                        <p:cTn id="94" dur="2000" fill="hold"/>
                                        <p:tgtEl>
                                          <p:spTgt spid="28"/>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29"/>
                                        </p:tgtEl>
                                        <p:attrNameLst>
                                          <p:attrName>style.visibility</p:attrName>
                                        </p:attrNameLst>
                                      </p:cBhvr>
                                      <p:to>
                                        <p:strVal val="visible"/>
                                      </p:to>
                                    </p:set>
                                    <p:anim calcmode="lin" valueType="num">
                                      <p:cBhvr additive="base">
                                        <p:cTn id="97" dur="2000" fill="hold"/>
                                        <p:tgtEl>
                                          <p:spTgt spid="29"/>
                                        </p:tgtEl>
                                        <p:attrNameLst>
                                          <p:attrName>ppt_x</p:attrName>
                                        </p:attrNameLst>
                                      </p:cBhvr>
                                      <p:tavLst>
                                        <p:tav tm="0">
                                          <p:val>
                                            <p:strVal val="#ppt_x"/>
                                          </p:val>
                                        </p:tav>
                                        <p:tav tm="100000">
                                          <p:val>
                                            <p:strVal val="#ppt_x"/>
                                          </p:val>
                                        </p:tav>
                                      </p:tavLst>
                                    </p:anim>
                                    <p:anim calcmode="lin" valueType="num">
                                      <p:cBhvr additive="base">
                                        <p:cTn id="98" dur="2000" fill="hold"/>
                                        <p:tgtEl>
                                          <p:spTgt spid="29"/>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30"/>
                                        </p:tgtEl>
                                        <p:attrNameLst>
                                          <p:attrName>style.visibility</p:attrName>
                                        </p:attrNameLst>
                                      </p:cBhvr>
                                      <p:to>
                                        <p:strVal val="visible"/>
                                      </p:to>
                                    </p:set>
                                    <p:anim calcmode="lin" valueType="num">
                                      <p:cBhvr additive="base">
                                        <p:cTn id="101" dur="2000" fill="hold"/>
                                        <p:tgtEl>
                                          <p:spTgt spid="30"/>
                                        </p:tgtEl>
                                        <p:attrNameLst>
                                          <p:attrName>ppt_x</p:attrName>
                                        </p:attrNameLst>
                                      </p:cBhvr>
                                      <p:tavLst>
                                        <p:tav tm="0">
                                          <p:val>
                                            <p:strVal val="#ppt_x"/>
                                          </p:val>
                                        </p:tav>
                                        <p:tav tm="100000">
                                          <p:val>
                                            <p:strVal val="#ppt_x"/>
                                          </p:val>
                                        </p:tav>
                                      </p:tavLst>
                                    </p:anim>
                                    <p:anim calcmode="lin" valueType="num">
                                      <p:cBhvr additive="base">
                                        <p:cTn id="102" dur="2000" fill="hold"/>
                                        <p:tgtEl>
                                          <p:spTgt spid="30"/>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31"/>
                                        </p:tgtEl>
                                        <p:attrNameLst>
                                          <p:attrName>style.visibility</p:attrName>
                                        </p:attrNameLst>
                                      </p:cBhvr>
                                      <p:to>
                                        <p:strVal val="visible"/>
                                      </p:to>
                                    </p:set>
                                    <p:anim calcmode="lin" valueType="num">
                                      <p:cBhvr additive="base">
                                        <p:cTn id="105" dur="2000" fill="hold"/>
                                        <p:tgtEl>
                                          <p:spTgt spid="31"/>
                                        </p:tgtEl>
                                        <p:attrNameLst>
                                          <p:attrName>ppt_x</p:attrName>
                                        </p:attrNameLst>
                                      </p:cBhvr>
                                      <p:tavLst>
                                        <p:tav tm="0">
                                          <p:val>
                                            <p:strVal val="#ppt_x"/>
                                          </p:val>
                                        </p:tav>
                                        <p:tav tm="100000">
                                          <p:val>
                                            <p:strVal val="#ppt_x"/>
                                          </p:val>
                                        </p:tav>
                                      </p:tavLst>
                                    </p:anim>
                                    <p:anim calcmode="lin" valueType="num">
                                      <p:cBhvr additive="base">
                                        <p:cTn id="106" dur="2000" fill="hold"/>
                                        <p:tgtEl>
                                          <p:spTgt spid="31"/>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32"/>
                                        </p:tgtEl>
                                        <p:attrNameLst>
                                          <p:attrName>style.visibility</p:attrName>
                                        </p:attrNameLst>
                                      </p:cBhvr>
                                      <p:to>
                                        <p:strVal val="visible"/>
                                      </p:to>
                                    </p:set>
                                    <p:anim calcmode="lin" valueType="num">
                                      <p:cBhvr additive="base">
                                        <p:cTn id="109" dur="2000" fill="hold"/>
                                        <p:tgtEl>
                                          <p:spTgt spid="32"/>
                                        </p:tgtEl>
                                        <p:attrNameLst>
                                          <p:attrName>ppt_x</p:attrName>
                                        </p:attrNameLst>
                                      </p:cBhvr>
                                      <p:tavLst>
                                        <p:tav tm="0">
                                          <p:val>
                                            <p:strVal val="#ppt_x"/>
                                          </p:val>
                                        </p:tav>
                                        <p:tav tm="100000">
                                          <p:val>
                                            <p:strVal val="#ppt_x"/>
                                          </p:val>
                                        </p:tav>
                                      </p:tavLst>
                                    </p:anim>
                                    <p:anim calcmode="lin" valueType="num">
                                      <p:cBhvr additive="base">
                                        <p:cTn id="110" dur="2000" fill="hold"/>
                                        <p:tgtEl>
                                          <p:spTgt spid="32"/>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33"/>
                                        </p:tgtEl>
                                        <p:attrNameLst>
                                          <p:attrName>style.visibility</p:attrName>
                                        </p:attrNameLst>
                                      </p:cBhvr>
                                      <p:to>
                                        <p:strVal val="visible"/>
                                      </p:to>
                                    </p:set>
                                    <p:anim calcmode="lin" valueType="num">
                                      <p:cBhvr additive="base">
                                        <p:cTn id="113" dur="2000" fill="hold"/>
                                        <p:tgtEl>
                                          <p:spTgt spid="33"/>
                                        </p:tgtEl>
                                        <p:attrNameLst>
                                          <p:attrName>ppt_x</p:attrName>
                                        </p:attrNameLst>
                                      </p:cBhvr>
                                      <p:tavLst>
                                        <p:tav tm="0">
                                          <p:val>
                                            <p:strVal val="#ppt_x"/>
                                          </p:val>
                                        </p:tav>
                                        <p:tav tm="100000">
                                          <p:val>
                                            <p:strVal val="#ppt_x"/>
                                          </p:val>
                                        </p:tav>
                                      </p:tavLst>
                                    </p:anim>
                                    <p:anim calcmode="lin" valueType="num">
                                      <p:cBhvr additive="base">
                                        <p:cTn id="114" dur="2000" fill="hold"/>
                                        <p:tgtEl>
                                          <p:spTgt spid="33"/>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34"/>
                                        </p:tgtEl>
                                        <p:attrNameLst>
                                          <p:attrName>style.visibility</p:attrName>
                                        </p:attrNameLst>
                                      </p:cBhvr>
                                      <p:to>
                                        <p:strVal val="visible"/>
                                      </p:to>
                                    </p:set>
                                    <p:anim calcmode="lin" valueType="num">
                                      <p:cBhvr additive="base">
                                        <p:cTn id="117" dur="2000" fill="hold"/>
                                        <p:tgtEl>
                                          <p:spTgt spid="34"/>
                                        </p:tgtEl>
                                        <p:attrNameLst>
                                          <p:attrName>ppt_x</p:attrName>
                                        </p:attrNameLst>
                                      </p:cBhvr>
                                      <p:tavLst>
                                        <p:tav tm="0">
                                          <p:val>
                                            <p:strVal val="#ppt_x"/>
                                          </p:val>
                                        </p:tav>
                                        <p:tav tm="100000">
                                          <p:val>
                                            <p:strVal val="#ppt_x"/>
                                          </p:val>
                                        </p:tav>
                                      </p:tavLst>
                                    </p:anim>
                                    <p:anim calcmode="lin" valueType="num">
                                      <p:cBhvr additive="base">
                                        <p:cTn id="118" dur="2000" fill="hold"/>
                                        <p:tgtEl>
                                          <p:spTgt spid="34"/>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35"/>
                                        </p:tgtEl>
                                        <p:attrNameLst>
                                          <p:attrName>style.visibility</p:attrName>
                                        </p:attrNameLst>
                                      </p:cBhvr>
                                      <p:to>
                                        <p:strVal val="visible"/>
                                      </p:to>
                                    </p:set>
                                    <p:anim calcmode="lin" valueType="num">
                                      <p:cBhvr additive="base">
                                        <p:cTn id="121" dur="2000" fill="hold"/>
                                        <p:tgtEl>
                                          <p:spTgt spid="35"/>
                                        </p:tgtEl>
                                        <p:attrNameLst>
                                          <p:attrName>ppt_x</p:attrName>
                                        </p:attrNameLst>
                                      </p:cBhvr>
                                      <p:tavLst>
                                        <p:tav tm="0">
                                          <p:val>
                                            <p:strVal val="#ppt_x"/>
                                          </p:val>
                                        </p:tav>
                                        <p:tav tm="100000">
                                          <p:val>
                                            <p:strVal val="#ppt_x"/>
                                          </p:val>
                                        </p:tav>
                                      </p:tavLst>
                                    </p:anim>
                                    <p:anim calcmode="lin" valueType="num">
                                      <p:cBhvr additive="base">
                                        <p:cTn id="122" dur="2000" fill="hold"/>
                                        <p:tgtEl>
                                          <p:spTgt spid="35"/>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36"/>
                                        </p:tgtEl>
                                        <p:attrNameLst>
                                          <p:attrName>style.visibility</p:attrName>
                                        </p:attrNameLst>
                                      </p:cBhvr>
                                      <p:to>
                                        <p:strVal val="visible"/>
                                      </p:to>
                                    </p:set>
                                    <p:anim calcmode="lin" valueType="num">
                                      <p:cBhvr additive="base">
                                        <p:cTn id="125" dur="2000" fill="hold"/>
                                        <p:tgtEl>
                                          <p:spTgt spid="36"/>
                                        </p:tgtEl>
                                        <p:attrNameLst>
                                          <p:attrName>ppt_x</p:attrName>
                                        </p:attrNameLst>
                                      </p:cBhvr>
                                      <p:tavLst>
                                        <p:tav tm="0">
                                          <p:val>
                                            <p:strVal val="#ppt_x"/>
                                          </p:val>
                                        </p:tav>
                                        <p:tav tm="100000">
                                          <p:val>
                                            <p:strVal val="#ppt_x"/>
                                          </p:val>
                                        </p:tav>
                                      </p:tavLst>
                                    </p:anim>
                                    <p:anim calcmode="lin" valueType="num">
                                      <p:cBhvr additive="base">
                                        <p:cTn id="126" dur="2000" fill="hold"/>
                                        <p:tgtEl>
                                          <p:spTgt spid="36"/>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37"/>
                                        </p:tgtEl>
                                        <p:attrNameLst>
                                          <p:attrName>style.visibility</p:attrName>
                                        </p:attrNameLst>
                                      </p:cBhvr>
                                      <p:to>
                                        <p:strVal val="visible"/>
                                      </p:to>
                                    </p:set>
                                    <p:anim calcmode="lin" valueType="num">
                                      <p:cBhvr additive="base">
                                        <p:cTn id="129" dur="2000" fill="hold"/>
                                        <p:tgtEl>
                                          <p:spTgt spid="37"/>
                                        </p:tgtEl>
                                        <p:attrNameLst>
                                          <p:attrName>ppt_x</p:attrName>
                                        </p:attrNameLst>
                                      </p:cBhvr>
                                      <p:tavLst>
                                        <p:tav tm="0">
                                          <p:val>
                                            <p:strVal val="#ppt_x"/>
                                          </p:val>
                                        </p:tav>
                                        <p:tav tm="100000">
                                          <p:val>
                                            <p:strVal val="#ppt_x"/>
                                          </p:val>
                                        </p:tav>
                                      </p:tavLst>
                                    </p:anim>
                                    <p:anim calcmode="lin" valueType="num">
                                      <p:cBhvr additive="base">
                                        <p:cTn id="130" dur="2000" fill="hold"/>
                                        <p:tgtEl>
                                          <p:spTgt spid="37"/>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38"/>
                                        </p:tgtEl>
                                        <p:attrNameLst>
                                          <p:attrName>style.visibility</p:attrName>
                                        </p:attrNameLst>
                                      </p:cBhvr>
                                      <p:to>
                                        <p:strVal val="visible"/>
                                      </p:to>
                                    </p:set>
                                    <p:anim calcmode="lin" valueType="num">
                                      <p:cBhvr additive="base">
                                        <p:cTn id="133" dur="2000" fill="hold"/>
                                        <p:tgtEl>
                                          <p:spTgt spid="38"/>
                                        </p:tgtEl>
                                        <p:attrNameLst>
                                          <p:attrName>ppt_x</p:attrName>
                                        </p:attrNameLst>
                                      </p:cBhvr>
                                      <p:tavLst>
                                        <p:tav tm="0">
                                          <p:val>
                                            <p:strVal val="#ppt_x"/>
                                          </p:val>
                                        </p:tav>
                                        <p:tav tm="100000">
                                          <p:val>
                                            <p:strVal val="#ppt_x"/>
                                          </p:val>
                                        </p:tav>
                                      </p:tavLst>
                                    </p:anim>
                                    <p:anim calcmode="lin" valueType="num">
                                      <p:cBhvr additive="base">
                                        <p:cTn id="134" dur="2000" fill="hold"/>
                                        <p:tgtEl>
                                          <p:spTgt spid="38"/>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39"/>
                                        </p:tgtEl>
                                        <p:attrNameLst>
                                          <p:attrName>style.visibility</p:attrName>
                                        </p:attrNameLst>
                                      </p:cBhvr>
                                      <p:to>
                                        <p:strVal val="visible"/>
                                      </p:to>
                                    </p:set>
                                    <p:anim calcmode="lin" valueType="num">
                                      <p:cBhvr additive="base">
                                        <p:cTn id="137" dur="2000" fill="hold"/>
                                        <p:tgtEl>
                                          <p:spTgt spid="39"/>
                                        </p:tgtEl>
                                        <p:attrNameLst>
                                          <p:attrName>ppt_x</p:attrName>
                                        </p:attrNameLst>
                                      </p:cBhvr>
                                      <p:tavLst>
                                        <p:tav tm="0">
                                          <p:val>
                                            <p:strVal val="#ppt_x"/>
                                          </p:val>
                                        </p:tav>
                                        <p:tav tm="100000">
                                          <p:val>
                                            <p:strVal val="#ppt_x"/>
                                          </p:val>
                                        </p:tav>
                                      </p:tavLst>
                                    </p:anim>
                                    <p:anim calcmode="lin" valueType="num">
                                      <p:cBhvr additive="base">
                                        <p:cTn id="138" dur="2000" fill="hold"/>
                                        <p:tgtEl>
                                          <p:spTgt spid="39"/>
                                        </p:tgtEl>
                                        <p:attrNameLst>
                                          <p:attrName>ppt_y</p:attrName>
                                        </p:attrNameLst>
                                      </p:cBhvr>
                                      <p:tavLst>
                                        <p:tav tm="0">
                                          <p:val>
                                            <p:strVal val="1+#ppt_h/2"/>
                                          </p:val>
                                        </p:tav>
                                        <p:tav tm="100000">
                                          <p:val>
                                            <p:strVal val="#ppt_y"/>
                                          </p:val>
                                        </p:tav>
                                      </p:tavLst>
                                    </p:anim>
                                  </p:childTnLst>
                                </p:cTn>
                              </p:par>
                              <p:par>
                                <p:cTn id="139" presetID="2" presetClass="entr" presetSubtype="4" fill="hold" grpId="0" nodeType="withEffect">
                                  <p:stCondLst>
                                    <p:cond delay="0"/>
                                  </p:stCondLst>
                                  <p:childTnLst>
                                    <p:set>
                                      <p:cBhvr>
                                        <p:cTn id="140" dur="1" fill="hold">
                                          <p:stCondLst>
                                            <p:cond delay="0"/>
                                          </p:stCondLst>
                                        </p:cTn>
                                        <p:tgtEl>
                                          <p:spTgt spid="40"/>
                                        </p:tgtEl>
                                        <p:attrNameLst>
                                          <p:attrName>style.visibility</p:attrName>
                                        </p:attrNameLst>
                                      </p:cBhvr>
                                      <p:to>
                                        <p:strVal val="visible"/>
                                      </p:to>
                                    </p:set>
                                    <p:anim calcmode="lin" valueType="num">
                                      <p:cBhvr additive="base">
                                        <p:cTn id="141" dur="2000" fill="hold"/>
                                        <p:tgtEl>
                                          <p:spTgt spid="40"/>
                                        </p:tgtEl>
                                        <p:attrNameLst>
                                          <p:attrName>ppt_x</p:attrName>
                                        </p:attrNameLst>
                                      </p:cBhvr>
                                      <p:tavLst>
                                        <p:tav tm="0">
                                          <p:val>
                                            <p:strVal val="#ppt_x"/>
                                          </p:val>
                                        </p:tav>
                                        <p:tav tm="100000">
                                          <p:val>
                                            <p:strVal val="#ppt_x"/>
                                          </p:val>
                                        </p:tav>
                                      </p:tavLst>
                                    </p:anim>
                                    <p:anim calcmode="lin" valueType="num">
                                      <p:cBhvr additive="base">
                                        <p:cTn id="142" dur="2000" fill="hold"/>
                                        <p:tgtEl>
                                          <p:spTgt spid="40"/>
                                        </p:tgtEl>
                                        <p:attrNameLst>
                                          <p:attrName>ppt_y</p:attrName>
                                        </p:attrNameLst>
                                      </p:cBhvr>
                                      <p:tavLst>
                                        <p:tav tm="0">
                                          <p:val>
                                            <p:strVal val="1+#ppt_h/2"/>
                                          </p:val>
                                        </p:tav>
                                        <p:tav tm="100000">
                                          <p:val>
                                            <p:strVal val="#ppt_y"/>
                                          </p:val>
                                        </p:tav>
                                      </p:tavLst>
                                    </p:anim>
                                  </p:childTnLst>
                                </p:cTn>
                              </p:par>
                              <p:par>
                                <p:cTn id="143" presetID="2" presetClass="entr" presetSubtype="4" fill="hold" grpId="0" nodeType="withEffect">
                                  <p:stCondLst>
                                    <p:cond delay="0"/>
                                  </p:stCondLst>
                                  <p:childTnLst>
                                    <p:set>
                                      <p:cBhvr>
                                        <p:cTn id="144" dur="1" fill="hold">
                                          <p:stCondLst>
                                            <p:cond delay="0"/>
                                          </p:stCondLst>
                                        </p:cTn>
                                        <p:tgtEl>
                                          <p:spTgt spid="41"/>
                                        </p:tgtEl>
                                        <p:attrNameLst>
                                          <p:attrName>style.visibility</p:attrName>
                                        </p:attrNameLst>
                                      </p:cBhvr>
                                      <p:to>
                                        <p:strVal val="visible"/>
                                      </p:to>
                                    </p:set>
                                    <p:anim calcmode="lin" valueType="num">
                                      <p:cBhvr additive="base">
                                        <p:cTn id="145" dur="2000" fill="hold"/>
                                        <p:tgtEl>
                                          <p:spTgt spid="41"/>
                                        </p:tgtEl>
                                        <p:attrNameLst>
                                          <p:attrName>ppt_x</p:attrName>
                                        </p:attrNameLst>
                                      </p:cBhvr>
                                      <p:tavLst>
                                        <p:tav tm="0">
                                          <p:val>
                                            <p:strVal val="#ppt_x"/>
                                          </p:val>
                                        </p:tav>
                                        <p:tav tm="100000">
                                          <p:val>
                                            <p:strVal val="#ppt_x"/>
                                          </p:val>
                                        </p:tav>
                                      </p:tavLst>
                                    </p:anim>
                                    <p:anim calcmode="lin" valueType="num">
                                      <p:cBhvr additive="base">
                                        <p:cTn id="146" dur="2000" fill="hold"/>
                                        <p:tgtEl>
                                          <p:spTgt spid="41"/>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42"/>
                                        </p:tgtEl>
                                        <p:attrNameLst>
                                          <p:attrName>style.visibility</p:attrName>
                                        </p:attrNameLst>
                                      </p:cBhvr>
                                      <p:to>
                                        <p:strVal val="visible"/>
                                      </p:to>
                                    </p:set>
                                    <p:anim calcmode="lin" valueType="num">
                                      <p:cBhvr additive="base">
                                        <p:cTn id="149" dur="2000" fill="hold"/>
                                        <p:tgtEl>
                                          <p:spTgt spid="42"/>
                                        </p:tgtEl>
                                        <p:attrNameLst>
                                          <p:attrName>ppt_x</p:attrName>
                                        </p:attrNameLst>
                                      </p:cBhvr>
                                      <p:tavLst>
                                        <p:tav tm="0">
                                          <p:val>
                                            <p:strVal val="#ppt_x"/>
                                          </p:val>
                                        </p:tav>
                                        <p:tav tm="100000">
                                          <p:val>
                                            <p:strVal val="#ppt_x"/>
                                          </p:val>
                                        </p:tav>
                                      </p:tavLst>
                                    </p:anim>
                                    <p:anim calcmode="lin" valueType="num">
                                      <p:cBhvr additive="base">
                                        <p:cTn id="150" dur="2000" fill="hold"/>
                                        <p:tgtEl>
                                          <p:spTgt spid="42"/>
                                        </p:tgtEl>
                                        <p:attrNameLst>
                                          <p:attrName>ppt_y</p:attrName>
                                        </p:attrNameLst>
                                      </p:cBhvr>
                                      <p:tavLst>
                                        <p:tav tm="0">
                                          <p:val>
                                            <p:strVal val="1+#ppt_h/2"/>
                                          </p:val>
                                        </p:tav>
                                        <p:tav tm="100000">
                                          <p:val>
                                            <p:strVal val="#ppt_y"/>
                                          </p:val>
                                        </p:tav>
                                      </p:tavLst>
                                    </p:anim>
                                  </p:childTnLst>
                                </p:cTn>
                              </p:par>
                              <p:par>
                                <p:cTn id="151" presetID="2" presetClass="entr" presetSubtype="4" fill="hold" grpId="0" nodeType="withEffect">
                                  <p:stCondLst>
                                    <p:cond delay="0"/>
                                  </p:stCondLst>
                                  <p:childTnLst>
                                    <p:set>
                                      <p:cBhvr>
                                        <p:cTn id="152" dur="1" fill="hold">
                                          <p:stCondLst>
                                            <p:cond delay="0"/>
                                          </p:stCondLst>
                                        </p:cTn>
                                        <p:tgtEl>
                                          <p:spTgt spid="43"/>
                                        </p:tgtEl>
                                        <p:attrNameLst>
                                          <p:attrName>style.visibility</p:attrName>
                                        </p:attrNameLst>
                                      </p:cBhvr>
                                      <p:to>
                                        <p:strVal val="visible"/>
                                      </p:to>
                                    </p:set>
                                    <p:anim calcmode="lin" valueType="num">
                                      <p:cBhvr additive="base">
                                        <p:cTn id="153" dur="2000" fill="hold"/>
                                        <p:tgtEl>
                                          <p:spTgt spid="43"/>
                                        </p:tgtEl>
                                        <p:attrNameLst>
                                          <p:attrName>ppt_x</p:attrName>
                                        </p:attrNameLst>
                                      </p:cBhvr>
                                      <p:tavLst>
                                        <p:tav tm="0">
                                          <p:val>
                                            <p:strVal val="#ppt_x"/>
                                          </p:val>
                                        </p:tav>
                                        <p:tav tm="100000">
                                          <p:val>
                                            <p:strVal val="#ppt_x"/>
                                          </p:val>
                                        </p:tav>
                                      </p:tavLst>
                                    </p:anim>
                                    <p:anim calcmode="lin" valueType="num">
                                      <p:cBhvr additive="base">
                                        <p:cTn id="154" dur="2000" fill="hold"/>
                                        <p:tgtEl>
                                          <p:spTgt spid="43"/>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44"/>
                                        </p:tgtEl>
                                        <p:attrNameLst>
                                          <p:attrName>style.visibility</p:attrName>
                                        </p:attrNameLst>
                                      </p:cBhvr>
                                      <p:to>
                                        <p:strVal val="visible"/>
                                      </p:to>
                                    </p:set>
                                    <p:anim calcmode="lin" valueType="num">
                                      <p:cBhvr additive="base">
                                        <p:cTn id="157" dur="2000" fill="hold"/>
                                        <p:tgtEl>
                                          <p:spTgt spid="44"/>
                                        </p:tgtEl>
                                        <p:attrNameLst>
                                          <p:attrName>ppt_x</p:attrName>
                                        </p:attrNameLst>
                                      </p:cBhvr>
                                      <p:tavLst>
                                        <p:tav tm="0">
                                          <p:val>
                                            <p:strVal val="#ppt_x"/>
                                          </p:val>
                                        </p:tav>
                                        <p:tav tm="100000">
                                          <p:val>
                                            <p:strVal val="#ppt_x"/>
                                          </p:val>
                                        </p:tav>
                                      </p:tavLst>
                                    </p:anim>
                                    <p:anim calcmode="lin" valueType="num">
                                      <p:cBhvr additive="base">
                                        <p:cTn id="158" dur="2000" fill="hold"/>
                                        <p:tgtEl>
                                          <p:spTgt spid="44"/>
                                        </p:tgtEl>
                                        <p:attrNameLst>
                                          <p:attrName>ppt_y</p:attrName>
                                        </p:attrNameLst>
                                      </p:cBhvr>
                                      <p:tavLst>
                                        <p:tav tm="0">
                                          <p:val>
                                            <p:strVal val="1+#ppt_h/2"/>
                                          </p:val>
                                        </p:tav>
                                        <p:tav tm="100000">
                                          <p:val>
                                            <p:strVal val="#ppt_y"/>
                                          </p:val>
                                        </p:tav>
                                      </p:tavLst>
                                    </p:anim>
                                  </p:childTnLst>
                                </p:cTn>
                              </p:par>
                              <p:par>
                                <p:cTn id="159" presetID="2" presetClass="entr" presetSubtype="4" fill="hold" grpId="0" nodeType="withEffect">
                                  <p:stCondLst>
                                    <p:cond delay="0"/>
                                  </p:stCondLst>
                                  <p:childTnLst>
                                    <p:set>
                                      <p:cBhvr>
                                        <p:cTn id="160" dur="1" fill="hold">
                                          <p:stCondLst>
                                            <p:cond delay="0"/>
                                          </p:stCondLst>
                                        </p:cTn>
                                        <p:tgtEl>
                                          <p:spTgt spid="45"/>
                                        </p:tgtEl>
                                        <p:attrNameLst>
                                          <p:attrName>style.visibility</p:attrName>
                                        </p:attrNameLst>
                                      </p:cBhvr>
                                      <p:to>
                                        <p:strVal val="visible"/>
                                      </p:to>
                                    </p:set>
                                    <p:anim calcmode="lin" valueType="num">
                                      <p:cBhvr additive="base">
                                        <p:cTn id="161" dur="2000" fill="hold"/>
                                        <p:tgtEl>
                                          <p:spTgt spid="45"/>
                                        </p:tgtEl>
                                        <p:attrNameLst>
                                          <p:attrName>ppt_x</p:attrName>
                                        </p:attrNameLst>
                                      </p:cBhvr>
                                      <p:tavLst>
                                        <p:tav tm="0">
                                          <p:val>
                                            <p:strVal val="#ppt_x"/>
                                          </p:val>
                                        </p:tav>
                                        <p:tav tm="100000">
                                          <p:val>
                                            <p:strVal val="#ppt_x"/>
                                          </p:val>
                                        </p:tav>
                                      </p:tavLst>
                                    </p:anim>
                                    <p:anim calcmode="lin" valueType="num">
                                      <p:cBhvr additive="base">
                                        <p:cTn id="162" dur="2000" fill="hold"/>
                                        <p:tgtEl>
                                          <p:spTgt spid="45"/>
                                        </p:tgtEl>
                                        <p:attrNameLst>
                                          <p:attrName>ppt_y</p:attrName>
                                        </p:attrNameLst>
                                      </p:cBhvr>
                                      <p:tavLst>
                                        <p:tav tm="0">
                                          <p:val>
                                            <p:strVal val="1+#ppt_h/2"/>
                                          </p:val>
                                        </p:tav>
                                        <p:tav tm="100000">
                                          <p:val>
                                            <p:strVal val="#ppt_y"/>
                                          </p:val>
                                        </p:tav>
                                      </p:tavLst>
                                    </p:anim>
                                  </p:childTnLst>
                                </p:cTn>
                              </p:par>
                              <p:par>
                                <p:cTn id="163" presetID="2" presetClass="entr" presetSubtype="4" fill="hold" grpId="0" nodeType="withEffect">
                                  <p:stCondLst>
                                    <p:cond delay="0"/>
                                  </p:stCondLst>
                                  <p:childTnLst>
                                    <p:set>
                                      <p:cBhvr>
                                        <p:cTn id="164" dur="1" fill="hold">
                                          <p:stCondLst>
                                            <p:cond delay="0"/>
                                          </p:stCondLst>
                                        </p:cTn>
                                        <p:tgtEl>
                                          <p:spTgt spid="46"/>
                                        </p:tgtEl>
                                        <p:attrNameLst>
                                          <p:attrName>style.visibility</p:attrName>
                                        </p:attrNameLst>
                                      </p:cBhvr>
                                      <p:to>
                                        <p:strVal val="visible"/>
                                      </p:to>
                                    </p:set>
                                    <p:anim calcmode="lin" valueType="num">
                                      <p:cBhvr additive="base">
                                        <p:cTn id="165" dur="2000" fill="hold"/>
                                        <p:tgtEl>
                                          <p:spTgt spid="46"/>
                                        </p:tgtEl>
                                        <p:attrNameLst>
                                          <p:attrName>ppt_x</p:attrName>
                                        </p:attrNameLst>
                                      </p:cBhvr>
                                      <p:tavLst>
                                        <p:tav tm="0">
                                          <p:val>
                                            <p:strVal val="#ppt_x"/>
                                          </p:val>
                                        </p:tav>
                                        <p:tav tm="100000">
                                          <p:val>
                                            <p:strVal val="#ppt_x"/>
                                          </p:val>
                                        </p:tav>
                                      </p:tavLst>
                                    </p:anim>
                                    <p:anim calcmode="lin" valueType="num">
                                      <p:cBhvr additive="base">
                                        <p:cTn id="166" dur="2000" fill="hold"/>
                                        <p:tgtEl>
                                          <p:spTgt spid="46"/>
                                        </p:tgtEl>
                                        <p:attrNameLst>
                                          <p:attrName>ppt_y</p:attrName>
                                        </p:attrNameLst>
                                      </p:cBhvr>
                                      <p:tavLst>
                                        <p:tav tm="0">
                                          <p:val>
                                            <p:strVal val="1+#ppt_h/2"/>
                                          </p:val>
                                        </p:tav>
                                        <p:tav tm="100000">
                                          <p:val>
                                            <p:strVal val="#ppt_y"/>
                                          </p:val>
                                        </p:tav>
                                      </p:tavLst>
                                    </p:anim>
                                  </p:childTnLst>
                                </p:cTn>
                              </p:par>
                              <p:par>
                                <p:cTn id="167" presetID="2" presetClass="entr" presetSubtype="4" fill="hold" grpId="0" nodeType="withEffect">
                                  <p:stCondLst>
                                    <p:cond delay="0"/>
                                  </p:stCondLst>
                                  <p:childTnLst>
                                    <p:set>
                                      <p:cBhvr>
                                        <p:cTn id="168" dur="1" fill="hold">
                                          <p:stCondLst>
                                            <p:cond delay="0"/>
                                          </p:stCondLst>
                                        </p:cTn>
                                        <p:tgtEl>
                                          <p:spTgt spid="47"/>
                                        </p:tgtEl>
                                        <p:attrNameLst>
                                          <p:attrName>style.visibility</p:attrName>
                                        </p:attrNameLst>
                                      </p:cBhvr>
                                      <p:to>
                                        <p:strVal val="visible"/>
                                      </p:to>
                                    </p:set>
                                    <p:anim calcmode="lin" valueType="num">
                                      <p:cBhvr additive="base">
                                        <p:cTn id="169" dur="2000" fill="hold"/>
                                        <p:tgtEl>
                                          <p:spTgt spid="47"/>
                                        </p:tgtEl>
                                        <p:attrNameLst>
                                          <p:attrName>ppt_x</p:attrName>
                                        </p:attrNameLst>
                                      </p:cBhvr>
                                      <p:tavLst>
                                        <p:tav tm="0">
                                          <p:val>
                                            <p:strVal val="#ppt_x"/>
                                          </p:val>
                                        </p:tav>
                                        <p:tav tm="100000">
                                          <p:val>
                                            <p:strVal val="#ppt_x"/>
                                          </p:val>
                                        </p:tav>
                                      </p:tavLst>
                                    </p:anim>
                                    <p:anim calcmode="lin" valueType="num">
                                      <p:cBhvr additive="base">
                                        <p:cTn id="170" dur="2000" fill="hold"/>
                                        <p:tgtEl>
                                          <p:spTgt spid="47"/>
                                        </p:tgtEl>
                                        <p:attrNameLst>
                                          <p:attrName>ppt_y</p:attrName>
                                        </p:attrNameLst>
                                      </p:cBhvr>
                                      <p:tavLst>
                                        <p:tav tm="0">
                                          <p:val>
                                            <p:strVal val="1+#ppt_h/2"/>
                                          </p:val>
                                        </p:tav>
                                        <p:tav tm="100000">
                                          <p:val>
                                            <p:strVal val="#ppt_y"/>
                                          </p:val>
                                        </p:tav>
                                      </p:tavLst>
                                    </p:anim>
                                  </p:childTnLst>
                                </p:cTn>
                              </p:par>
                              <p:par>
                                <p:cTn id="171" presetID="2" presetClass="entr" presetSubtype="4" fill="hold" grpId="0" nodeType="withEffect">
                                  <p:stCondLst>
                                    <p:cond delay="0"/>
                                  </p:stCondLst>
                                  <p:childTnLst>
                                    <p:set>
                                      <p:cBhvr>
                                        <p:cTn id="172" dur="1" fill="hold">
                                          <p:stCondLst>
                                            <p:cond delay="0"/>
                                          </p:stCondLst>
                                        </p:cTn>
                                        <p:tgtEl>
                                          <p:spTgt spid="48"/>
                                        </p:tgtEl>
                                        <p:attrNameLst>
                                          <p:attrName>style.visibility</p:attrName>
                                        </p:attrNameLst>
                                      </p:cBhvr>
                                      <p:to>
                                        <p:strVal val="visible"/>
                                      </p:to>
                                    </p:set>
                                    <p:anim calcmode="lin" valueType="num">
                                      <p:cBhvr additive="base">
                                        <p:cTn id="173" dur="2000" fill="hold"/>
                                        <p:tgtEl>
                                          <p:spTgt spid="48"/>
                                        </p:tgtEl>
                                        <p:attrNameLst>
                                          <p:attrName>ppt_x</p:attrName>
                                        </p:attrNameLst>
                                      </p:cBhvr>
                                      <p:tavLst>
                                        <p:tav tm="0">
                                          <p:val>
                                            <p:strVal val="#ppt_x"/>
                                          </p:val>
                                        </p:tav>
                                        <p:tav tm="100000">
                                          <p:val>
                                            <p:strVal val="#ppt_x"/>
                                          </p:val>
                                        </p:tav>
                                      </p:tavLst>
                                    </p:anim>
                                    <p:anim calcmode="lin" valueType="num">
                                      <p:cBhvr additive="base">
                                        <p:cTn id="174" dur="2000" fill="hold"/>
                                        <p:tgtEl>
                                          <p:spTgt spid="48"/>
                                        </p:tgtEl>
                                        <p:attrNameLst>
                                          <p:attrName>ppt_y</p:attrName>
                                        </p:attrNameLst>
                                      </p:cBhvr>
                                      <p:tavLst>
                                        <p:tav tm="0">
                                          <p:val>
                                            <p:strVal val="1+#ppt_h/2"/>
                                          </p:val>
                                        </p:tav>
                                        <p:tav tm="100000">
                                          <p:val>
                                            <p:strVal val="#ppt_y"/>
                                          </p:val>
                                        </p:tav>
                                      </p:tavLst>
                                    </p:anim>
                                  </p:childTnLst>
                                </p:cTn>
                              </p:par>
                              <p:par>
                                <p:cTn id="175" presetID="2" presetClass="entr" presetSubtype="4" fill="hold" grpId="0" nodeType="withEffect">
                                  <p:stCondLst>
                                    <p:cond delay="0"/>
                                  </p:stCondLst>
                                  <p:childTnLst>
                                    <p:set>
                                      <p:cBhvr>
                                        <p:cTn id="176" dur="1" fill="hold">
                                          <p:stCondLst>
                                            <p:cond delay="0"/>
                                          </p:stCondLst>
                                        </p:cTn>
                                        <p:tgtEl>
                                          <p:spTgt spid="49"/>
                                        </p:tgtEl>
                                        <p:attrNameLst>
                                          <p:attrName>style.visibility</p:attrName>
                                        </p:attrNameLst>
                                      </p:cBhvr>
                                      <p:to>
                                        <p:strVal val="visible"/>
                                      </p:to>
                                    </p:set>
                                    <p:anim calcmode="lin" valueType="num">
                                      <p:cBhvr additive="base">
                                        <p:cTn id="177" dur="2000" fill="hold"/>
                                        <p:tgtEl>
                                          <p:spTgt spid="49"/>
                                        </p:tgtEl>
                                        <p:attrNameLst>
                                          <p:attrName>ppt_x</p:attrName>
                                        </p:attrNameLst>
                                      </p:cBhvr>
                                      <p:tavLst>
                                        <p:tav tm="0">
                                          <p:val>
                                            <p:strVal val="#ppt_x"/>
                                          </p:val>
                                        </p:tav>
                                        <p:tav tm="100000">
                                          <p:val>
                                            <p:strVal val="#ppt_x"/>
                                          </p:val>
                                        </p:tav>
                                      </p:tavLst>
                                    </p:anim>
                                    <p:anim calcmode="lin" valueType="num">
                                      <p:cBhvr additive="base">
                                        <p:cTn id="178" dur="2000" fill="hold"/>
                                        <p:tgtEl>
                                          <p:spTgt spid="49"/>
                                        </p:tgtEl>
                                        <p:attrNameLst>
                                          <p:attrName>ppt_y</p:attrName>
                                        </p:attrNameLst>
                                      </p:cBhvr>
                                      <p:tavLst>
                                        <p:tav tm="0">
                                          <p:val>
                                            <p:strVal val="1+#ppt_h/2"/>
                                          </p:val>
                                        </p:tav>
                                        <p:tav tm="100000">
                                          <p:val>
                                            <p:strVal val="#ppt_y"/>
                                          </p:val>
                                        </p:tav>
                                      </p:tavLst>
                                    </p:anim>
                                  </p:childTnLst>
                                </p:cTn>
                              </p:par>
                              <p:par>
                                <p:cTn id="179" presetID="2" presetClass="entr" presetSubtype="4" fill="hold" grpId="0" nodeType="withEffect">
                                  <p:stCondLst>
                                    <p:cond delay="0"/>
                                  </p:stCondLst>
                                  <p:childTnLst>
                                    <p:set>
                                      <p:cBhvr>
                                        <p:cTn id="180" dur="1" fill="hold">
                                          <p:stCondLst>
                                            <p:cond delay="0"/>
                                          </p:stCondLst>
                                        </p:cTn>
                                        <p:tgtEl>
                                          <p:spTgt spid="50"/>
                                        </p:tgtEl>
                                        <p:attrNameLst>
                                          <p:attrName>style.visibility</p:attrName>
                                        </p:attrNameLst>
                                      </p:cBhvr>
                                      <p:to>
                                        <p:strVal val="visible"/>
                                      </p:to>
                                    </p:set>
                                    <p:anim calcmode="lin" valueType="num">
                                      <p:cBhvr additive="base">
                                        <p:cTn id="181" dur="2000" fill="hold"/>
                                        <p:tgtEl>
                                          <p:spTgt spid="50"/>
                                        </p:tgtEl>
                                        <p:attrNameLst>
                                          <p:attrName>ppt_x</p:attrName>
                                        </p:attrNameLst>
                                      </p:cBhvr>
                                      <p:tavLst>
                                        <p:tav tm="0">
                                          <p:val>
                                            <p:strVal val="#ppt_x"/>
                                          </p:val>
                                        </p:tav>
                                        <p:tav tm="100000">
                                          <p:val>
                                            <p:strVal val="#ppt_x"/>
                                          </p:val>
                                        </p:tav>
                                      </p:tavLst>
                                    </p:anim>
                                    <p:anim calcmode="lin" valueType="num">
                                      <p:cBhvr additive="base">
                                        <p:cTn id="182" dur="2000" fill="hold"/>
                                        <p:tgtEl>
                                          <p:spTgt spid="50"/>
                                        </p:tgtEl>
                                        <p:attrNameLst>
                                          <p:attrName>ppt_y</p:attrName>
                                        </p:attrNameLst>
                                      </p:cBhvr>
                                      <p:tavLst>
                                        <p:tav tm="0">
                                          <p:val>
                                            <p:strVal val="1+#ppt_h/2"/>
                                          </p:val>
                                        </p:tav>
                                        <p:tav tm="100000">
                                          <p:val>
                                            <p:strVal val="#ppt_y"/>
                                          </p:val>
                                        </p:tav>
                                      </p:tavLst>
                                    </p:anim>
                                  </p:childTnLst>
                                </p:cTn>
                              </p:par>
                              <p:par>
                                <p:cTn id="183" presetID="2" presetClass="entr" presetSubtype="4" fill="hold" grpId="0" nodeType="withEffect">
                                  <p:stCondLst>
                                    <p:cond delay="0"/>
                                  </p:stCondLst>
                                  <p:childTnLst>
                                    <p:set>
                                      <p:cBhvr>
                                        <p:cTn id="184" dur="1" fill="hold">
                                          <p:stCondLst>
                                            <p:cond delay="0"/>
                                          </p:stCondLst>
                                        </p:cTn>
                                        <p:tgtEl>
                                          <p:spTgt spid="51"/>
                                        </p:tgtEl>
                                        <p:attrNameLst>
                                          <p:attrName>style.visibility</p:attrName>
                                        </p:attrNameLst>
                                      </p:cBhvr>
                                      <p:to>
                                        <p:strVal val="visible"/>
                                      </p:to>
                                    </p:set>
                                    <p:anim calcmode="lin" valueType="num">
                                      <p:cBhvr additive="base">
                                        <p:cTn id="185" dur="2000" fill="hold"/>
                                        <p:tgtEl>
                                          <p:spTgt spid="51"/>
                                        </p:tgtEl>
                                        <p:attrNameLst>
                                          <p:attrName>ppt_x</p:attrName>
                                        </p:attrNameLst>
                                      </p:cBhvr>
                                      <p:tavLst>
                                        <p:tav tm="0">
                                          <p:val>
                                            <p:strVal val="#ppt_x"/>
                                          </p:val>
                                        </p:tav>
                                        <p:tav tm="100000">
                                          <p:val>
                                            <p:strVal val="#ppt_x"/>
                                          </p:val>
                                        </p:tav>
                                      </p:tavLst>
                                    </p:anim>
                                    <p:anim calcmode="lin" valueType="num">
                                      <p:cBhvr additive="base">
                                        <p:cTn id="186" dur="2000" fill="hold"/>
                                        <p:tgtEl>
                                          <p:spTgt spid="51"/>
                                        </p:tgtEl>
                                        <p:attrNameLst>
                                          <p:attrName>ppt_y</p:attrName>
                                        </p:attrNameLst>
                                      </p:cBhvr>
                                      <p:tavLst>
                                        <p:tav tm="0">
                                          <p:val>
                                            <p:strVal val="1+#ppt_h/2"/>
                                          </p:val>
                                        </p:tav>
                                        <p:tav tm="100000">
                                          <p:val>
                                            <p:strVal val="#ppt_y"/>
                                          </p:val>
                                        </p:tav>
                                      </p:tavLst>
                                    </p:anim>
                                  </p:childTnLst>
                                </p:cTn>
                              </p:par>
                              <p:par>
                                <p:cTn id="187" presetID="2" presetClass="entr" presetSubtype="4" fill="hold" grpId="0" nodeType="withEffect">
                                  <p:stCondLst>
                                    <p:cond delay="0"/>
                                  </p:stCondLst>
                                  <p:childTnLst>
                                    <p:set>
                                      <p:cBhvr>
                                        <p:cTn id="188" dur="1" fill="hold">
                                          <p:stCondLst>
                                            <p:cond delay="0"/>
                                          </p:stCondLst>
                                        </p:cTn>
                                        <p:tgtEl>
                                          <p:spTgt spid="52"/>
                                        </p:tgtEl>
                                        <p:attrNameLst>
                                          <p:attrName>style.visibility</p:attrName>
                                        </p:attrNameLst>
                                      </p:cBhvr>
                                      <p:to>
                                        <p:strVal val="visible"/>
                                      </p:to>
                                    </p:set>
                                    <p:anim calcmode="lin" valueType="num">
                                      <p:cBhvr additive="base">
                                        <p:cTn id="189" dur="2000" fill="hold"/>
                                        <p:tgtEl>
                                          <p:spTgt spid="52"/>
                                        </p:tgtEl>
                                        <p:attrNameLst>
                                          <p:attrName>ppt_x</p:attrName>
                                        </p:attrNameLst>
                                      </p:cBhvr>
                                      <p:tavLst>
                                        <p:tav tm="0">
                                          <p:val>
                                            <p:strVal val="#ppt_x"/>
                                          </p:val>
                                        </p:tav>
                                        <p:tav tm="100000">
                                          <p:val>
                                            <p:strVal val="#ppt_x"/>
                                          </p:val>
                                        </p:tav>
                                      </p:tavLst>
                                    </p:anim>
                                    <p:anim calcmode="lin" valueType="num">
                                      <p:cBhvr additive="base">
                                        <p:cTn id="190" dur="2000" fill="hold"/>
                                        <p:tgtEl>
                                          <p:spTgt spid="52"/>
                                        </p:tgtEl>
                                        <p:attrNameLst>
                                          <p:attrName>ppt_y</p:attrName>
                                        </p:attrNameLst>
                                      </p:cBhvr>
                                      <p:tavLst>
                                        <p:tav tm="0">
                                          <p:val>
                                            <p:strVal val="1+#ppt_h/2"/>
                                          </p:val>
                                        </p:tav>
                                        <p:tav tm="100000">
                                          <p:val>
                                            <p:strVal val="#ppt_y"/>
                                          </p:val>
                                        </p:tav>
                                      </p:tavLst>
                                    </p:anim>
                                  </p:childTnLst>
                                </p:cTn>
                              </p:par>
                              <p:par>
                                <p:cTn id="191" presetID="2" presetClass="entr" presetSubtype="4" fill="hold" grpId="0" nodeType="withEffect">
                                  <p:stCondLst>
                                    <p:cond delay="0"/>
                                  </p:stCondLst>
                                  <p:childTnLst>
                                    <p:set>
                                      <p:cBhvr>
                                        <p:cTn id="192" dur="1" fill="hold">
                                          <p:stCondLst>
                                            <p:cond delay="0"/>
                                          </p:stCondLst>
                                        </p:cTn>
                                        <p:tgtEl>
                                          <p:spTgt spid="53"/>
                                        </p:tgtEl>
                                        <p:attrNameLst>
                                          <p:attrName>style.visibility</p:attrName>
                                        </p:attrNameLst>
                                      </p:cBhvr>
                                      <p:to>
                                        <p:strVal val="visible"/>
                                      </p:to>
                                    </p:set>
                                    <p:anim calcmode="lin" valueType="num">
                                      <p:cBhvr additive="base">
                                        <p:cTn id="193" dur="2000" fill="hold"/>
                                        <p:tgtEl>
                                          <p:spTgt spid="53"/>
                                        </p:tgtEl>
                                        <p:attrNameLst>
                                          <p:attrName>ppt_x</p:attrName>
                                        </p:attrNameLst>
                                      </p:cBhvr>
                                      <p:tavLst>
                                        <p:tav tm="0">
                                          <p:val>
                                            <p:strVal val="#ppt_x"/>
                                          </p:val>
                                        </p:tav>
                                        <p:tav tm="100000">
                                          <p:val>
                                            <p:strVal val="#ppt_x"/>
                                          </p:val>
                                        </p:tav>
                                      </p:tavLst>
                                    </p:anim>
                                    <p:anim calcmode="lin" valueType="num">
                                      <p:cBhvr additive="base">
                                        <p:cTn id="194" dur="2000" fill="hold"/>
                                        <p:tgtEl>
                                          <p:spTgt spid="53"/>
                                        </p:tgtEl>
                                        <p:attrNameLst>
                                          <p:attrName>ppt_y</p:attrName>
                                        </p:attrNameLst>
                                      </p:cBhvr>
                                      <p:tavLst>
                                        <p:tav tm="0">
                                          <p:val>
                                            <p:strVal val="1+#ppt_h/2"/>
                                          </p:val>
                                        </p:tav>
                                        <p:tav tm="100000">
                                          <p:val>
                                            <p:strVal val="#ppt_y"/>
                                          </p:val>
                                        </p:tav>
                                      </p:tavLst>
                                    </p:anim>
                                  </p:childTnLst>
                                </p:cTn>
                              </p:par>
                              <p:par>
                                <p:cTn id="195" presetID="2" presetClass="entr" presetSubtype="4" fill="hold" grpId="0" nodeType="withEffect">
                                  <p:stCondLst>
                                    <p:cond delay="0"/>
                                  </p:stCondLst>
                                  <p:childTnLst>
                                    <p:set>
                                      <p:cBhvr>
                                        <p:cTn id="196" dur="1" fill="hold">
                                          <p:stCondLst>
                                            <p:cond delay="0"/>
                                          </p:stCondLst>
                                        </p:cTn>
                                        <p:tgtEl>
                                          <p:spTgt spid="54"/>
                                        </p:tgtEl>
                                        <p:attrNameLst>
                                          <p:attrName>style.visibility</p:attrName>
                                        </p:attrNameLst>
                                      </p:cBhvr>
                                      <p:to>
                                        <p:strVal val="visible"/>
                                      </p:to>
                                    </p:set>
                                    <p:anim calcmode="lin" valueType="num">
                                      <p:cBhvr additive="base">
                                        <p:cTn id="197" dur="2000" fill="hold"/>
                                        <p:tgtEl>
                                          <p:spTgt spid="54"/>
                                        </p:tgtEl>
                                        <p:attrNameLst>
                                          <p:attrName>ppt_x</p:attrName>
                                        </p:attrNameLst>
                                      </p:cBhvr>
                                      <p:tavLst>
                                        <p:tav tm="0">
                                          <p:val>
                                            <p:strVal val="#ppt_x"/>
                                          </p:val>
                                        </p:tav>
                                        <p:tav tm="100000">
                                          <p:val>
                                            <p:strVal val="#ppt_x"/>
                                          </p:val>
                                        </p:tav>
                                      </p:tavLst>
                                    </p:anim>
                                    <p:anim calcmode="lin" valueType="num">
                                      <p:cBhvr additive="base">
                                        <p:cTn id="198" dur="2000" fill="hold"/>
                                        <p:tgtEl>
                                          <p:spTgt spid="54"/>
                                        </p:tgtEl>
                                        <p:attrNameLst>
                                          <p:attrName>ppt_y</p:attrName>
                                        </p:attrNameLst>
                                      </p:cBhvr>
                                      <p:tavLst>
                                        <p:tav tm="0">
                                          <p:val>
                                            <p:strVal val="1+#ppt_h/2"/>
                                          </p:val>
                                        </p:tav>
                                        <p:tav tm="100000">
                                          <p:val>
                                            <p:strVal val="#ppt_y"/>
                                          </p:val>
                                        </p:tav>
                                      </p:tavLst>
                                    </p:anim>
                                  </p:childTnLst>
                                </p:cTn>
                              </p:par>
                              <p:par>
                                <p:cTn id="199" presetID="2" presetClass="entr" presetSubtype="4" fill="hold" grpId="0" nodeType="withEffect">
                                  <p:stCondLst>
                                    <p:cond delay="0"/>
                                  </p:stCondLst>
                                  <p:childTnLst>
                                    <p:set>
                                      <p:cBhvr>
                                        <p:cTn id="200" dur="1" fill="hold">
                                          <p:stCondLst>
                                            <p:cond delay="0"/>
                                          </p:stCondLst>
                                        </p:cTn>
                                        <p:tgtEl>
                                          <p:spTgt spid="55"/>
                                        </p:tgtEl>
                                        <p:attrNameLst>
                                          <p:attrName>style.visibility</p:attrName>
                                        </p:attrNameLst>
                                      </p:cBhvr>
                                      <p:to>
                                        <p:strVal val="visible"/>
                                      </p:to>
                                    </p:set>
                                    <p:anim calcmode="lin" valueType="num">
                                      <p:cBhvr additive="base">
                                        <p:cTn id="201" dur="2000" fill="hold"/>
                                        <p:tgtEl>
                                          <p:spTgt spid="55"/>
                                        </p:tgtEl>
                                        <p:attrNameLst>
                                          <p:attrName>ppt_x</p:attrName>
                                        </p:attrNameLst>
                                      </p:cBhvr>
                                      <p:tavLst>
                                        <p:tav tm="0">
                                          <p:val>
                                            <p:strVal val="#ppt_x"/>
                                          </p:val>
                                        </p:tav>
                                        <p:tav tm="100000">
                                          <p:val>
                                            <p:strVal val="#ppt_x"/>
                                          </p:val>
                                        </p:tav>
                                      </p:tavLst>
                                    </p:anim>
                                    <p:anim calcmode="lin" valueType="num">
                                      <p:cBhvr additive="base">
                                        <p:cTn id="202" dur="2000" fill="hold"/>
                                        <p:tgtEl>
                                          <p:spTgt spid="55"/>
                                        </p:tgtEl>
                                        <p:attrNameLst>
                                          <p:attrName>ppt_y</p:attrName>
                                        </p:attrNameLst>
                                      </p:cBhvr>
                                      <p:tavLst>
                                        <p:tav tm="0">
                                          <p:val>
                                            <p:strVal val="1+#ppt_h/2"/>
                                          </p:val>
                                        </p:tav>
                                        <p:tav tm="100000">
                                          <p:val>
                                            <p:strVal val="#ppt_y"/>
                                          </p:val>
                                        </p:tav>
                                      </p:tavLst>
                                    </p:anim>
                                  </p:childTnLst>
                                </p:cTn>
                              </p:par>
                              <p:par>
                                <p:cTn id="203" presetID="2" presetClass="entr" presetSubtype="4" fill="hold" grpId="0" nodeType="withEffect">
                                  <p:stCondLst>
                                    <p:cond delay="0"/>
                                  </p:stCondLst>
                                  <p:childTnLst>
                                    <p:set>
                                      <p:cBhvr>
                                        <p:cTn id="204" dur="1" fill="hold">
                                          <p:stCondLst>
                                            <p:cond delay="0"/>
                                          </p:stCondLst>
                                        </p:cTn>
                                        <p:tgtEl>
                                          <p:spTgt spid="56"/>
                                        </p:tgtEl>
                                        <p:attrNameLst>
                                          <p:attrName>style.visibility</p:attrName>
                                        </p:attrNameLst>
                                      </p:cBhvr>
                                      <p:to>
                                        <p:strVal val="visible"/>
                                      </p:to>
                                    </p:set>
                                    <p:anim calcmode="lin" valueType="num">
                                      <p:cBhvr additive="base">
                                        <p:cTn id="205" dur="2000" fill="hold"/>
                                        <p:tgtEl>
                                          <p:spTgt spid="56"/>
                                        </p:tgtEl>
                                        <p:attrNameLst>
                                          <p:attrName>ppt_x</p:attrName>
                                        </p:attrNameLst>
                                      </p:cBhvr>
                                      <p:tavLst>
                                        <p:tav tm="0">
                                          <p:val>
                                            <p:strVal val="#ppt_x"/>
                                          </p:val>
                                        </p:tav>
                                        <p:tav tm="100000">
                                          <p:val>
                                            <p:strVal val="#ppt_x"/>
                                          </p:val>
                                        </p:tav>
                                      </p:tavLst>
                                    </p:anim>
                                    <p:anim calcmode="lin" valueType="num">
                                      <p:cBhvr additive="base">
                                        <p:cTn id="206" dur="2000" fill="hold"/>
                                        <p:tgtEl>
                                          <p:spTgt spid="56"/>
                                        </p:tgtEl>
                                        <p:attrNameLst>
                                          <p:attrName>ppt_y</p:attrName>
                                        </p:attrNameLst>
                                      </p:cBhvr>
                                      <p:tavLst>
                                        <p:tav tm="0">
                                          <p:val>
                                            <p:strVal val="1+#ppt_h/2"/>
                                          </p:val>
                                        </p:tav>
                                        <p:tav tm="100000">
                                          <p:val>
                                            <p:strVal val="#ppt_y"/>
                                          </p:val>
                                        </p:tav>
                                      </p:tavLst>
                                    </p:anim>
                                  </p:childTnLst>
                                </p:cTn>
                              </p:par>
                              <p:par>
                                <p:cTn id="207" presetID="2" presetClass="entr" presetSubtype="4" fill="hold" grpId="0" nodeType="withEffect">
                                  <p:stCondLst>
                                    <p:cond delay="0"/>
                                  </p:stCondLst>
                                  <p:childTnLst>
                                    <p:set>
                                      <p:cBhvr>
                                        <p:cTn id="208" dur="1" fill="hold">
                                          <p:stCondLst>
                                            <p:cond delay="0"/>
                                          </p:stCondLst>
                                        </p:cTn>
                                        <p:tgtEl>
                                          <p:spTgt spid="57"/>
                                        </p:tgtEl>
                                        <p:attrNameLst>
                                          <p:attrName>style.visibility</p:attrName>
                                        </p:attrNameLst>
                                      </p:cBhvr>
                                      <p:to>
                                        <p:strVal val="visible"/>
                                      </p:to>
                                    </p:set>
                                    <p:anim calcmode="lin" valueType="num">
                                      <p:cBhvr additive="base">
                                        <p:cTn id="209" dur="2000" fill="hold"/>
                                        <p:tgtEl>
                                          <p:spTgt spid="57"/>
                                        </p:tgtEl>
                                        <p:attrNameLst>
                                          <p:attrName>ppt_x</p:attrName>
                                        </p:attrNameLst>
                                      </p:cBhvr>
                                      <p:tavLst>
                                        <p:tav tm="0">
                                          <p:val>
                                            <p:strVal val="#ppt_x"/>
                                          </p:val>
                                        </p:tav>
                                        <p:tav tm="100000">
                                          <p:val>
                                            <p:strVal val="#ppt_x"/>
                                          </p:val>
                                        </p:tav>
                                      </p:tavLst>
                                    </p:anim>
                                    <p:anim calcmode="lin" valueType="num">
                                      <p:cBhvr additive="base">
                                        <p:cTn id="210" dur="2000" fill="hold"/>
                                        <p:tgtEl>
                                          <p:spTgt spid="57"/>
                                        </p:tgtEl>
                                        <p:attrNameLst>
                                          <p:attrName>ppt_y</p:attrName>
                                        </p:attrNameLst>
                                      </p:cBhvr>
                                      <p:tavLst>
                                        <p:tav tm="0">
                                          <p:val>
                                            <p:strVal val="1+#ppt_h/2"/>
                                          </p:val>
                                        </p:tav>
                                        <p:tav tm="100000">
                                          <p:val>
                                            <p:strVal val="#ppt_y"/>
                                          </p:val>
                                        </p:tav>
                                      </p:tavLst>
                                    </p:anim>
                                  </p:childTnLst>
                                </p:cTn>
                              </p:par>
                              <p:par>
                                <p:cTn id="211" presetID="2" presetClass="entr" presetSubtype="4" fill="hold" grpId="0" nodeType="withEffect">
                                  <p:stCondLst>
                                    <p:cond delay="0"/>
                                  </p:stCondLst>
                                  <p:childTnLst>
                                    <p:set>
                                      <p:cBhvr>
                                        <p:cTn id="212" dur="1" fill="hold">
                                          <p:stCondLst>
                                            <p:cond delay="0"/>
                                          </p:stCondLst>
                                        </p:cTn>
                                        <p:tgtEl>
                                          <p:spTgt spid="58"/>
                                        </p:tgtEl>
                                        <p:attrNameLst>
                                          <p:attrName>style.visibility</p:attrName>
                                        </p:attrNameLst>
                                      </p:cBhvr>
                                      <p:to>
                                        <p:strVal val="visible"/>
                                      </p:to>
                                    </p:set>
                                    <p:anim calcmode="lin" valueType="num">
                                      <p:cBhvr additive="base">
                                        <p:cTn id="213" dur="2000" fill="hold"/>
                                        <p:tgtEl>
                                          <p:spTgt spid="58"/>
                                        </p:tgtEl>
                                        <p:attrNameLst>
                                          <p:attrName>ppt_x</p:attrName>
                                        </p:attrNameLst>
                                      </p:cBhvr>
                                      <p:tavLst>
                                        <p:tav tm="0">
                                          <p:val>
                                            <p:strVal val="#ppt_x"/>
                                          </p:val>
                                        </p:tav>
                                        <p:tav tm="100000">
                                          <p:val>
                                            <p:strVal val="#ppt_x"/>
                                          </p:val>
                                        </p:tav>
                                      </p:tavLst>
                                    </p:anim>
                                    <p:anim calcmode="lin" valueType="num">
                                      <p:cBhvr additive="base">
                                        <p:cTn id="214" dur="2000" fill="hold"/>
                                        <p:tgtEl>
                                          <p:spTgt spid="58"/>
                                        </p:tgtEl>
                                        <p:attrNameLst>
                                          <p:attrName>ppt_y</p:attrName>
                                        </p:attrNameLst>
                                      </p:cBhvr>
                                      <p:tavLst>
                                        <p:tav tm="0">
                                          <p:val>
                                            <p:strVal val="1+#ppt_h/2"/>
                                          </p:val>
                                        </p:tav>
                                        <p:tav tm="100000">
                                          <p:val>
                                            <p:strVal val="#ppt_y"/>
                                          </p:val>
                                        </p:tav>
                                      </p:tavLst>
                                    </p:anim>
                                  </p:childTnLst>
                                </p:cTn>
                              </p:par>
                              <p:par>
                                <p:cTn id="215" presetID="2" presetClass="entr" presetSubtype="4" fill="hold" grpId="0" nodeType="withEffect">
                                  <p:stCondLst>
                                    <p:cond delay="0"/>
                                  </p:stCondLst>
                                  <p:childTnLst>
                                    <p:set>
                                      <p:cBhvr>
                                        <p:cTn id="216" dur="1" fill="hold">
                                          <p:stCondLst>
                                            <p:cond delay="0"/>
                                          </p:stCondLst>
                                        </p:cTn>
                                        <p:tgtEl>
                                          <p:spTgt spid="59"/>
                                        </p:tgtEl>
                                        <p:attrNameLst>
                                          <p:attrName>style.visibility</p:attrName>
                                        </p:attrNameLst>
                                      </p:cBhvr>
                                      <p:to>
                                        <p:strVal val="visible"/>
                                      </p:to>
                                    </p:set>
                                    <p:anim calcmode="lin" valueType="num">
                                      <p:cBhvr additive="base">
                                        <p:cTn id="217" dur="2000" fill="hold"/>
                                        <p:tgtEl>
                                          <p:spTgt spid="59"/>
                                        </p:tgtEl>
                                        <p:attrNameLst>
                                          <p:attrName>ppt_x</p:attrName>
                                        </p:attrNameLst>
                                      </p:cBhvr>
                                      <p:tavLst>
                                        <p:tav tm="0">
                                          <p:val>
                                            <p:strVal val="#ppt_x"/>
                                          </p:val>
                                        </p:tav>
                                        <p:tav tm="100000">
                                          <p:val>
                                            <p:strVal val="#ppt_x"/>
                                          </p:val>
                                        </p:tav>
                                      </p:tavLst>
                                    </p:anim>
                                    <p:anim calcmode="lin" valueType="num">
                                      <p:cBhvr additive="base">
                                        <p:cTn id="218" dur="2000" fill="hold"/>
                                        <p:tgtEl>
                                          <p:spTgt spid="59"/>
                                        </p:tgtEl>
                                        <p:attrNameLst>
                                          <p:attrName>ppt_y</p:attrName>
                                        </p:attrNameLst>
                                      </p:cBhvr>
                                      <p:tavLst>
                                        <p:tav tm="0">
                                          <p:val>
                                            <p:strVal val="1+#ppt_h/2"/>
                                          </p:val>
                                        </p:tav>
                                        <p:tav tm="100000">
                                          <p:val>
                                            <p:strVal val="#ppt_y"/>
                                          </p:val>
                                        </p:tav>
                                      </p:tavLst>
                                    </p:anim>
                                  </p:childTnLst>
                                </p:cTn>
                              </p:par>
                              <p:par>
                                <p:cTn id="219" presetID="2" presetClass="entr" presetSubtype="4" fill="hold" grpId="0" nodeType="withEffect">
                                  <p:stCondLst>
                                    <p:cond delay="0"/>
                                  </p:stCondLst>
                                  <p:childTnLst>
                                    <p:set>
                                      <p:cBhvr>
                                        <p:cTn id="220" dur="1" fill="hold">
                                          <p:stCondLst>
                                            <p:cond delay="0"/>
                                          </p:stCondLst>
                                        </p:cTn>
                                        <p:tgtEl>
                                          <p:spTgt spid="60"/>
                                        </p:tgtEl>
                                        <p:attrNameLst>
                                          <p:attrName>style.visibility</p:attrName>
                                        </p:attrNameLst>
                                      </p:cBhvr>
                                      <p:to>
                                        <p:strVal val="visible"/>
                                      </p:to>
                                    </p:set>
                                    <p:anim calcmode="lin" valueType="num">
                                      <p:cBhvr additive="base">
                                        <p:cTn id="221" dur="2000" fill="hold"/>
                                        <p:tgtEl>
                                          <p:spTgt spid="60"/>
                                        </p:tgtEl>
                                        <p:attrNameLst>
                                          <p:attrName>ppt_x</p:attrName>
                                        </p:attrNameLst>
                                      </p:cBhvr>
                                      <p:tavLst>
                                        <p:tav tm="0">
                                          <p:val>
                                            <p:strVal val="#ppt_x"/>
                                          </p:val>
                                        </p:tav>
                                        <p:tav tm="100000">
                                          <p:val>
                                            <p:strVal val="#ppt_x"/>
                                          </p:val>
                                        </p:tav>
                                      </p:tavLst>
                                    </p:anim>
                                    <p:anim calcmode="lin" valueType="num">
                                      <p:cBhvr additive="base">
                                        <p:cTn id="222" dur="2000" fill="hold"/>
                                        <p:tgtEl>
                                          <p:spTgt spid="60"/>
                                        </p:tgtEl>
                                        <p:attrNameLst>
                                          <p:attrName>ppt_y</p:attrName>
                                        </p:attrNameLst>
                                      </p:cBhvr>
                                      <p:tavLst>
                                        <p:tav tm="0">
                                          <p:val>
                                            <p:strVal val="1+#ppt_h/2"/>
                                          </p:val>
                                        </p:tav>
                                        <p:tav tm="100000">
                                          <p:val>
                                            <p:strVal val="#ppt_y"/>
                                          </p:val>
                                        </p:tav>
                                      </p:tavLst>
                                    </p:anim>
                                  </p:childTnLst>
                                </p:cTn>
                              </p:par>
                              <p:par>
                                <p:cTn id="223" presetID="2" presetClass="entr" presetSubtype="4" fill="hold" grpId="0" nodeType="withEffect">
                                  <p:stCondLst>
                                    <p:cond delay="0"/>
                                  </p:stCondLst>
                                  <p:childTnLst>
                                    <p:set>
                                      <p:cBhvr>
                                        <p:cTn id="224" dur="1" fill="hold">
                                          <p:stCondLst>
                                            <p:cond delay="0"/>
                                          </p:stCondLst>
                                        </p:cTn>
                                        <p:tgtEl>
                                          <p:spTgt spid="61"/>
                                        </p:tgtEl>
                                        <p:attrNameLst>
                                          <p:attrName>style.visibility</p:attrName>
                                        </p:attrNameLst>
                                      </p:cBhvr>
                                      <p:to>
                                        <p:strVal val="visible"/>
                                      </p:to>
                                    </p:set>
                                    <p:anim calcmode="lin" valueType="num">
                                      <p:cBhvr additive="base">
                                        <p:cTn id="225" dur="2000" fill="hold"/>
                                        <p:tgtEl>
                                          <p:spTgt spid="61"/>
                                        </p:tgtEl>
                                        <p:attrNameLst>
                                          <p:attrName>ppt_x</p:attrName>
                                        </p:attrNameLst>
                                      </p:cBhvr>
                                      <p:tavLst>
                                        <p:tav tm="0">
                                          <p:val>
                                            <p:strVal val="#ppt_x"/>
                                          </p:val>
                                        </p:tav>
                                        <p:tav tm="100000">
                                          <p:val>
                                            <p:strVal val="#ppt_x"/>
                                          </p:val>
                                        </p:tav>
                                      </p:tavLst>
                                    </p:anim>
                                    <p:anim calcmode="lin" valueType="num">
                                      <p:cBhvr additive="base">
                                        <p:cTn id="226" dur="2000" fill="hold"/>
                                        <p:tgtEl>
                                          <p:spTgt spid="61"/>
                                        </p:tgtEl>
                                        <p:attrNameLst>
                                          <p:attrName>ppt_y</p:attrName>
                                        </p:attrNameLst>
                                      </p:cBhvr>
                                      <p:tavLst>
                                        <p:tav tm="0">
                                          <p:val>
                                            <p:strVal val="1+#ppt_h/2"/>
                                          </p:val>
                                        </p:tav>
                                        <p:tav tm="100000">
                                          <p:val>
                                            <p:strVal val="#ppt_y"/>
                                          </p:val>
                                        </p:tav>
                                      </p:tavLst>
                                    </p:anim>
                                  </p:childTnLst>
                                </p:cTn>
                              </p:par>
                              <p:par>
                                <p:cTn id="227" presetID="2" presetClass="entr" presetSubtype="4" fill="hold" grpId="0" nodeType="withEffect">
                                  <p:stCondLst>
                                    <p:cond delay="0"/>
                                  </p:stCondLst>
                                  <p:childTnLst>
                                    <p:set>
                                      <p:cBhvr>
                                        <p:cTn id="228" dur="1" fill="hold">
                                          <p:stCondLst>
                                            <p:cond delay="0"/>
                                          </p:stCondLst>
                                        </p:cTn>
                                        <p:tgtEl>
                                          <p:spTgt spid="62"/>
                                        </p:tgtEl>
                                        <p:attrNameLst>
                                          <p:attrName>style.visibility</p:attrName>
                                        </p:attrNameLst>
                                      </p:cBhvr>
                                      <p:to>
                                        <p:strVal val="visible"/>
                                      </p:to>
                                    </p:set>
                                    <p:anim calcmode="lin" valueType="num">
                                      <p:cBhvr additive="base">
                                        <p:cTn id="229" dur="2000" fill="hold"/>
                                        <p:tgtEl>
                                          <p:spTgt spid="62"/>
                                        </p:tgtEl>
                                        <p:attrNameLst>
                                          <p:attrName>ppt_x</p:attrName>
                                        </p:attrNameLst>
                                      </p:cBhvr>
                                      <p:tavLst>
                                        <p:tav tm="0">
                                          <p:val>
                                            <p:strVal val="#ppt_x"/>
                                          </p:val>
                                        </p:tav>
                                        <p:tav tm="100000">
                                          <p:val>
                                            <p:strVal val="#ppt_x"/>
                                          </p:val>
                                        </p:tav>
                                      </p:tavLst>
                                    </p:anim>
                                    <p:anim calcmode="lin" valueType="num">
                                      <p:cBhvr additive="base">
                                        <p:cTn id="230" dur="2000" fill="hold"/>
                                        <p:tgtEl>
                                          <p:spTgt spid="62"/>
                                        </p:tgtEl>
                                        <p:attrNameLst>
                                          <p:attrName>ppt_y</p:attrName>
                                        </p:attrNameLst>
                                      </p:cBhvr>
                                      <p:tavLst>
                                        <p:tav tm="0">
                                          <p:val>
                                            <p:strVal val="1+#ppt_h/2"/>
                                          </p:val>
                                        </p:tav>
                                        <p:tav tm="100000">
                                          <p:val>
                                            <p:strVal val="#ppt_y"/>
                                          </p:val>
                                        </p:tav>
                                      </p:tavLst>
                                    </p:anim>
                                  </p:childTnLst>
                                </p:cTn>
                              </p:par>
                              <p:par>
                                <p:cTn id="231" presetID="2" presetClass="entr" presetSubtype="4" fill="hold" grpId="0" nodeType="withEffect">
                                  <p:stCondLst>
                                    <p:cond delay="0"/>
                                  </p:stCondLst>
                                  <p:childTnLst>
                                    <p:set>
                                      <p:cBhvr>
                                        <p:cTn id="232" dur="1" fill="hold">
                                          <p:stCondLst>
                                            <p:cond delay="0"/>
                                          </p:stCondLst>
                                        </p:cTn>
                                        <p:tgtEl>
                                          <p:spTgt spid="63"/>
                                        </p:tgtEl>
                                        <p:attrNameLst>
                                          <p:attrName>style.visibility</p:attrName>
                                        </p:attrNameLst>
                                      </p:cBhvr>
                                      <p:to>
                                        <p:strVal val="visible"/>
                                      </p:to>
                                    </p:set>
                                    <p:anim calcmode="lin" valueType="num">
                                      <p:cBhvr additive="base">
                                        <p:cTn id="233" dur="2000" fill="hold"/>
                                        <p:tgtEl>
                                          <p:spTgt spid="63"/>
                                        </p:tgtEl>
                                        <p:attrNameLst>
                                          <p:attrName>ppt_x</p:attrName>
                                        </p:attrNameLst>
                                      </p:cBhvr>
                                      <p:tavLst>
                                        <p:tav tm="0">
                                          <p:val>
                                            <p:strVal val="#ppt_x"/>
                                          </p:val>
                                        </p:tav>
                                        <p:tav tm="100000">
                                          <p:val>
                                            <p:strVal val="#ppt_x"/>
                                          </p:val>
                                        </p:tav>
                                      </p:tavLst>
                                    </p:anim>
                                    <p:anim calcmode="lin" valueType="num">
                                      <p:cBhvr additive="base">
                                        <p:cTn id="234" dur="2000" fill="hold"/>
                                        <p:tgtEl>
                                          <p:spTgt spid="63"/>
                                        </p:tgtEl>
                                        <p:attrNameLst>
                                          <p:attrName>ppt_y</p:attrName>
                                        </p:attrNameLst>
                                      </p:cBhvr>
                                      <p:tavLst>
                                        <p:tav tm="0">
                                          <p:val>
                                            <p:strVal val="1+#ppt_h/2"/>
                                          </p:val>
                                        </p:tav>
                                        <p:tav tm="100000">
                                          <p:val>
                                            <p:strVal val="#ppt_y"/>
                                          </p:val>
                                        </p:tav>
                                      </p:tavLst>
                                    </p:anim>
                                  </p:childTnLst>
                                </p:cTn>
                              </p:par>
                              <p:par>
                                <p:cTn id="235" presetID="2" presetClass="entr" presetSubtype="4" fill="hold" grpId="0" nodeType="withEffect">
                                  <p:stCondLst>
                                    <p:cond delay="0"/>
                                  </p:stCondLst>
                                  <p:childTnLst>
                                    <p:set>
                                      <p:cBhvr>
                                        <p:cTn id="236" dur="1" fill="hold">
                                          <p:stCondLst>
                                            <p:cond delay="0"/>
                                          </p:stCondLst>
                                        </p:cTn>
                                        <p:tgtEl>
                                          <p:spTgt spid="64"/>
                                        </p:tgtEl>
                                        <p:attrNameLst>
                                          <p:attrName>style.visibility</p:attrName>
                                        </p:attrNameLst>
                                      </p:cBhvr>
                                      <p:to>
                                        <p:strVal val="visible"/>
                                      </p:to>
                                    </p:set>
                                    <p:anim calcmode="lin" valueType="num">
                                      <p:cBhvr additive="base">
                                        <p:cTn id="237" dur="2000" fill="hold"/>
                                        <p:tgtEl>
                                          <p:spTgt spid="64"/>
                                        </p:tgtEl>
                                        <p:attrNameLst>
                                          <p:attrName>ppt_x</p:attrName>
                                        </p:attrNameLst>
                                      </p:cBhvr>
                                      <p:tavLst>
                                        <p:tav tm="0">
                                          <p:val>
                                            <p:strVal val="#ppt_x"/>
                                          </p:val>
                                        </p:tav>
                                        <p:tav tm="100000">
                                          <p:val>
                                            <p:strVal val="#ppt_x"/>
                                          </p:val>
                                        </p:tav>
                                      </p:tavLst>
                                    </p:anim>
                                    <p:anim calcmode="lin" valueType="num">
                                      <p:cBhvr additive="base">
                                        <p:cTn id="238" dur="2000" fill="hold"/>
                                        <p:tgtEl>
                                          <p:spTgt spid="64"/>
                                        </p:tgtEl>
                                        <p:attrNameLst>
                                          <p:attrName>ppt_y</p:attrName>
                                        </p:attrNameLst>
                                      </p:cBhvr>
                                      <p:tavLst>
                                        <p:tav tm="0">
                                          <p:val>
                                            <p:strVal val="1+#ppt_h/2"/>
                                          </p:val>
                                        </p:tav>
                                        <p:tav tm="100000">
                                          <p:val>
                                            <p:strVal val="#ppt_y"/>
                                          </p:val>
                                        </p:tav>
                                      </p:tavLst>
                                    </p:anim>
                                  </p:childTnLst>
                                </p:cTn>
                              </p:par>
                              <p:par>
                                <p:cTn id="239" presetID="2" presetClass="entr" presetSubtype="4" fill="hold" grpId="0" nodeType="withEffect">
                                  <p:stCondLst>
                                    <p:cond delay="0"/>
                                  </p:stCondLst>
                                  <p:childTnLst>
                                    <p:set>
                                      <p:cBhvr>
                                        <p:cTn id="240" dur="1" fill="hold">
                                          <p:stCondLst>
                                            <p:cond delay="0"/>
                                          </p:stCondLst>
                                        </p:cTn>
                                        <p:tgtEl>
                                          <p:spTgt spid="65"/>
                                        </p:tgtEl>
                                        <p:attrNameLst>
                                          <p:attrName>style.visibility</p:attrName>
                                        </p:attrNameLst>
                                      </p:cBhvr>
                                      <p:to>
                                        <p:strVal val="visible"/>
                                      </p:to>
                                    </p:set>
                                    <p:anim calcmode="lin" valueType="num">
                                      <p:cBhvr additive="base">
                                        <p:cTn id="241" dur="2000" fill="hold"/>
                                        <p:tgtEl>
                                          <p:spTgt spid="65"/>
                                        </p:tgtEl>
                                        <p:attrNameLst>
                                          <p:attrName>ppt_x</p:attrName>
                                        </p:attrNameLst>
                                      </p:cBhvr>
                                      <p:tavLst>
                                        <p:tav tm="0">
                                          <p:val>
                                            <p:strVal val="#ppt_x"/>
                                          </p:val>
                                        </p:tav>
                                        <p:tav tm="100000">
                                          <p:val>
                                            <p:strVal val="#ppt_x"/>
                                          </p:val>
                                        </p:tav>
                                      </p:tavLst>
                                    </p:anim>
                                    <p:anim calcmode="lin" valueType="num">
                                      <p:cBhvr additive="base">
                                        <p:cTn id="242" dur="2000" fill="hold"/>
                                        <p:tgtEl>
                                          <p:spTgt spid="65"/>
                                        </p:tgtEl>
                                        <p:attrNameLst>
                                          <p:attrName>ppt_y</p:attrName>
                                        </p:attrNameLst>
                                      </p:cBhvr>
                                      <p:tavLst>
                                        <p:tav tm="0">
                                          <p:val>
                                            <p:strVal val="1+#ppt_h/2"/>
                                          </p:val>
                                        </p:tav>
                                        <p:tav tm="100000">
                                          <p:val>
                                            <p:strVal val="#ppt_y"/>
                                          </p:val>
                                        </p:tav>
                                      </p:tavLst>
                                    </p:anim>
                                  </p:childTnLst>
                                </p:cTn>
                              </p:par>
                              <p:par>
                                <p:cTn id="243" presetID="2" presetClass="entr" presetSubtype="4" fill="hold" grpId="0" nodeType="withEffect">
                                  <p:stCondLst>
                                    <p:cond delay="0"/>
                                  </p:stCondLst>
                                  <p:childTnLst>
                                    <p:set>
                                      <p:cBhvr>
                                        <p:cTn id="244" dur="1" fill="hold">
                                          <p:stCondLst>
                                            <p:cond delay="0"/>
                                          </p:stCondLst>
                                        </p:cTn>
                                        <p:tgtEl>
                                          <p:spTgt spid="66"/>
                                        </p:tgtEl>
                                        <p:attrNameLst>
                                          <p:attrName>style.visibility</p:attrName>
                                        </p:attrNameLst>
                                      </p:cBhvr>
                                      <p:to>
                                        <p:strVal val="visible"/>
                                      </p:to>
                                    </p:set>
                                    <p:anim calcmode="lin" valueType="num">
                                      <p:cBhvr additive="base">
                                        <p:cTn id="245" dur="2000" fill="hold"/>
                                        <p:tgtEl>
                                          <p:spTgt spid="66"/>
                                        </p:tgtEl>
                                        <p:attrNameLst>
                                          <p:attrName>ppt_x</p:attrName>
                                        </p:attrNameLst>
                                      </p:cBhvr>
                                      <p:tavLst>
                                        <p:tav tm="0">
                                          <p:val>
                                            <p:strVal val="#ppt_x"/>
                                          </p:val>
                                        </p:tav>
                                        <p:tav tm="100000">
                                          <p:val>
                                            <p:strVal val="#ppt_x"/>
                                          </p:val>
                                        </p:tav>
                                      </p:tavLst>
                                    </p:anim>
                                    <p:anim calcmode="lin" valueType="num">
                                      <p:cBhvr additive="base">
                                        <p:cTn id="246" dur="2000" fill="hold"/>
                                        <p:tgtEl>
                                          <p:spTgt spid="66"/>
                                        </p:tgtEl>
                                        <p:attrNameLst>
                                          <p:attrName>ppt_y</p:attrName>
                                        </p:attrNameLst>
                                      </p:cBhvr>
                                      <p:tavLst>
                                        <p:tav tm="0">
                                          <p:val>
                                            <p:strVal val="1+#ppt_h/2"/>
                                          </p:val>
                                        </p:tav>
                                        <p:tav tm="100000">
                                          <p:val>
                                            <p:strVal val="#ppt_y"/>
                                          </p:val>
                                        </p:tav>
                                      </p:tavLst>
                                    </p:anim>
                                  </p:childTnLst>
                                </p:cTn>
                              </p:par>
                              <p:par>
                                <p:cTn id="247" presetID="2" presetClass="entr" presetSubtype="4" fill="hold" grpId="0" nodeType="withEffect">
                                  <p:stCondLst>
                                    <p:cond delay="0"/>
                                  </p:stCondLst>
                                  <p:childTnLst>
                                    <p:set>
                                      <p:cBhvr>
                                        <p:cTn id="248" dur="1" fill="hold">
                                          <p:stCondLst>
                                            <p:cond delay="0"/>
                                          </p:stCondLst>
                                        </p:cTn>
                                        <p:tgtEl>
                                          <p:spTgt spid="67"/>
                                        </p:tgtEl>
                                        <p:attrNameLst>
                                          <p:attrName>style.visibility</p:attrName>
                                        </p:attrNameLst>
                                      </p:cBhvr>
                                      <p:to>
                                        <p:strVal val="visible"/>
                                      </p:to>
                                    </p:set>
                                    <p:anim calcmode="lin" valueType="num">
                                      <p:cBhvr additive="base">
                                        <p:cTn id="249" dur="2000" fill="hold"/>
                                        <p:tgtEl>
                                          <p:spTgt spid="67"/>
                                        </p:tgtEl>
                                        <p:attrNameLst>
                                          <p:attrName>ppt_x</p:attrName>
                                        </p:attrNameLst>
                                      </p:cBhvr>
                                      <p:tavLst>
                                        <p:tav tm="0">
                                          <p:val>
                                            <p:strVal val="#ppt_x"/>
                                          </p:val>
                                        </p:tav>
                                        <p:tav tm="100000">
                                          <p:val>
                                            <p:strVal val="#ppt_x"/>
                                          </p:val>
                                        </p:tav>
                                      </p:tavLst>
                                    </p:anim>
                                    <p:anim calcmode="lin" valueType="num">
                                      <p:cBhvr additive="base">
                                        <p:cTn id="250" dur="2000" fill="hold"/>
                                        <p:tgtEl>
                                          <p:spTgt spid="67"/>
                                        </p:tgtEl>
                                        <p:attrNameLst>
                                          <p:attrName>ppt_y</p:attrName>
                                        </p:attrNameLst>
                                      </p:cBhvr>
                                      <p:tavLst>
                                        <p:tav tm="0">
                                          <p:val>
                                            <p:strVal val="1+#ppt_h/2"/>
                                          </p:val>
                                        </p:tav>
                                        <p:tav tm="100000">
                                          <p:val>
                                            <p:strVal val="#ppt_y"/>
                                          </p:val>
                                        </p:tav>
                                      </p:tavLst>
                                    </p:anim>
                                  </p:childTnLst>
                                </p:cTn>
                              </p:par>
                              <p:par>
                                <p:cTn id="251" presetID="2" presetClass="entr" presetSubtype="4" fill="hold" grpId="0" nodeType="withEffect">
                                  <p:stCondLst>
                                    <p:cond delay="0"/>
                                  </p:stCondLst>
                                  <p:childTnLst>
                                    <p:set>
                                      <p:cBhvr>
                                        <p:cTn id="252" dur="1" fill="hold">
                                          <p:stCondLst>
                                            <p:cond delay="0"/>
                                          </p:stCondLst>
                                        </p:cTn>
                                        <p:tgtEl>
                                          <p:spTgt spid="68"/>
                                        </p:tgtEl>
                                        <p:attrNameLst>
                                          <p:attrName>style.visibility</p:attrName>
                                        </p:attrNameLst>
                                      </p:cBhvr>
                                      <p:to>
                                        <p:strVal val="visible"/>
                                      </p:to>
                                    </p:set>
                                    <p:anim calcmode="lin" valueType="num">
                                      <p:cBhvr additive="base">
                                        <p:cTn id="253" dur="2000" fill="hold"/>
                                        <p:tgtEl>
                                          <p:spTgt spid="68"/>
                                        </p:tgtEl>
                                        <p:attrNameLst>
                                          <p:attrName>ppt_x</p:attrName>
                                        </p:attrNameLst>
                                      </p:cBhvr>
                                      <p:tavLst>
                                        <p:tav tm="0">
                                          <p:val>
                                            <p:strVal val="#ppt_x"/>
                                          </p:val>
                                        </p:tav>
                                        <p:tav tm="100000">
                                          <p:val>
                                            <p:strVal val="#ppt_x"/>
                                          </p:val>
                                        </p:tav>
                                      </p:tavLst>
                                    </p:anim>
                                    <p:anim calcmode="lin" valueType="num">
                                      <p:cBhvr additive="base">
                                        <p:cTn id="254" dur="2000" fill="hold"/>
                                        <p:tgtEl>
                                          <p:spTgt spid="68"/>
                                        </p:tgtEl>
                                        <p:attrNameLst>
                                          <p:attrName>ppt_y</p:attrName>
                                        </p:attrNameLst>
                                      </p:cBhvr>
                                      <p:tavLst>
                                        <p:tav tm="0">
                                          <p:val>
                                            <p:strVal val="1+#ppt_h/2"/>
                                          </p:val>
                                        </p:tav>
                                        <p:tav tm="100000">
                                          <p:val>
                                            <p:strVal val="#ppt_y"/>
                                          </p:val>
                                        </p:tav>
                                      </p:tavLst>
                                    </p:anim>
                                  </p:childTnLst>
                                </p:cTn>
                              </p:par>
                              <p:par>
                                <p:cTn id="255" presetID="2" presetClass="entr" presetSubtype="4" fill="hold" grpId="0" nodeType="withEffect">
                                  <p:stCondLst>
                                    <p:cond delay="0"/>
                                  </p:stCondLst>
                                  <p:childTnLst>
                                    <p:set>
                                      <p:cBhvr>
                                        <p:cTn id="256" dur="1" fill="hold">
                                          <p:stCondLst>
                                            <p:cond delay="0"/>
                                          </p:stCondLst>
                                        </p:cTn>
                                        <p:tgtEl>
                                          <p:spTgt spid="69"/>
                                        </p:tgtEl>
                                        <p:attrNameLst>
                                          <p:attrName>style.visibility</p:attrName>
                                        </p:attrNameLst>
                                      </p:cBhvr>
                                      <p:to>
                                        <p:strVal val="visible"/>
                                      </p:to>
                                    </p:set>
                                    <p:anim calcmode="lin" valueType="num">
                                      <p:cBhvr additive="base">
                                        <p:cTn id="257" dur="2000" fill="hold"/>
                                        <p:tgtEl>
                                          <p:spTgt spid="69"/>
                                        </p:tgtEl>
                                        <p:attrNameLst>
                                          <p:attrName>ppt_x</p:attrName>
                                        </p:attrNameLst>
                                      </p:cBhvr>
                                      <p:tavLst>
                                        <p:tav tm="0">
                                          <p:val>
                                            <p:strVal val="#ppt_x"/>
                                          </p:val>
                                        </p:tav>
                                        <p:tav tm="100000">
                                          <p:val>
                                            <p:strVal val="#ppt_x"/>
                                          </p:val>
                                        </p:tav>
                                      </p:tavLst>
                                    </p:anim>
                                    <p:anim calcmode="lin" valueType="num">
                                      <p:cBhvr additive="base">
                                        <p:cTn id="258" dur="2000" fill="hold"/>
                                        <p:tgtEl>
                                          <p:spTgt spid="69"/>
                                        </p:tgtEl>
                                        <p:attrNameLst>
                                          <p:attrName>ppt_y</p:attrName>
                                        </p:attrNameLst>
                                      </p:cBhvr>
                                      <p:tavLst>
                                        <p:tav tm="0">
                                          <p:val>
                                            <p:strVal val="1+#ppt_h/2"/>
                                          </p:val>
                                        </p:tav>
                                        <p:tav tm="100000">
                                          <p:val>
                                            <p:strVal val="#ppt_y"/>
                                          </p:val>
                                        </p:tav>
                                      </p:tavLst>
                                    </p:anim>
                                  </p:childTnLst>
                                </p:cTn>
                              </p:par>
                              <p:par>
                                <p:cTn id="259" presetID="2" presetClass="entr" presetSubtype="4" fill="hold" grpId="0" nodeType="withEffect">
                                  <p:stCondLst>
                                    <p:cond delay="0"/>
                                  </p:stCondLst>
                                  <p:childTnLst>
                                    <p:set>
                                      <p:cBhvr>
                                        <p:cTn id="260" dur="1" fill="hold">
                                          <p:stCondLst>
                                            <p:cond delay="0"/>
                                          </p:stCondLst>
                                        </p:cTn>
                                        <p:tgtEl>
                                          <p:spTgt spid="70"/>
                                        </p:tgtEl>
                                        <p:attrNameLst>
                                          <p:attrName>style.visibility</p:attrName>
                                        </p:attrNameLst>
                                      </p:cBhvr>
                                      <p:to>
                                        <p:strVal val="visible"/>
                                      </p:to>
                                    </p:set>
                                    <p:anim calcmode="lin" valueType="num">
                                      <p:cBhvr additive="base">
                                        <p:cTn id="261" dur="2000" fill="hold"/>
                                        <p:tgtEl>
                                          <p:spTgt spid="70"/>
                                        </p:tgtEl>
                                        <p:attrNameLst>
                                          <p:attrName>ppt_x</p:attrName>
                                        </p:attrNameLst>
                                      </p:cBhvr>
                                      <p:tavLst>
                                        <p:tav tm="0">
                                          <p:val>
                                            <p:strVal val="#ppt_x"/>
                                          </p:val>
                                        </p:tav>
                                        <p:tav tm="100000">
                                          <p:val>
                                            <p:strVal val="#ppt_x"/>
                                          </p:val>
                                        </p:tav>
                                      </p:tavLst>
                                    </p:anim>
                                    <p:anim calcmode="lin" valueType="num">
                                      <p:cBhvr additive="base">
                                        <p:cTn id="262" dur="2000" fill="hold"/>
                                        <p:tgtEl>
                                          <p:spTgt spid="70"/>
                                        </p:tgtEl>
                                        <p:attrNameLst>
                                          <p:attrName>ppt_y</p:attrName>
                                        </p:attrNameLst>
                                      </p:cBhvr>
                                      <p:tavLst>
                                        <p:tav tm="0">
                                          <p:val>
                                            <p:strVal val="1+#ppt_h/2"/>
                                          </p:val>
                                        </p:tav>
                                        <p:tav tm="100000">
                                          <p:val>
                                            <p:strVal val="#ppt_y"/>
                                          </p:val>
                                        </p:tav>
                                      </p:tavLst>
                                    </p:anim>
                                  </p:childTnLst>
                                </p:cTn>
                              </p:par>
                              <p:par>
                                <p:cTn id="263" presetID="2" presetClass="entr" presetSubtype="4" fill="hold" grpId="0" nodeType="withEffect">
                                  <p:stCondLst>
                                    <p:cond delay="0"/>
                                  </p:stCondLst>
                                  <p:childTnLst>
                                    <p:set>
                                      <p:cBhvr>
                                        <p:cTn id="264" dur="1" fill="hold">
                                          <p:stCondLst>
                                            <p:cond delay="0"/>
                                          </p:stCondLst>
                                        </p:cTn>
                                        <p:tgtEl>
                                          <p:spTgt spid="71"/>
                                        </p:tgtEl>
                                        <p:attrNameLst>
                                          <p:attrName>style.visibility</p:attrName>
                                        </p:attrNameLst>
                                      </p:cBhvr>
                                      <p:to>
                                        <p:strVal val="visible"/>
                                      </p:to>
                                    </p:set>
                                    <p:anim calcmode="lin" valueType="num">
                                      <p:cBhvr additive="base">
                                        <p:cTn id="265" dur="2000" fill="hold"/>
                                        <p:tgtEl>
                                          <p:spTgt spid="71"/>
                                        </p:tgtEl>
                                        <p:attrNameLst>
                                          <p:attrName>ppt_x</p:attrName>
                                        </p:attrNameLst>
                                      </p:cBhvr>
                                      <p:tavLst>
                                        <p:tav tm="0">
                                          <p:val>
                                            <p:strVal val="#ppt_x"/>
                                          </p:val>
                                        </p:tav>
                                        <p:tav tm="100000">
                                          <p:val>
                                            <p:strVal val="#ppt_x"/>
                                          </p:val>
                                        </p:tav>
                                      </p:tavLst>
                                    </p:anim>
                                    <p:anim calcmode="lin" valueType="num">
                                      <p:cBhvr additive="base">
                                        <p:cTn id="266" dur="2000" fill="hold"/>
                                        <p:tgtEl>
                                          <p:spTgt spid="71"/>
                                        </p:tgtEl>
                                        <p:attrNameLst>
                                          <p:attrName>ppt_y</p:attrName>
                                        </p:attrNameLst>
                                      </p:cBhvr>
                                      <p:tavLst>
                                        <p:tav tm="0">
                                          <p:val>
                                            <p:strVal val="1+#ppt_h/2"/>
                                          </p:val>
                                        </p:tav>
                                        <p:tav tm="100000">
                                          <p:val>
                                            <p:strVal val="#ppt_y"/>
                                          </p:val>
                                        </p:tav>
                                      </p:tavLst>
                                    </p:anim>
                                  </p:childTnLst>
                                </p:cTn>
                              </p:par>
                              <p:par>
                                <p:cTn id="267" presetID="3" presetClass="entr" presetSubtype="5" fill="hold" grpId="1" nodeType="withEffect">
                                  <p:stCondLst>
                                    <p:cond delay="0"/>
                                  </p:stCondLst>
                                  <p:childTnLst>
                                    <p:set>
                                      <p:cBhvr>
                                        <p:cTn id="268" dur="1" fill="hold">
                                          <p:stCondLst>
                                            <p:cond delay="0"/>
                                          </p:stCondLst>
                                        </p:cTn>
                                        <p:tgtEl>
                                          <p:spTgt spid="7"/>
                                        </p:tgtEl>
                                        <p:attrNameLst>
                                          <p:attrName>style.visibility</p:attrName>
                                        </p:attrNameLst>
                                      </p:cBhvr>
                                      <p:to>
                                        <p:strVal val="visible"/>
                                      </p:to>
                                    </p:set>
                                    <p:animEffect transition="in" filter="blinds(vertical)">
                                      <p:cBhvr>
                                        <p:cTn id="269" dur="2000"/>
                                        <p:tgtEl>
                                          <p:spTgt spid="7"/>
                                        </p:tgtEl>
                                      </p:cBhvr>
                                    </p:animEffect>
                                  </p:childTnLst>
                                </p:cTn>
                              </p:par>
                              <p:par>
                                <p:cTn id="270" presetID="3" presetClass="entr" presetSubtype="5" fill="hold" grpId="1" nodeType="withEffect">
                                  <p:stCondLst>
                                    <p:cond delay="0"/>
                                  </p:stCondLst>
                                  <p:childTnLst>
                                    <p:set>
                                      <p:cBhvr>
                                        <p:cTn id="271" dur="1" fill="hold">
                                          <p:stCondLst>
                                            <p:cond delay="0"/>
                                          </p:stCondLst>
                                        </p:cTn>
                                        <p:tgtEl>
                                          <p:spTgt spid="8"/>
                                        </p:tgtEl>
                                        <p:attrNameLst>
                                          <p:attrName>style.visibility</p:attrName>
                                        </p:attrNameLst>
                                      </p:cBhvr>
                                      <p:to>
                                        <p:strVal val="visible"/>
                                      </p:to>
                                    </p:set>
                                    <p:animEffect transition="in" filter="blinds(vertical)">
                                      <p:cBhvr>
                                        <p:cTn id="272" dur="2000"/>
                                        <p:tgtEl>
                                          <p:spTgt spid="8"/>
                                        </p:tgtEl>
                                      </p:cBhvr>
                                    </p:animEffect>
                                  </p:childTnLst>
                                </p:cTn>
                              </p:par>
                              <p:par>
                                <p:cTn id="273" presetID="3" presetClass="entr" presetSubtype="5" fill="hold" grpId="1" nodeType="withEffect">
                                  <p:stCondLst>
                                    <p:cond delay="0"/>
                                  </p:stCondLst>
                                  <p:childTnLst>
                                    <p:set>
                                      <p:cBhvr>
                                        <p:cTn id="274" dur="1" fill="hold">
                                          <p:stCondLst>
                                            <p:cond delay="0"/>
                                          </p:stCondLst>
                                        </p:cTn>
                                        <p:tgtEl>
                                          <p:spTgt spid="9"/>
                                        </p:tgtEl>
                                        <p:attrNameLst>
                                          <p:attrName>style.visibility</p:attrName>
                                        </p:attrNameLst>
                                      </p:cBhvr>
                                      <p:to>
                                        <p:strVal val="visible"/>
                                      </p:to>
                                    </p:set>
                                    <p:animEffect transition="in" filter="blinds(vertical)">
                                      <p:cBhvr>
                                        <p:cTn id="275" dur="2000"/>
                                        <p:tgtEl>
                                          <p:spTgt spid="9"/>
                                        </p:tgtEl>
                                      </p:cBhvr>
                                    </p:animEffect>
                                  </p:childTnLst>
                                </p:cTn>
                              </p:par>
                              <p:par>
                                <p:cTn id="276" presetID="3" presetClass="entr" presetSubtype="5" fill="hold" grpId="1" nodeType="withEffect">
                                  <p:stCondLst>
                                    <p:cond delay="0"/>
                                  </p:stCondLst>
                                  <p:childTnLst>
                                    <p:set>
                                      <p:cBhvr>
                                        <p:cTn id="277" dur="1" fill="hold">
                                          <p:stCondLst>
                                            <p:cond delay="0"/>
                                          </p:stCondLst>
                                        </p:cTn>
                                        <p:tgtEl>
                                          <p:spTgt spid="10"/>
                                        </p:tgtEl>
                                        <p:attrNameLst>
                                          <p:attrName>style.visibility</p:attrName>
                                        </p:attrNameLst>
                                      </p:cBhvr>
                                      <p:to>
                                        <p:strVal val="visible"/>
                                      </p:to>
                                    </p:set>
                                    <p:animEffect transition="in" filter="blinds(vertical)">
                                      <p:cBhvr>
                                        <p:cTn id="278" dur="2000"/>
                                        <p:tgtEl>
                                          <p:spTgt spid="10"/>
                                        </p:tgtEl>
                                      </p:cBhvr>
                                    </p:animEffect>
                                  </p:childTnLst>
                                </p:cTn>
                              </p:par>
                              <p:par>
                                <p:cTn id="279" presetID="3" presetClass="entr" presetSubtype="5" fill="hold" grpId="1" nodeType="withEffect">
                                  <p:stCondLst>
                                    <p:cond delay="0"/>
                                  </p:stCondLst>
                                  <p:childTnLst>
                                    <p:set>
                                      <p:cBhvr>
                                        <p:cTn id="280" dur="1" fill="hold">
                                          <p:stCondLst>
                                            <p:cond delay="0"/>
                                          </p:stCondLst>
                                        </p:cTn>
                                        <p:tgtEl>
                                          <p:spTgt spid="11"/>
                                        </p:tgtEl>
                                        <p:attrNameLst>
                                          <p:attrName>style.visibility</p:attrName>
                                        </p:attrNameLst>
                                      </p:cBhvr>
                                      <p:to>
                                        <p:strVal val="visible"/>
                                      </p:to>
                                    </p:set>
                                    <p:animEffect transition="in" filter="blinds(vertical)">
                                      <p:cBhvr>
                                        <p:cTn id="281" dur="2000"/>
                                        <p:tgtEl>
                                          <p:spTgt spid="11"/>
                                        </p:tgtEl>
                                      </p:cBhvr>
                                    </p:animEffect>
                                  </p:childTnLst>
                                </p:cTn>
                              </p:par>
                              <p:par>
                                <p:cTn id="282" presetID="3" presetClass="entr" presetSubtype="5" fill="hold" grpId="1" nodeType="withEffect">
                                  <p:stCondLst>
                                    <p:cond delay="0"/>
                                  </p:stCondLst>
                                  <p:childTnLst>
                                    <p:set>
                                      <p:cBhvr>
                                        <p:cTn id="283" dur="1" fill="hold">
                                          <p:stCondLst>
                                            <p:cond delay="0"/>
                                          </p:stCondLst>
                                        </p:cTn>
                                        <p:tgtEl>
                                          <p:spTgt spid="12"/>
                                        </p:tgtEl>
                                        <p:attrNameLst>
                                          <p:attrName>style.visibility</p:attrName>
                                        </p:attrNameLst>
                                      </p:cBhvr>
                                      <p:to>
                                        <p:strVal val="visible"/>
                                      </p:to>
                                    </p:set>
                                    <p:animEffect transition="in" filter="blinds(vertical)">
                                      <p:cBhvr>
                                        <p:cTn id="284" dur="2000"/>
                                        <p:tgtEl>
                                          <p:spTgt spid="12"/>
                                        </p:tgtEl>
                                      </p:cBhvr>
                                    </p:animEffect>
                                  </p:childTnLst>
                                </p:cTn>
                              </p:par>
                              <p:par>
                                <p:cTn id="285" presetID="3" presetClass="entr" presetSubtype="5" fill="hold" grpId="1" nodeType="withEffect">
                                  <p:stCondLst>
                                    <p:cond delay="0"/>
                                  </p:stCondLst>
                                  <p:childTnLst>
                                    <p:set>
                                      <p:cBhvr>
                                        <p:cTn id="286" dur="1" fill="hold">
                                          <p:stCondLst>
                                            <p:cond delay="0"/>
                                          </p:stCondLst>
                                        </p:cTn>
                                        <p:tgtEl>
                                          <p:spTgt spid="13"/>
                                        </p:tgtEl>
                                        <p:attrNameLst>
                                          <p:attrName>style.visibility</p:attrName>
                                        </p:attrNameLst>
                                      </p:cBhvr>
                                      <p:to>
                                        <p:strVal val="visible"/>
                                      </p:to>
                                    </p:set>
                                    <p:animEffect transition="in" filter="blinds(vertical)">
                                      <p:cBhvr>
                                        <p:cTn id="287" dur="2000"/>
                                        <p:tgtEl>
                                          <p:spTgt spid="13"/>
                                        </p:tgtEl>
                                      </p:cBhvr>
                                    </p:animEffect>
                                  </p:childTnLst>
                                </p:cTn>
                              </p:par>
                              <p:par>
                                <p:cTn id="288" presetID="3" presetClass="entr" presetSubtype="5" fill="hold" grpId="1" nodeType="withEffect">
                                  <p:stCondLst>
                                    <p:cond delay="0"/>
                                  </p:stCondLst>
                                  <p:childTnLst>
                                    <p:set>
                                      <p:cBhvr>
                                        <p:cTn id="289" dur="1" fill="hold">
                                          <p:stCondLst>
                                            <p:cond delay="0"/>
                                          </p:stCondLst>
                                        </p:cTn>
                                        <p:tgtEl>
                                          <p:spTgt spid="14"/>
                                        </p:tgtEl>
                                        <p:attrNameLst>
                                          <p:attrName>style.visibility</p:attrName>
                                        </p:attrNameLst>
                                      </p:cBhvr>
                                      <p:to>
                                        <p:strVal val="visible"/>
                                      </p:to>
                                    </p:set>
                                    <p:animEffect transition="in" filter="blinds(vertical)">
                                      <p:cBhvr>
                                        <p:cTn id="290" dur="2000"/>
                                        <p:tgtEl>
                                          <p:spTgt spid="14"/>
                                        </p:tgtEl>
                                      </p:cBhvr>
                                    </p:animEffect>
                                  </p:childTnLst>
                                </p:cTn>
                              </p:par>
                              <p:par>
                                <p:cTn id="291" presetID="3" presetClass="entr" presetSubtype="5" fill="hold" grpId="1" nodeType="withEffect">
                                  <p:stCondLst>
                                    <p:cond delay="0"/>
                                  </p:stCondLst>
                                  <p:childTnLst>
                                    <p:set>
                                      <p:cBhvr>
                                        <p:cTn id="292" dur="1" fill="hold">
                                          <p:stCondLst>
                                            <p:cond delay="0"/>
                                          </p:stCondLst>
                                        </p:cTn>
                                        <p:tgtEl>
                                          <p:spTgt spid="15"/>
                                        </p:tgtEl>
                                        <p:attrNameLst>
                                          <p:attrName>style.visibility</p:attrName>
                                        </p:attrNameLst>
                                      </p:cBhvr>
                                      <p:to>
                                        <p:strVal val="visible"/>
                                      </p:to>
                                    </p:set>
                                    <p:animEffect transition="in" filter="blinds(vertical)">
                                      <p:cBhvr>
                                        <p:cTn id="293" dur="2000"/>
                                        <p:tgtEl>
                                          <p:spTgt spid="15"/>
                                        </p:tgtEl>
                                      </p:cBhvr>
                                    </p:animEffect>
                                  </p:childTnLst>
                                </p:cTn>
                              </p:par>
                              <p:par>
                                <p:cTn id="294" presetID="3" presetClass="entr" presetSubtype="5" fill="hold" grpId="1" nodeType="withEffect">
                                  <p:stCondLst>
                                    <p:cond delay="0"/>
                                  </p:stCondLst>
                                  <p:childTnLst>
                                    <p:set>
                                      <p:cBhvr>
                                        <p:cTn id="295" dur="1" fill="hold">
                                          <p:stCondLst>
                                            <p:cond delay="0"/>
                                          </p:stCondLst>
                                        </p:cTn>
                                        <p:tgtEl>
                                          <p:spTgt spid="16"/>
                                        </p:tgtEl>
                                        <p:attrNameLst>
                                          <p:attrName>style.visibility</p:attrName>
                                        </p:attrNameLst>
                                      </p:cBhvr>
                                      <p:to>
                                        <p:strVal val="visible"/>
                                      </p:to>
                                    </p:set>
                                    <p:animEffect transition="in" filter="blinds(vertical)">
                                      <p:cBhvr>
                                        <p:cTn id="296" dur="2000"/>
                                        <p:tgtEl>
                                          <p:spTgt spid="16"/>
                                        </p:tgtEl>
                                      </p:cBhvr>
                                    </p:animEffect>
                                  </p:childTnLst>
                                </p:cTn>
                              </p:par>
                              <p:par>
                                <p:cTn id="297" presetID="3" presetClass="entr" presetSubtype="5" fill="hold" grpId="1" nodeType="withEffect">
                                  <p:stCondLst>
                                    <p:cond delay="0"/>
                                  </p:stCondLst>
                                  <p:childTnLst>
                                    <p:set>
                                      <p:cBhvr>
                                        <p:cTn id="298" dur="1" fill="hold">
                                          <p:stCondLst>
                                            <p:cond delay="0"/>
                                          </p:stCondLst>
                                        </p:cTn>
                                        <p:tgtEl>
                                          <p:spTgt spid="17"/>
                                        </p:tgtEl>
                                        <p:attrNameLst>
                                          <p:attrName>style.visibility</p:attrName>
                                        </p:attrNameLst>
                                      </p:cBhvr>
                                      <p:to>
                                        <p:strVal val="visible"/>
                                      </p:to>
                                    </p:set>
                                    <p:animEffect transition="in" filter="blinds(vertical)">
                                      <p:cBhvr>
                                        <p:cTn id="299" dur="2000"/>
                                        <p:tgtEl>
                                          <p:spTgt spid="17"/>
                                        </p:tgtEl>
                                      </p:cBhvr>
                                    </p:animEffect>
                                  </p:childTnLst>
                                </p:cTn>
                              </p:par>
                              <p:par>
                                <p:cTn id="300" presetID="3" presetClass="entr" presetSubtype="5" fill="hold" grpId="1" nodeType="withEffect">
                                  <p:stCondLst>
                                    <p:cond delay="0"/>
                                  </p:stCondLst>
                                  <p:childTnLst>
                                    <p:set>
                                      <p:cBhvr>
                                        <p:cTn id="301" dur="1" fill="hold">
                                          <p:stCondLst>
                                            <p:cond delay="0"/>
                                          </p:stCondLst>
                                        </p:cTn>
                                        <p:tgtEl>
                                          <p:spTgt spid="18"/>
                                        </p:tgtEl>
                                        <p:attrNameLst>
                                          <p:attrName>style.visibility</p:attrName>
                                        </p:attrNameLst>
                                      </p:cBhvr>
                                      <p:to>
                                        <p:strVal val="visible"/>
                                      </p:to>
                                    </p:set>
                                    <p:animEffect transition="in" filter="blinds(vertical)">
                                      <p:cBhvr>
                                        <p:cTn id="302" dur="2000"/>
                                        <p:tgtEl>
                                          <p:spTgt spid="18"/>
                                        </p:tgtEl>
                                      </p:cBhvr>
                                    </p:animEffect>
                                  </p:childTnLst>
                                </p:cTn>
                              </p:par>
                              <p:par>
                                <p:cTn id="303" presetID="3" presetClass="entr" presetSubtype="5" fill="hold" grpId="1" nodeType="withEffect">
                                  <p:stCondLst>
                                    <p:cond delay="0"/>
                                  </p:stCondLst>
                                  <p:childTnLst>
                                    <p:set>
                                      <p:cBhvr>
                                        <p:cTn id="304" dur="1" fill="hold">
                                          <p:stCondLst>
                                            <p:cond delay="0"/>
                                          </p:stCondLst>
                                        </p:cTn>
                                        <p:tgtEl>
                                          <p:spTgt spid="19"/>
                                        </p:tgtEl>
                                        <p:attrNameLst>
                                          <p:attrName>style.visibility</p:attrName>
                                        </p:attrNameLst>
                                      </p:cBhvr>
                                      <p:to>
                                        <p:strVal val="visible"/>
                                      </p:to>
                                    </p:set>
                                    <p:animEffect transition="in" filter="blinds(vertical)">
                                      <p:cBhvr>
                                        <p:cTn id="305" dur="2000"/>
                                        <p:tgtEl>
                                          <p:spTgt spid="19"/>
                                        </p:tgtEl>
                                      </p:cBhvr>
                                    </p:animEffect>
                                  </p:childTnLst>
                                </p:cTn>
                              </p:par>
                              <p:par>
                                <p:cTn id="306" presetID="3" presetClass="entr" presetSubtype="5" fill="hold" grpId="1" nodeType="withEffect">
                                  <p:stCondLst>
                                    <p:cond delay="0"/>
                                  </p:stCondLst>
                                  <p:childTnLst>
                                    <p:set>
                                      <p:cBhvr>
                                        <p:cTn id="307" dur="1" fill="hold">
                                          <p:stCondLst>
                                            <p:cond delay="0"/>
                                          </p:stCondLst>
                                        </p:cTn>
                                        <p:tgtEl>
                                          <p:spTgt spid="20"/>
                                        </p:tgtEl>
                                        <p:attrNameLst>
                                          <p:attrName>style.visibility</p:attrName>
                                        </p:attrNameLst>
                                      </p:cBhvr>
                                      <p:to>
                                        <p:strVal val="visible"/>
                                      </p:to>
                                    </p:set>
                                    <p:animEffect transition="in" filter="blinds(vertical)">
                                      <p:cBhvr>
                                        <p:cTn id="308" dur="2000"/>
                                        <p:tgtEl>
                                          <p:spTgt spid="20"/>
                                        </p:tgtEl>
                                      </p:cBhvr>
                                    </p:animEffect>
                                  </p:childTnLst>
                                </p:cTn>
                              </p:par>
                              <p:par>
                                <p:cTn id="309" presetID="3" presetClass="entr" presetSubtype="5" fill="hold" grpId="1" nodeType="withEffect">
                                  <p:stCondLst>
                                    <p:cond delay="0"/>
                                  </p:stCondLst>
                                  <p:childTnLst>
                                    <p:set>
                                      <p:cBhvr>
                                        <p:cTn id="310" dur="1" fill="hold">
                                          <p:stCondLst>
                                            <p:cond delay="0"/>
                                          </p:stCondLst>
                                        </p:cTn>
                                        <p:tgtEl>
                                          <p:spTgt spid="21"/>
                                        </p:tgtEl>
                                        <p:attrNameLst>
                                          <p:attrName>style.visibility</p:attrName>
                                        </p:attrNameLst>
                                      </p:cBhvr>
                                      <p:to>
                                        <p:strVal val="visible"/>
                                      </p:to>
                                    </p:set>
                                    <p:animEffect transition="in" filter="blinds(vertical)">
                                      <p:cBhvr>
                                        <p:cTn id="311" dur="2000"/>
                                        <p:tgtEl>
                                          <p:spTgt spid="21"/>
                                        </p:tgtEl>
                                      </p:cBhvr>
                                    </p:animEffect>
                                  </p:childTnLst>
                                </p:cTn>
                              </p:par>
                              <p:par>
                                <p:cTn id="312" presetID="3" presetClass="entr" presetSubtype="5" fill="hold" grpId="1" nodeType="withEffect">
                                  <p:stCondLst>
                                    <p:cond delay="0"/>
                                  </p:stCondLst>
                                  <p:childTnLst>
                                    <p:set>
                                      <p:cBhvr>
                                        <p:cTn id="313" dur="1" fill="hold">
                                          <p:stCondLst>
                                            <p:cond delay="0"/>
                                          </p:stCondLst>
                                        </p:cTn>
                                        <p:tgtEl>
                                          <p:spTgt spid="22"/>
                                        </p:tgtEl>
                                        <p:attrNameLst>
                                          <p:attrName>style.visibility</p:attrName>
                                        </p:attrNameLst>
                                      </p:cBhvr>
                                      <p:to>
                                        <p:strVal val="visible"/>
                                      </p:to>
                                    </p:set>
                                    <p:animEffect transition="in" filter="blinds(vertical)">
                                      <p:cBhvr>
                                        <p:cTn id="314" dur="2000"/>
                                        <p:tgtEl>
                                          <p:spTgt spid="22"/>
                                        </p:tgtEl>
                                      </p:cBhvr>
                                    </p:animEffect>
                                  </p:childTnLst>
                                </p:cTn>
                              </p:par>
                              <p:par>
                                <p:cTn id="315" presetID="3" presetClass="entr" presetSubtype="5" fill="hold" grpId="1" nodeType="withEffect">
                                  <p:stCondLst>
                                    <p:cond delay="0"/>
                                  </p:stCondLst>
                                  <p:childTnLst>
                                    <p:set>
                                      <p:cBhvr>
                                        <p:cTn id="316" dur="1" fill="hold">
                                          <p:stCondLst>
                                            <p:cond delay="0"/>
                                          </p:stCondLst>
                                        </p:cTn>
                                        <p:tgtEl>
                                          <p:spTgt spid="23"/>
                                        </p:tgtEl>
                                        <p:attrNameLst>
                                          <p:attrName>style.visibility</p:attrName>
                                        </p:attrNameLst>
                                      </p:cBhvr>
                                      <p:to>
                                        <p:strVal val="visible"/>
                                      </p:to>
                                    </p:set>
                                    <p:animEffect transition="in" filter="blinds(vertical)">
                                      <p:cBhvr>
                                        <p:cTn id="317" dur="2000"/>
                                        <p:tgtEl>
                                          <p:spTgt spid="23"/>
                                        </p:tgtEl>
                                      </p:cBhvr>
                                    </p:animEffect>
                                  </p:childTnLst>
                                </p:cTn>
                              </p:par>
                              <p:par>
                                <p:cTn id="318" presetID="3" presetClass="entr" presetSubtype="5" fill="hold" grpId="1" nodeType="withEffect">
                                  <p:stCondLst>
                                    <p:cond delay="0"/>
                                  </p:stCondLst>
                                  <p:childTnLst>
                                    <p:set>
                                      <p:cBhvr>
                                        <p:cTn id="319" dur="1" fill="hold">
                                          <p:stCondLst>
                                            <p:cond delay="0"/>
                                          </p:stCondLst>
                                        </p:cTn>
                                        <p:tgtEl>
                                          <p:spTgt spid="24"/>
                                        </p:tgtEl>
                                        <p:attrNameLst>
                                          <p:attrName>style.visibility</p:attrName>
                                        </p:attrNameLst>
                                      </p:cBhvr>
                                      <p:to>
                                        <p:strVal val="visible"/>
                                      </p:to>
                                    </p:set>
                                    <p:animEffect transition="in" filter="blinds(vertical)">
                                      <p:cBhvr>
                                        <p:cTn id="320" dur="2000"/>
                                        <p:tgtEl>
                                          <p:spTgt spid="24"/>
                                        </p:tgtEl>
                                      </p:cBhvr>
                                    </p:animEffect>
                                  </p:childTnLst>
                                </p:cTn>
                              </p:par>
                              <p:par>
                                <p:cTn id="321" presetID="3" presetClass="entr" presetSubtype="5" fill="hold" grpId="1" nodeType="withEffect">
                                  <p:stCondLst>
                                    <p:cond delay="0"/>
                                  </p:stCondLst>
                                  <p:childTnLst>
                                    <p:set>
                                      <p:cBhvr>
                                        <p:cTn id="322" dur="1" fill="hold">
                                          <p:stCondLst>
                                            <p:cond delay="0"/>
                                          </p:stCondLst>
                                        </p:cTn>
                                        <p:tgtEl>
                                          <p:spTgt spid="25"/>
                                        </p:tgtEl>
                                        <p:attrNameLst>
                                          <p:attrName>style.visibility</p:attrName>
                                        </p:attrNameLst>
                                      </p:cBhvr>
                                      <p:to>
                                        <p:strVal val="visible"/>
                                      </p:to>
                                    </p:set>
                                    <p:animEffect transition="in" filter="blinds(vertical)">
                                      <p:cBhvr>
                                        <p:cTn id="323" dur="2000"/>
                                        <p:tgtEl>
                                          <p:spTgt spid="25"/>
                                        </p:tgtEl>
                                      </p:cBhvr>
                                    </p:animEffect>
                                  </p:childTnLst>
                                </p:cTn>
                              </p:par>
                              <p:par>
                                <p:cTn id="324" presetID="3" presetClass="entr" presetSubtype="5" fill="hold" grpId="1" nodeType="withEffect">
                                  <p:stCondLst>
                                    <p:cond delay="0"/>
                                  </p:stCondLst>
                                  <p:childTnLst>
                                    <p:set>
                                      <p:cBhvr>
                                        <p:cTn id="325" dur="1" fill="hold">
                                          <p:stCondLst>
                                            <p:cond delay="0"/>
                                          </p:stCondLst>
                                        </p:cTn>
                                        <p:tgtEl>
                                          <p:spTgt spid="26"/>
                                        </p:tgtEl>
                                        <p:attrNameLst>
                                          <p:attrName>style.visibility</p:attrName>
                                        </p:attrNameLst>
                                      </p:cBhvr>
                                      <p:to>
                                        <p:strVal val="visible"/>
                                      </p:to>
                                    </p:set>
                                    <p:animEffect transition="in" filter="blinds(vertical)">
                                      <p:cBhvr>
                                        <p:cTn id="326" dur="2000"/>
                                        <p:tgtEl>
                                          <p:spTgt spid="26"/>
                                        </p:tgtEl>
                                      </p:cBhvr>
                                    </p:animEffect>
                                  </p:childTnLst>
                                </p:cTn>
                              </p:par>
                              <p:par>
                                <p:cTn id="327" presetID="3" presetClass="entr" presetSubtype="5" fill="hold" grpId="1" nodeType="withEffect">
                                  <p:stCondLst>
                                    <p:cond delay="0"/>
                                  </p:stCondLst>
                                  <p:childTnLst>
                                    <p:set>
                                      <p:cBhvr>
                                        <p:cTn id="328" dur="1" fill="hold">
                                          <p:stCondLst>
                                            <p:cond delay="0"/>
                                          </p:stCondLst>
                                        </p:cTn>
                                        <p:tgtEl>
                                          <p:spTgt spid="27"/>
                                        </p:tgtEl>
                                        <p:attrNameLst>
                                          <p:attrName>style.visibility</p:attrName>
                                        </p:attrNameLst>
                                      </p:cBhvr>
                                      <p:to>
                                        <p:strVal val="visible"/>
                                      </p:to>
                                    </p:set>
                                    <p:animEffect transition="in" filter="blinds(vertical)">
                                      <p:cBhvr>
                                        <p:cTn id="329" dur="2000"/>
                                        <p:tgtEl>
                                          <p:spTgt spid="27"/>
                                        </p:tgtEl>
                                      </p:cBhvr>
                                    </p:animEffect>
                                  </p:childTnLst>
                                </p:cTn>
                              </p:par>
                              <p:par>
                                <p:cTn id="330" presetID="3" presetClass="entr" presetSubtype="5" fill="hold" grpId="1" nodeType="withEffect">
                                  <p:stCondLst>
                                    <p:cond delay="0"/>
                                  </p:stCondLst>
                                  <p:childTnLst>
                                    <p:set>
                                      <p:cBhvr>
                                        <p:cTn id="331" dur="1" fill="hold">
                                          <p:stCondLst>
                                            <p:cond delay="0"/>
                                          </p:stCondLst>
                                        </p:cTn>
                                        <p:tgtEl>
                                          <p:spTgt spid="28"/>
                                        </p:tgtEl>
                                        <p:attrNameLst>
                                          <p:attrName>style.visibility</p:attrName>
                                        </p:attrNameLst>
                                      </p:cBhvr>
                                      <p:to>
                                        <p:strVal val="visible"/>
                                      </p:to>
                                    </p:set>
                                    <p:animEffect transition="in" filter="blinds(vertical)">
                                      <p:cBhvr>
                                        <p:cTn id="332" dur="2000"/>
                                        <p:tgtEl>
                                          <p:spTgt spid="28"/>
                                        </p:tgtEl>
                                      </p:cBhvr>
                                    </p:animEffect>
                                  </p:childTnLst>
                                </p:cTn>
                              </p:par>
                              <p:par>
                                <p:cTn id="333" presetID="3" presetClass="entr" presetSubtype="5" fill="hold" grpId="1" nodeType="withEffect">
                                  <p:stCondLst>
                                    <p:cond delay="0"/>
                                  </p:stCondLst>
                                  <p:childTnLst>
                                    <p:set>
                                      <p:cBhvr>
                                        <p:cTn id="334" dur="1" fill="hold">
                                          <p:stCondLst>
                                            <p:cond delay="0"/>
                                          </p:stCondLst>
                                        </p:cTn>
                                        <p:tgtEl>
                                          <p:spTgt spid="29"/>
                                        </p:tgtEl>
                                        <p:attrNameLst>
                                          <p:attrName>style.visibility</p:attrName>
                                        </p:attrNameLst>
                                      </p:cBhvr>
                                      <p:to>
                                        <p:strVal val="visible"/>
                                      </p:to>
                                    </p:set>
                                    <p:animEffect transition="in" filter="blinds(vertical)">
                                      <p:cBhvr>
                                        <p:cTn id="335" dur="2000"/>
                                        <p:tgtEl>
                                          <p:spTgt spid="29"/>
                                        </p:tgtEl>
                                      </p:cBhvr>
                                    </p:animEffect>
                                  </p:childTnLst>
                                </p:cTn>
                              </p:par>
                              <p:par>
                                <p:cTn id="336" presetID="3" presetClass="entr" presetSubtype="5" fill="hold" grpId="1" nodeType="withEffect">
                                  <p:stCondLst>
                                    <p:cond delay="0"/>
                                  </p:stCondLst>
                                  <p:childTnLst>
                                    <p:set>
                                      <p:cBhvr>
                                        <p:cTn id="337" dur="1" fill="hold">
                                          <p:stCondLst>
                                            <p:cond delay="0"/>
                                          </p:stCondLst>
                                        </p:cTn>
                                        <p:tgtEl>
                                          <p:spTgt spid="30"/>
                                        </p:tgtEl>
                                        <p:attrNameLst>
                                          <p:attrName>style.visibility</p:attrName>
                                        </p:attrNameLst>
                                      </p:cBhvr>
                                      <p:to>
                                        <p:strVal val="visible"/>
                                      </p:to>
                                    </p:set>
                                    <p:animEffect transition="in" filter="blinds(vertical)">
                                      <p:cBhvr>
                                        <p:cTn id="338" dur="2000"/>
                                        <p:tgtEl>
                                          <p:spTgt spid="30"/>
                                        </p:tgtEl>
                                      </p:cBhvr>
                                    </p:animEffect>
                                  </p:childTnLst>
                                </p:cTn>
                              </p:par>
                              <p:par>
                                <p:cTn id="339" presetID="3" presetClass="entr" presetSubtype="5" fill="hold" grpId="1" nodeType="withEffect">
                                  <p:stCondLst>
                                    <p:cond delay="0"/>
                                  </p:stCondLst>
                                  <p:childTnLst>
                                    <p:set>
                                      <p:cBhvr>
                                        <p:cTn id="340" dur="1" fill="hold">
                                          <p:stCondLst>
                                            <p:cond delay="0"/>
                                          </p:stCondLst>
                                        </p:cTn>
                                        <p:tgtEl>
                                          <p:spTgt spid="31"/>
                                        </p:tgtEl>
                                        <p:attrNameLst>
                                          <p:attrName>style.visibility</p:attrName>
                                        </p:attrNameLst>
                                      </p:cBhvr>
                                      <p:to>
                                        <p:strVal val="visible"/>
                                      </p:to>
                                    </p:set>
                                    <p:animEffect transition="in" filter="blinds(vertical)">
                                      <p:cBhvr>
                                        <p:cTn id="341" dur="2000"/>
                                        <p:tgtEl>
                                          <p:spTgt spid="31"/>
                                        </p:tgtEl>
                                      </p:cBhvr>
                                    </p:animEffect>
                                  </p:childTnLst>
                                </p:cTn>
                              </p:par>
                              <p:par>
                                <p:cTn id="342" presetID="3" presetClass="entr" presetSubtype="5" fill="hold" grpId="1" nodeType="withEffect">
                                  <p:stCondLst>
                                    <p:cond delay="0"/>
                                  </p:stCondLst>
                                  <p:childTnLst>
                                    <p:set>
                                      <p:cBhvr>
                                        <p:cTn id="343" dur="1" fill="hold">
                                          <p:stCondLst>
                                            <p:cond delay="0"/>
                                          </p:stCondLst>
                                        </p:cTn>
                                        <p:tgtEl>
                                          <p:spTgt spid="32"/>
                                        </p:tgtEl>
                                        <p:attrNameLst>
                                          <p:attrName>style.visibility</p:attrName>
                                        </p:attrNameLst>
                                      </p:cBhvr>
                                      <p:to>
                                        <p:strVal val="visible"/>
                                      </p:to>
                                    </p:set>
                                    <p:animEffect transition="in" filter="blinds(vertical)">
                                      <p:cBhvr>
                                        <p:cTn id="344" dur="2000"/>
                                        <p:tgtEl>
                                          <p:spTgt spid="32"/>
                                        </p:tgtEl>
                                      </p:cBhvr>
                                    </p:animEffect>
                                  </p:childTnLst>
                                </p:cTn>
                              </p:par>
                              <p:par>
                                <p:cTn id="345" presetID="3" presetClass="entr" presetSubtype="5" fill="hold" grpId="1" nodeType="withEffect">
                                  <p:stCondLst>
                                    <p:cond delay="0"/>
                                  </p:stCondLst>
                                  <p:childTnLst>
                                    <p:set>
                                      <p:cBhvr>
                                        <p:cTn id="346" dur="1" fill="hold">
                                          <p:stCondLst>
                                            <p:cond delay="0"/>
                                          </p:stCondLst>
                                        </p:cTn>
                                        <p:tgtEl>
                                          <p:spTgt spid="33"/>
                                        </p:tgtEl>
                                        <p:attrNameLst>
                                          <p:attrName>style.visibility</p:attrName>
                                        </p:attrNameLst>
                                      </p:cBhvr>
                                      <p:to>
                                        <p:strVal val="visible"/>
                                      </p:to>
                                    </p:set>
                                    <p:animEffect transition="in" filter="blinds(vertical)">
                                      <p:cBhvr>
                                        <p:cTn id="347" dur="2000"/>
                                        <p:tgtEl>
                                          <p:spTgt spid="33"/>
                                        </p:tgtEl>
                                      </p:cBhvr>
                                    </p:animEffect>
                                  </p:childTnLst>
                                </p:cTn>
                              </p:par>
                              <p:par>
                                <p:cTn id="348" presetID="3" presetClass="entr" presetSubtype="5" fill="hold" grpId="1" nodeType="withEffect">
                                  <p:stCondLst>
                                    <p:cond delay="0"/>
                                  </p:stCondLst>
                                  <p:childTnLst>
                                    <p:set>
                                      <p:cBhvr>
                                        <p:cTn id="349" dur="1" fill="hold">
                                          <p:stCondLst>
                                            <p:cond delay="0"/>
                                          </p:stCondLst>
                                        </p:cTn>
                                        <p:tgtEl>
                                          <p:spTgt spid="34"/>
                                        </p:tgtEl>
                                        <p:attrNameLst>
                                          <p:attrName>style.visibility</p:attrName>
                                        </p:attrNameLst>
                                      </p:cBhvr>
                                      <p:to>
                                        <p:strVal val="visible"/>
                                      </p:to>
                                    </p:set>
                                    <p:animEffect transition="in" filter="blinds(vertical)">
                                      <p:cBhvr>
                                        <p:cTn id="350" dur="2000"/>
                                        <p:tgtEl>
                                          <p:spTgt spid="34"/>
                                        </p:tgtEl>
                                      </p:cBhvr>
                                    </p:animEffect>
                                  </p:childTnLst>
                                </p:cTn>
                              </p:par>
                              <p:par>
                                <p:cTn id="351" presetID="3" presetClass="entr" presetSubtype="5" fill="hold" grpId="1" nodeType="withEffect">
                                  <p:stCondLst>
                                    <p:cond delay="0"/>
                                  </p:stCondLst>
                                  <p:childTnLst>
                                    <p:set>
                                      <p:cBhvr>
                                        <p:cTn id="352" dur="1" fill="hold">
                                          <p:stCondLst>
                                            <p:cond delay="0"/>
                                          </p:stCondLst>
                                        </p:cTn>
                                        <p:tgtEl>
                                          <p:spTgt spid="35"/>
                                        </p:tgtEl>
                                        <p:attrNameLst>
                                          <p:attrName>style.visibility</p:attrName>
                                        </p:attrNameLst>
                                      </p:cBhvr>
                                      <p:to>
                                        <p:strVal val="visible"/>
                                      </p:to>
                                    </p:set>
                                    <p:animEffect transition="in" filter="blinds(vertical)">
                                      <p:cBhvr>
                                        <p:cTn id="353" dur="2000"/>
                                        <p:tgtEl>
                                          <p:spTgt spid="35"/>
                                        </p:tgtEl>
                                      </p:cBhvr>
                                    </p:animEffect>
                                  </p:childTnLst>
                                </p:cTn>
                              </p:par>
                              <p:par>
                                <p:cTn id="354" presetID="3" presetClass="entr" presetSubtype="5" fill="hold" grpId="1" nodeType="withEffect">
                                  <p:stCondLst>
                                    <p:cond delay="0"/>
                                  </p:stCondLst>
                                  <p:childTnLst>
                                    <p:set>
                                      <p:cBhvr>
                                        <p:cTn id="355" dur="1" fill="hold">
                                          <p:stCondLst>
                                            <p:cond delay="0"/>
                                          </p:stCondLst>
                                        </p:cTn>
                                        <p:tgtEl>
                                          <p:spTgt spid="36"/>
                                        </p:tgtEl>
                                        <p:attrNameLst>
                                          <p:attrName>style.visibility</p:attrName>
                                        </p:attrNameLst>
                                      </p:cBhvr>
                                      <p:to>
                                        <p:strVal val="visible"/>
                                      </p:to>
                                    </p:set>
                                    <p:animEffect transition="in" filter="blinds(vertical)">
                                      <p:cBhvr>
                                        <p:cTn id="356" dur="2000"/>
                                        <p:tgtEl>
                                          <p:spTgt spid="36"/>
                                        </p:tgtEl>
                                      </p:cBhvr>
                                    </p:animEffect>
                                  </p:childTnLst>
                                </p:cTn>
                              </p:par>
                              <p:par>
                                <p:cTn id="357" presetID="3" presetClass="entr" presetSubtype="5" fill="hold" grpId="1" nodeType="withEffect">
                                  <p:stCondLst>
                                    <p:cond delay="0"/>
                                  </p:stCondLst>
                                  <p:childTnLst>
                                    <p:set>
                                      <p:cBhvr>
                                        <p:cTn id="358" dur="1" fill="hold">
                                          <p:stCondLst>
                                            <p:cond delay="0"/>
                                          </p:stCondLst>
                                        </p:cTn>
                                        <p:tgtEl>
                                          <p:spTgt spid="37"/>
                                        </p:tgtEl>
                                        <p:attrNameLst>
                                          <p:attrName>style.visibility</p:attrName>
                                        </p:attrNameLst>
                                      </p:cBhvr>
                                      <p:to>
                                        <p:strVal val="visible"/>
                                      </p:to>
                                    </p:set>
                                    <p:animEffect transition="in" filter="blinds(vertical)">
                                      <p:cBhvr>
                                        <p:cTn id="359" dur="2000"/>
                                        <p:tgtEl>
                                          <p:spTgt spid="37"/>
                                        </p:tgtEl>
                                      </p:cBhvr>
                                    </p:animEffect>
                                  </p:childTnLst>
                                </p:cTn>
                              </p:par>
                              <p:par>
                                <p:cTn id="360" presetID="3" presetClass="entr" presetSubtype="5" fill="hold" grpId="1" nodeType="withEffect">
                                  <p:stCondLst>
                                    <p:cond delay="0"/>
                                  </p:stCondLst>
                                  <p:childTnLst>
                                    <p:set>
                                      <p:cBhvr>
                                        <p:cTn id="361" dur="1" fill="hold">
                                          <p:stCondLst>
                                            <p:cond delay="0"/>
                                          </p:stCondLst>
                                        </p:cTn>
                                        <p:tgtEl>
                                          <p:spTgt spid="38"/>
                                        </p:tgtEl>
                                        <p:attrNameLst>
                                          <p:attrName>style.visibility</p:attrName>
                                        </p:attrNameLst>
                                      </p:cBhvr>
                                      <p:to>
                                        <p:strVal val="visible"/>
                                      </p:to>
                                    </p:set>
                                    <p:animEffect transition="in" filter="blinds(vertical)">
                                      <p:cBhvr>
                                        <p:cTn id="362" dur="2000"/>
                                        <p:tgtEl>
                                          <p:spTgt spid="38"/>
                                        </p:tgtEl>
                                      </p:cBhvr>
                                    </p:animEffect>
                                  </p:childTnLst>
                                </p:cTn>
                              </p:par>
                              <p:par>
                                <p:cTn id="363" presetID="3" presetClass="entr" presetSubtype="5" fill="hold" grpId="1" nodeType="withEffect">
                                  <p:stCondLst>
                                    <p:cond delay="0"/>
                                  </p:stCondLst>
                                  <p:childTnLst>
                                    <p:set>
                                      <p:cBhvr>
                                        <p:cTn id="364" dur="1" fill="hold">
                                          <p:stCondLst>
                                            <p:cond delay="0"/>
                                          </p:stCondLst>
                                        </p:cTn>
                                        <p:tgtEl>
                                          <p:spTgt spid="39"/>
                                        </p:tgtEl>
                                        <p:attrNameLst>
                                          <p:attrName>style.visibility</p:attrName>
                                        </p:attrNameLst>
                                      </p:cBhvr>
                                      <p:to>
                                        <p:strVal val="visible"/>
                                      </p:to>
                                    </p:set>
                                    <p:animEffect transition="in" filter="blinds(vertical)">
                                      <p:cBhvr>
                                        <p:cTn id="365" dur="2000"/>
                                        <p:tgtEl>
                                          <p:spTgt spid="39"/>
                                        </p:tgtEl>
                                      </p:cBhvr>
                                    </p:animEffect>
                                  </p:childTnLst>
                                </p:cTn>
                              </p:par>
                              <p:par>
                                <p:cTn id="366" presetID="3" presetClass="entr" presetSubtype="5" fill="hold" grpId="1" nodeType="withEffect">
                                  <p:stCondLst>
                                    <p:cond delay="0"/>
                                  </p:stCondLst>
                                  <p:childTnLst>
                                    <p:set>
                                      <p:cBhvr>
                                        <p:cTn id="367" dur="1" fill="hold">
                                          <p:stCondLst>
                                            <p:cond delay="0"/>
                                          </p:stCondLst>
                                        </p:cTn>
                                        <p:tgtEl>
                                          <p:spTgt spid="40"/>
                                        </p:tgtEl>
                                        <p:attrNameLst>
                                          <p:attrName>style.visibility</p:attrName>
                                        </p:attrNameLst>
                                      </p:cBhvr>
                                      <p:to>
                                        <p:strVal val="visible"/>
                                      </p:to>
                                    </p:set>
                                    <p:animEffect transition="in" filter="blinds(vertical)">
                                      <p:cBhvr>
                                        <p:cTn id="368" dur="2000"/>
                                        <p:tgtEl>
                                          <p:spTgt spid="40"/>
                                        </p:tgtEl>
                                      </p:cBhvr>
                                    </p:animEffect>
                                  </p:childTnLst>
                                </p:cTn>
                              </p:par>
                              <p:par>
                                <p:cTn id="369" presetID="3" presetClass="entr" presetSubtype="5" fill="hold" grpId="1" nodeType="withEffect">
                                  <p:stCondLst>
                                    <p:cond delay="0"/>
                                  </p:stCondLst>
                                  <p:childTnLst>
                                    <p:set>
                                      <p:cBhvr>
                                        <p:cTn id="370" dur="1" fill="hold">
                                          <p:stCondLst>
                                            <p:cond delay="0"/>
                                          </p:stCondLst>
                                        </p:cTn>
                                        <p:tgtEl>
                                          <p:spTgt spid="41"/>
                                        </p:tgtEl>
                                        <p:attrNameLst>
                                          <p:attrName>style.visibility</p:attrName>
                                        </p:attrNameLst>
                                      </p:cBhvr>
                                      <p:to>
                                        <p:strVal val="visible"/>
                                      </p:to>
                                    </p:set>
                                    <p:animEffect transition="in" filter="blinds(vertical)">
                                      <p:cBhvr>
                                        <p:cTn id="371" dur="2000"/>
                                        <p:tgtEl>
                                          <p:spTgt spid="41"/>
                                        </p:tgtEl>
                                      </p:cBhvr>
                                    </p:animEffect>
                                  </p:childTnLst>
                                </p:cTn>
                              </p:par>
                              <p:par>
                                <p:cTn id="372" presetID="3" presetClass="entr" presetSubtype="5" fill="hold" grpId="1" nodeType="withEffect">
                                  <p:stCondLst>
                                    <p:cond delay="0"/>
                                  </p:stCondLst>
                                  <p:childTnLst>
                                    <p:set>
                                      <p:cBhvr>
                                        <p:cTn id="373" dur="1" fill="hold">
                                          <p:stCondLst>
                                            <p:cond delay="0"/>
                                          </p:stCondLst>
                                        </p:cTn>
                                        <p:tgtEl>
                                          <p:spTgt spid="42"/>
                                        </p:tgtEl>
                                        <p:attrNameLst>
                                          <p:attrName>style.visibility</p:attrName>
                                        </p:attrNameLst>
                                      </p:cBhvr>
                                      <p:to>
                                        <p:strVal val="visible"/>
                                      </p:to>
                                    </p:set>
                                    <p:animEffect transition="in" filter="blinds(vertical)">
                                      <p:cBhvr>
                                        <p:cTn id="374" dur="2000"/>
                                        <p:tgtEl>
                                          <p:spTgt spid="42"/>
                                        </p:tgtEl>
                                      </p:cBhvr>
                                    </p:animEffect>
                                  </p:childTnLst>
                                </p:cTn>
                              </p:par>
                              <p:par>
                                <p:cTn id="375" presetID="3" presetClass="entr" presetSubtype="5" fill="hold" grpId="1" nodeType="withEffect">
                                  <p:stCondLst>
                                    <p:cond delay="0"/>
                                  </p:stCondLst>
                                  <p:childTnLst>
                                    <p:set>
                                      <p:cBhvr>
                                        <p:cTn id="376" dur="1" fill="hold">
                                          <p:stCondLst>
                                            <p:cond delay="0"/>
                                          </p:stCondLst>
                                        </p:cTn>
                                        <p:tgtEl>
                                          <p:spTgt spid="43"/>
                                        </p:tgtEl>
                                        <p:attrNameLst>
                                          <p:attrName>style.visibility</p:attrName>
                                        </p:attrNameLst>
                                      </p:cBhvr>
                                      <p:to>
                                        <p:strVal val="visible"/>
                                      </p:to>
                                    </p:set>
                                    <p:animEffect transition="in" filter="blinds(vertical)">
                                      <p:cBhvr>
                                        <p:cTn id="377" dur="2000"/>
                                        <p:tgtEl>
                                          <p:spTgt spid="43"/>
                                        </p:tgtEl>
                                      </p:cBhvr>
                                    </p:animEffect>
                                  </p:childTnLst>
                                </p:cTn>
                              </p:par>
                              <p:par>
                                <p:cTn id="378" presetID="3" presetClass="entr" presetSubtype="5" fill="hold" grpId="1" nodeType="withEffect">
                                  <p:stCondLst>
                                    <p:cond delay="0"/>
                                  </p:stCondLst>
                                  <p:childTnLst>
                                    <p:set>
                                      <p:cBhvr>
                                        <p:cTn id="379" dur="1" fill="hold">
                                          <p:stCondLst>
                                            <p:cond delay="0"/>
                                          </p:stCondLst>
                                        </p:cTn>
                                        <p:tgtEl>
                                          <p:spTgt spid="44"/>
                                        </p:tgtEl>
                                        <p:attrNameLst>
                                          <p:attrName>style.visibility</p:attrName>
                                        </p:attrNameLst>
                                      </p:cBhvr>
                                      <p:to>
                                        <p:strVal val="visible"/>
                                      </p:to>
                                    </p:set>
                                    <p:animEffect transition="in" filter="blinds(vertical)">
                                      <p:cBhvr>
                                        <p:cTn id="380" dur="2000"/>
                                        <p:tgtEl>
                                          <p:spTgt spid="44"/>
                                        </p:tgtEl>
                                      </p:cBhvr>
                                    </p:animEffect>
                                  </p:childTnLst>
                                </p:cTn>
                              </p:par>
                              <p:par>
                                <p:cTn id="381" presetID="3" presetClass="entr" presetSubtype="5" fill="hold" grpId="1" nodeType="withEffect">
                                  <p:stCondLst>
                                    <p:cond delay="0"/>
                                  </p:stCondLst>
                                  <p:childTnLst>
                                    <p:set>
                                      <p:cBhvr>
                                        <p:cTn id="382" dur="1" fill="hold">
                                          <p:stCondLst>
                                            <p:cond delay="0"/>
                                          </p:stCondLst>
                                        </p:cTn>
                                        <p:tgtEl>
                                          <p:spTgt spid="45"/>
                                        </p:tgtEl>
                                        <p:attrNameLst>
                                          <p:attrName>style.visibility</p:attrName>
                                        </p:attrNameLst>
                                      </p:cBhvr>
                                      <p:to>
                                        <p:strVal val="visible"/>
                                      </p:to>
                                    </p:set>
                                    <p:animEffect transition="in" filter="blinds(vertical)">
                                      <p:cBhvr>
                                        <p:cTn id="383" dur="2000"/>
                                        <p:tgtEl>
                                          <p:spTgt spid="45"/>
                                        </p:tgtEl>
                                      </p:cBhvr>
                                    </p:animEffect>
                                  </p:childTnLst>
                                </p:cTn>
                              </p:par>
                              <p:par>
                                <p:cTn id="384" presetID="3" presetClass="entr" presetSubtype="5" fill="hold" grpId="1" nodeType="withEffect">
                                  <p:stCondLst>
                                    <p:cond delay="0"/>
                                  </p:stCondLst>
                                  <p:childTnLst>
                                    <p:set>
                                      <p:cBhvr>
                                        <p:cTn id="385" dur="1" fill="hold">
                                          <p:stCondLst>
                                            <p:cond delay="0"/>
                                          </p:stCondLst>
                                        </p:cTn>
                                        <p:tgtEl>
                                          <p:spTgt spid="46"/>
                                        </p:tgtEl>
                                        <p:attrNameLst>
                                          <p:attrName>style.visibility</p:attrName>
                                        </p:attrNameLst>
                                      </p:cBhvr>
                                      <p:to>
                                        <p:strVal val="visible"/>
                                      </p:to>
                                    </p:set>
                                    <p:animEffect transition="in" filter="blinds(vertical)">
                                      <p:cBhvr>
                                        <p:cTn id="386" dur="2000"/>
                                        <p:tgtEl>
                                          <p:spTgt spid="46"/>
                                        </p:tgtEl>
                                      </p:cBhvr>
                                    </p:animEffect>
                                  </p:childTnLst>
                                </p:cTn>
                              </p:par>
                              <p:par>
                                <p:cTn id="387" presetID="3" presetClass="entr" presetSubtype="5" fill="hold" grpId="1" nodeType="withEffect">
                                  <p:stCondLst>
                                    <p:cond delay="0"/>
                                  </p:stCondLst>
                                  <p:childTnLst>
                                    <p:set>
                                      <p:cBhvr>
                                        <p:cTn id="388" dur="1" fill="hold">
                                          <p:stCondLst>
                                            <p:cond delay="0"/>
                                          </p:stCondLst>
                                        </p:cTn>
                                        <p:tgtEl>
                                          <p:spTgt spid="47"/>
                                        </p:tgtEl>
                                        <p:attrNameLst>
                                          <p:attrName>style.visibility</p:attrName>
                                        </p:attrNameLst>
                                      </p:cBhvr>
                                      <p:to>
                                        <p:strVal val="visible"/>
                                      </p:to>
                                    </p:set>
                                    <p:animEffect transition="in" filter="blinds(vertical)">
                                      <p:cBhvr>
                                        <p:cTn id="389" dur="2000"/>
                                        <p:tgtEl>
                                          <p:spTgt spid="47"/>
                                        </p:tgtEl>
                                      </p:cBhvr>
                                    </p:animEffect>
                                  </p:childTnLst>
                                </p:cTn>
                              </p:par>
                              <p:par>
                                <p:cTn id="390" presetID="3" presetClass="entr" presetSubtype="5" fill="hold" grpId="1" nodeType="withEffect">
                                  <p:stCondLst>
                                    <p:cond delay="0"/>
                                  </p:stCondLst>
                                  <p:childTnLst>
                                    <p:set>
                                      <p:cBhvr>
                                        <p:cTn id="391" dur="1" fill="hold">
                                          <p:stCondLst>
                                            <p:cond delay="0"/>
                                          </p:stCondLst>
                                        </p:cTn>
                                        <p:tgtEl>
                                          <p:spTgt spid="48"/>
                                        </p:tgtEl>
                                        <p:attrNameLst>
                                          <p:attrName>style.visibility</p:attrName>
                                        </p:attrNameLst>
                                      </p:cBhvr>
                                      <p:to>
                                        <p:strVal val="visible"/>
                                      </p:to>
                                    </p:set>
                                    <p:animEffect transition="in" filter="blinds(vertical)">
                                      <p:cBhvr>
                                        <p:cTn id="392" dur="2000"/>
                                        <p:tgtEl>
                                          <p:spTgt spid="48"/>
                                        </p:tgtEl>
                                      </p:cBhvr>
                                    </p:animEffect>
                                  </p:childTnLst>
                                </p:cTn>
                              </p:par>
                              <p:par>
                                <p:cTn id="393" presetID="3" presetClass="entr" presetSubtype="5" fill="hold" grpId="1" nodeType="withEffect">
                                  <p:stCondLst>
                                    <p:cond delay="0"/>
                                  </p:stCondLst>
                                  <p:childTnLst>
                                    <p:set>
                                      <p:cBhvr>
                                        <p:cTn id="394" dur="1" fill="hold">
                                          <p:stCondLst>
                                            <p:cond delay="0"/>
                                          </p:stCondLst>
                                        </p:cTn>
                                        <p:tgtEl>
                                          <p:spTgt spid="49"/>
                                        </p:tgtEl>
                                        <p:attrNameLst>
                                          <p:attrName>style.visibility</p:attrName>
                                        </p:attrNameLst>
                                      </p:cBhvr>
                                      <p:to>
                                        <p:strVal val="visible"/>
                                      </p:to>
                                    </p:set>
                                    <p:animEffect transition="in" filter="blinds(vertical)">
                                      <p:cBhvr>
                                        <p:cTn id="395" dur="2000"/>
                                        <p:tgtEl>
                                          <p:spTgt spid="49"/>
                                        </p:tgtEl>
                                      </p:cBhvr>
                                    </p:animEffect>
                                  </p:childTnLst>
                                </p:cTn>
                              </p:par>
                              <p:par>
                                <p:cTn id="396" presetID="3" presetClass="entr" presetSubtype="5" fill="hold" grpId="1" nodeType="withEffect">
                                  <p:stCondLst>
                                    <p:cond delay="0"/>
                                  </p:stCondLst>
                                  <p:childTnLst>
                                    <p:set>
                                      <p:cBhvr>
                                        <p:cTn id="397" dur="1" fill="hold">
                                          <p:stCondLst>
                                            <p:cond delay="0"/>
                                          </p:stCondLst>
                                        </p:cTn>
                                        <p:tgtEl>
                                          <p:spTgt spid="50"/>
                                        </p:tgtEl>
                                        <p:attrNameLst>
                                          <p:attrName>style.visibility</p:attrName>
                                        </p:attrNameLst>
                                      </p:cBhvr>
                                      <p:to>
                                        <p:strVal val="visible"/>
                                      </p:to>
                                    </p:set>
                                    <p:animEffect transition="in" filter="blinds(vertical)">
                                      <p:cBhvr>
                                        <p:cTn id="398" dur="2000"/>
                                        <p:tgtEl>
                                          <p:spTgt spid="50"/>
                                        </p:tgtEl>
                                      </p:cBhvr>
                                    </p:animEffect>
                                  </p:childTnLst>
                                </p:cTn>
                              </p:par>
                              <p:par>
                                <p:cTn id="399" presetID="3" presetClass="entr" presetSubtype="5" fill="hold" grpId="1" nodeType="withEffect">
                                  <p:stCondLst>
                                    <p:cond delay="0"/>
                                  </p:stCondLst>
                                  <p:childTnLst>
                                    <p:set>
                                      <p:cBhvr>
                                        <p:cTn id="400" dur="1" fill="hold">
                                          <p:stCondLst>
                                            <p:cond delay="0"/>
                                          </p:stCondLst>
                                        </p:cTn>
                                        <p:tgtEl>
                                          <p:spTgt spid="51"/>
                                        </p:tgtEl>
                                        <p:attrNameLst>
                                          <p:attrName>style.visibility</p:attrName>
                                        </p:attrNameLst>
                                      </p:cBhvr>
                                      <p:to>
                                        <p:strVal val="visible"/>
                                      </p:to>
                                    </p:set>
                                    <p:animEffect transition="in" filter="blinds(vertical)">
                                      <p:cBhvr>
                                        <p:cTn id="401" dur="2000"/>
                                        <p:tgtEl>
                                          <p:spTgt spid="51"/>
                                        </p:tgtEl>
                                      </p:cBhvr>
                                    </p:animEffect>
                                  </p:childTnLst>
                                </p:cTn>
                              </p:par>
                              <p:par>
                                <p:cTn id="402" presetID="3" presetClass="entr" presetSubtype="5" fill="hold" grpId="1" nodeType="withEffect">
                                  <p:stCondLst>
                                    <p:cond delay="0"/>
                                  </p:stCondLst>
                                  <p:childTnLst>
                                    <p:set>
                                      <p:cBhvr>
                                        <p:cTn id="403" dur="1" fill="hold">
                                          <p:stCondLst>
                                            <p:cond delay="0"/>
                                          </p:stCondLst>
                                        </p:cTn>
                                        <p:tgtEl>
                                          <p:spTgt spid="52"/>
                                        </p:tgtEl>
                                        <p:attrNameLst>
                                          <p:attrName>style.visibility</p:attrName>
                                        </p:attrNameLst>
                                      </p:cBhvr>
                                      <p:to>
                                        <p:strVal val="visible"/>
                                      </p:to>
                                    </p:set>
                                    <p:animEffect transition="in" filter="blinds(vertical)">
                                      <p:cBhvr>
                                        <p:cTn id="404" dur="2000"/>
                                        <p:tgtEl>
                                          <p:spTgt spid="52"/>
                                        </p:tgtEl>
                                      </p:cBhvr>
                                    </p:animEffect>
                                  </p:childTnLst>
                                </p:cTn>
                              </p:par>
                              <p:par>
                                <p:cTn id="405" presetID="3" presetClass="entr" presetSubtype="5" fill="hold" grpId="1" nodeType="withEffect">
                                  <p:stCondLst>
                                    <p:cond delay="0"/>
                                  </p:stCondLst>
                                  <p:childTnLst>
                                    <p:set>
                                      <p:cBhvr>
                                        <p:cTn id="406" dur="1" fill="hold">
                                          <p:stCondLst>
                                            <p:cond delay="0"/>
                                          </p:stCondLst>
                                        </p:cTn>
                                        <p:tgtEl>
                                          <p:spTgt spid="53"/>
                                        </p:tgtEl>
                                        <p:attrNameLst>
                                          <p:attrName>style.visibility</p:attrName>
                                        </p:attrNameLst>
                                      </p:cBhvr>
                                      <p:to>
                                        <p:strVal val="visible"/>
                                      </p:to>
                                    </p:set>
                                    <p:animEffect transition="in" filter="blinds(vertical)">
                                      <p:cBhvr>
                                        <p:cTn id="407" dur="2000"/>
                                        <p:tgtEl>
                                          <p:spTgt spid="53"/>
                                        </p:tgtEl>
                                      </p:cBhvr>
                                    </p:animEffect>
                                  </p:childTnLst>
                                </p:cTn>
                              </p:par>
                              <p:par>
                                <p:cTn id="408" presetID="3" presetClass="entr" presetSubtype="5" fill="hold" grpId="1" nodeType="withEffect">
                                  <p:stCondLst>
                                    <p:cond delay="0"/>
                                  </p:stCondLst>
                                  <p:childTnLst>
                                    <p:set>
                                      <p:cBhvr>
                                        <p:cTn id="409" dur="1" fill="hold">
                                          <p:stCondLst>
                                            <p:cond delay="0"/>
                                          </p:stCondLst>
                                        </p:cTn>
                                        <p:tgtEl>
                                          <p:spTgt spid="54"/>
                                        </p:tgtEl>
                                        <p:attrNameLst>
                                          <p:attrName>style.visibility</p:attrName>
                                        </p:attrNameLst>
                                      </p:cBhvr>
                                      <p:to>
                                        <p:strVal val="visible"/>
                                      </p:to>
                                    </p:set>
                                    <p:animEffect transition="in" filter="blinds(vertical)">
                                      <p:cBhvr>
                                        <p:cTn id="410" dur="2000"/>
                                        <p:tgtEl>
                                          <p:spTgt spid="54"/>
                                        </p:tgtEl>
                                      </p:cBhvr>
                                    </p:animEffect>
                                  </p:childTnLst>
                                </p:cTn>
                              </p:par>
                              <p:par>
                                <p:cTn id="411" presetID="3" presetClass="entr" presetSubtype="5" fill="hold" grpId="1" nodeType="withEffect">
                                  <p:stCondLst>
                                    <p:cond delay="0"/>
                                  </p:stCondLst>
                                  <p:childTnLst>
                                    <p:set>
                                      <p:cBhvr>
                                        <p:cTn id="412" dur="1" fill="hold">
                                          <p:stCondLst>
                                            <p:cond delay="0"/>
                                          </p:stCondLst>
                                        </p:cTn>
                                        <p:tgtEl>
                                          <p:spTgt spid="55"/>
                                        </p:tgtEl>
                                        <p:attrNameLst>
                                          <p:attrName>style.visibility</p:attrName>
                                        </p:attrNameLst>
                                      </p:cBhvr>
                                      <p:to>
                                        <p:strVal val="visible"/>
                                      </p:to>
                                    </p:set>
                                    <p:animEffect transition="in" filter="blinds(vertical)">
                                      <p:cBhvr>
                                        <p:cTn id="413" dur="2000"/>
                                        <p:tgtEl>
                                          <p:spTgt spid="55"/>
                                        </p:tgtEl>
                                      </p:cBhvr>
                                    </p:animEffect>
                                  </p:childTnLst>
                                </p:cTn>
                              </p:par>
                              <p:par>
                                <p:cTn id="414" presetID="3" presetClass="entr" presetSubtype="5" fill="hold" grpId="1" nodeType="withEffect">
                                  <p:stCondLst>
                                    <p:cond delay="0"/>
                                  </p:stCondLst>
                                  <p:childTnLst>
                                    <p:set>
                                      <p:cBhvr>
                                        <p:cTn id="415" dur="1" fill="hold">
                                          <p:stCondLst>
                                            <p:cond delay="0"/>
                                          </p:stCondLst>
                                        </p:cTn>
                                        <p:tgtEl>
                                          <p:spTgt spid="56"/>
                                        </p:tgtEl>
                                        <p:attrNameLst>
                                          <p:attrName>style.visibility</p:attrName>
                                        </p:attrNameLst>
                                      </p:cBhvr>
                                      <p:to>
                                        <p:strVal val="visible"/>
                                      </p:to>
                                    </p:set>
                                    <p:animEffect transition="in" filter="blinds(vertical)">
                                      <p:cBhvr>
                                        <p:cTn id="416" dur="2000"/>
                                        <p:tgtEl>
                                          <p:spTgt spid="56"/>
                                        </p:tgtEl>
                                      </p:cBhvr>
                                    </p:animEffect>
                                  </p:childTnLst>
                                </p:cTn>
                              </p:par>
                              <p:par>
                                <p:cTn id="417" presetID="3" presetClass="entr" presetSubtype="5" fill="hold" grpId="1" nodeType="withEffect">
                                  <p:stCondLst>
                                    <p:cond delay="0"/>
                                  </p:stCondLst>
                                  <p:childTnLst>
                                    <p:set>
                                      <p:cBhvr>
                                        <p:cTn id="418" dur="1" fill="hold">
                                          <p:stCondLst>
                                            <p:cond delay="0"/>
                                          </p:stCondLst>
                                        </p:cTn>
                                        <p:tgtEl>
                                          <p:spTgt spid="57"/>
                                        </p:tgtEl>
                                        <p:attrNameLst>
                                          <p:attrName>style.visibility</p:attrName>
                                        </p:attrNameLst>
                                      </p:cBhvr>
                                      <p:to>
                                        <p:strVal val="visible"/>
                                      </p:to>
                                    </p:set>
                                    <p:animEffect transition="in" filter="blinds(vertical)">
                                      <p:cBhvr>
                                        <p:cTn id="419" dur="2000"/>
                                        <p:tgtEl>
                                          <p:spTgt spid="57"/>
                                        </p:tgtEl>
                                      </p:cBhvr>
                                    </p:animEffect>
                                  </p:childTnLst>
                                </p:cTn>
                              </p:par>
                              <p:par>
                                <p:cTn id="420" presetID="3" presetClass="entr" presetSubtype="5" fill="hold" grpId="1" nodeType="withEffect">
                                  <p:stCondLst>
                                    <p:cond delay="0"/>
                                  </p:stCondLst>
                                  <p:childTnLst>
                                    <p:set>
                                      <p:cBhvr>
                                        <p:cTn id="421" dur="1" fill="hold">
                                          <p:stCondLst>
                                            <p:cond delay="0"/>
                                          </p:stCondLst>
                                        </p:cTn>
                                        <p:tgtEl>
                                          <p:spTgt spid="58"/>
                                        </p:tgtEl>
                                        <p:attrNameLst>
                                          <p:attrName>style.visibility</p:attrName>
                                        </p:attrNameLst>
                                      </p:cBhvr>
                                      <p:to>
                                        <p:strVal val="visible"/>
                                      </p:to>
                                    </p:set>
                                    <p:animEffect transition="in" filter="blinds(vertical)">
                                      <p:cBhvr>
                                        <p:cTn id="422" dur="2000"/>
                                        <p:tgtEl>
                                          <p:spTgt spid="58"/>
                                        </p:tgtEl>
                                      </p:cBhvr>
                                    </p:animEffect>
                                  </p:childTnLst>
                                </p:cTn>
                              </p:par>
                              <p:par>
                                <p:cTn id="423" presetID="3" presetClass="entr" presetSubtype="5" fill="hold" grpId="1" nodeType="withEffect">
                                  <p:stCondLst>
                                    <p:cond delay="0"/>
                                  </p:stCondLst>
                                  <p:childTnLst>
                                    <p:set>
                                      <p:cBhvr>
                                        <p:cTn id="424" dur="1" fill="hold">
                                          <p:stCondLst>
                                            <p:cond delay="0"/>
                                          </p:stCondLst>
                                        </p:cTn>
                                        <p:tgtEl>
                                          <p:spTgt spid="59"/>
                                        </p:tgtEl>
                                        <p:attrNameLst>
                                          <p:attrName>style.visibility</p:attrName>
                                        </p:attrNameLst>
                                      </p:cBhvr>
                                      <p:to>
                                        <p:strVal val="visible"/>
                                      </p:to>
                                    </p:set>
                                    <p:animEffect transition="in" filter="blinds(vertical)">
                                      <p:cBhvr>
                                        <p:cTn id="425" dur="2000"/>
                                        <p:tgtEl>
                                          <p:spTgt spid="59"/>
                                        </p:tgtEl>
                                      </p:cBhvr>
                                    </p:animEffect>
                                  </p:childTnLst>
                                </p:cTn>
                              </p:par>
                              <p:par>
                                <p:cTn id="426" presetID="3" presetClass="entr" presetSubtype="5" fill="hold" grpId="1" nodeType="withEffect">
                                  <p:stCondLst>
                                    <p:cond delay="0"/>
                                  </p:stCondLst>
                                  <p:childTnLst>
                                    <p:set>
                                      <p:cBhvr>
                                        <p:cTn id="427" dur="1" fill="hold">
                                          <p:stCondLst>
                                            <p:cond delay="0"/>
                                          </p:stCondLst>
                                        </p:cTn>
                                        <p:tgtEl>
                                          <p:spTgt spid="60"/>
                                        </p:tgtEl>
                                        <p:attrNameLst>
                                          <p:attrName>style.visibility</p:attrName>
                                        </p:attrNameLst>
                                      </p:cBhvr>
                                      <p:to>
                                        <p:strVal val="visible"/>
                                      </p:to>
                                    </p:set>
                                    <p:animEffect transition="in" filter="blinds(vertical)">
                                      <p:cBhvr>
                                        <p:cTn id="428" dur="2000"/>
                                        <p:tgtEl>
                                          <p:spTgt spid="60"/>
                                        </p:tgtEl>
                                      </p:cBhvr>
                                    </p:animEffect>
                                  </p:childTnLst>
                                </p:cTn>
                              </p:par>
                              <p:par>
                                <p:cTn id="429" presetID="3" presetClass="entr" presetSubtype="5" fill="hold" grpId="1" nodeType="withEffect">
                                  <p:stCondLst>
                                    <p:cond delay="0"/>
                                  </p:stCondLst>
                                  <p:childTnLst>
                                    <p:set>
                                      <p:cBhvr>
                                        <p:cTn id="430" dur="1" fill="hold">
                                          <p:stCondLst>
                                            <p:cond delay="0"/>
                                          </p:stCondLst>
                                        </p:cTn>
                                        <p:tgtEl>
                                          <p:spTgt spid="61"/>
                                        </p:tgtEl>
                                        <p:attrNameLst>
                                          <p:attrName>style.visibility</p:attrName>
                                        </p:attrNameLst>
                                      </p:cBhvr>
                                      <p:to>
                                        <p:strVal val="visible"/>
                                      </p:to>
                                    </p:set>
                                    <p:animEffect transition="in" filter="blinds(vertical)">
                                      <p:cBhvr>
                                        <p:cTn id="431" dur="2000"/>
                                        <p:tgtEl>
                                          <p:spTgt spid="61"/>
                                        </p:tgtEl>
                                      </p:cBhvr>
                                    </p:animEffect>
                                  </p:childTnLst>
                                </p:cTn>
                              </p:par>
                              <p:par>
                                <p:cTn id="432" presetID="3" presetClass="entr" presetSubtype="5" fill="hold" grpId="1" nodeType="withEffect">
                                  <p:stCondLst>
                                    <p:cond delay="0"/>
                                  </p:stCondLst>
                                  <p:childTnLst>
                                    <p:set>
                                      <p:cBhvr>
                                        <p:cTn id="433" dur="1" fill="hold">
                                          <p:stCondLst>
                                            <p:cond delay="0"/>
                                          </p:stCondLst>
                                        </p:cTn>
                                        <p:tgtEl>
                                          <p:spTgt spid="62"/>
                                        </p:tgtEl>
                                        <p:attrNameLst>
                                          <p:attrName>style.visibility</p:attrName>
                                        </p:attrNameLst>
                                      </p:cBhvr>
                                      <p:to>
                                        <p:strVal val="visible"/>
                                      </p:to>
                                    </p:set>
                                    <p:animEffect transition="in" filter="blinds(vertical)">
                                      <p:cBhvr>
                                        <p:cTn id="434" dur="2000"/>
                                        <p:tgtEl>
                                          <p:spTgt spid="62"/>
                                        </p:tgtEl>
                                      </p:cBhvr>
                                    </p:animEffect>
                                  </p:childTnLst>
                                </p:cTn>
                              </p:par>
                              <p:par>
                                <p:cTn id="435" presetID="3" presetClass="entr" presetSubtype="5" fill="hold" grpId="1" nodeType="withEffect">
                                  <p:stCondLst>
                                    <p:cond delay="0"/>
                                  </p:stCondLst>
                                  <p:childTnLst>
                                    <p:set>
                                      <p:cBhvr>
                                        <p:cTn id="436" dur="1" fill="hold">
                                          <p:stCondLst>
                                            <p:cond delay="0"/>
                                          </p:stCondLst>
                                        </p:cTn>
                                        <p:tgtEl>
                                          <p:spTgt spid="63"/>
                                        </p:tgtEl>
                                        <p:attrNameLst>
                                          <p:attrName>style.visibility</p:attrName>
                                        </p:attrNameLst>
                                      </p:cBhvr>
                                      <p:to>
                                        <p:strVal val="visible"/>
                                      </p:to>
                                    </p:set>
                                    <p:animEffect transition="in" filter="blinds(vertical)">
                                      <p:cBhvr>
                                        <p:cTn id="437" dur="2000"/>
                                        <p:tgtEl>
                                          <p:spTgt spid="63"/>
                                        </p:tgtEl>
                                      </p:cBhvr>
                                    </p:animEffect>
                                  </p:childTnLst>
                                </p:cTn>
                              </p:par>
                              <p:par>
                                <p:cTn id="438" presetID="3" presetClass="entr" presetSubtype="5" fill="hold" grpId="1" nodeType="withEffect">
                                  <p:stCondLst>
                                    <p:cond delay="0"/>
                                  </p:stCondLst>
                                  <p:childTnLst>
                                    <p:set>
                                      <p:cBhvr>
                                        <p:cTn id="439" dur="1" fill="hold">
                                          <p:stCondLst>
                                            <p:cond delay="0"/>
                                          </p:stCondLst>
                                        </p:cTn>
                                        <p:tgtEl>
                                          <p:spTgt spid="64"/>
                                        </p:tgtEl>
                                        <p:attrNameLst>
                                          <p:attrName>style.visibility</p:attrName>
                                        </p:attrNameLst>
                                      </p:cBhvr>
                                      <p:to>
                                        <p:strVal val="visible"/>
                                      </p:to>
                                    </p:set>
                                    <p:animEffect transition="in" filter="blinds(vertical)">
                                      <p:cBhvr>
                                        <p:cTn id="440" dur="2000"/>
                                        <p:tgtEl>
                                          <p:spTgt spid="64"/>
                                        </p:tgtEl>
                                      </p:cBhvr>
                                    </p:animEffect>
                                  </p:childTnLst>
                                </p:cTn>
                              </p:par>
                              <p:par>
                                <p:cTn id="441" presetID="3" presetClass="entr" presetSubtype="5" fill="hold" grpId="1" nodeType="withEffect">
                                  <p:stCondLst>
                                    <p:cond delay="0"/>
                                  </p:stCondLst>
                                  <p:childTnLst>
                                    <p:set>
                                      <p:cBhvr>
                                        <p:cTn id="442" dur="1" fill="hold">
                                          <p:stCondLst>
                                            <p:cond delay="0"/>
                                          </p:stCondLst>
                                        </p:cTn>
                                        <p:tgtEl>
                                          <p:spTgt spid="65"/>
                                        </p:tgtEl>
                                        <p:attrNameLst>
                                          <p:attrName>style.visibility</p:attrName>
                                        </p:attrNameLst>
                                      </p:cBhvr>
                                      <p:to>
                                        <p:strVal val="visible"/>
                                      </p:to>
                                    </p:set>
                                    <p:animEffect transition="in" filter="blinds(vertical)">
                                      <p:cBhvr>
                                        <p:cTn id="443" dur="2000"/>
                                        <p:tgtEl>
                                          <p:spTgt spid="65"/>
                                        </p:tgtEl>
                                      </p:cBhvr>
                                    </p:animEffect>
                                  </p:childTnLst>
                                </p:cTn>
                              </p:par>
                              <p:par>
                                <p:cTn id="444" presetID="3" presetClass="entr" presetSubtype="5" fill="hold" grpId="1" nodeType="withEffect">
                                  <p:stCondLst>
                                    <p:cond delay="0"/>
                                  </p:stCondLst>
                                  <p:childTnLst>
                                    <p:set>
                                      <p:cBhvr>
                                        <p:cTn id="445" dur="1" fill="hold">
                                          <p:stCondLst>
                                            <p:cond delay="0"/>
                                          </p:stCondLst>
                                        </p:cTn>
                                        <p:tgtEl>
                                          <p:spTgt spid="66"/>
                                        </p:tgtEl>
                                        <p:attrNameLst>
                                          <p:attrName>style.visibility</p:attrName>
                                        </p:attrNameLst>
                                      </p:cBhvr>
                                      <p:to>
                                        <p:strVal val="visible"/>
                                      </p:to>
                                    </p:set>
                                    <p:animEffect transition="in" filter="blinds(vertical)">
                                      <p:cBhvr>
                                        <p:cTn id="446" dur="2000"/>
                                        <p:tgtEl>
                                          <p:spTgt spid="66"/>
                                        </p:tgtEl>
                                      </p:cBhvr>
                                    </p:animEffect>
                                  </p:childTnLst>
                                </p:cTn>
                              </p:par>
                              <p:par>
                                <p:cTn id="447" presetID="3" presetClass="entr" presetSubtype="5" fill="hold" grpId="1" nodeType="withEffect">
                                  <p:stCondLst>
                                    <p:cond delay="0"/>
                                  </p:stCondLst>
                                  <p:childTnLst>
                                    <p:set>
                                      <p:cBhvr>
                                        <p:cTn id="448" dur="1" fill="hold">
                                          <p:stCondLst>
                                            <p:cond delay="0"/>
                                          </p:stCondLst>
                                        </p:cTn>
                                        <p:tgtEl>
                                          <p:spTgt spid="67"/>
                                        </p:tgtEl>
                                        <p:attrNameLst>
                                          <p:attrName>style.visibility</p:attrName>
                                        </p:attrNameLst>
                                      </p:cBhvr>
                                      <p:to>
                                        <p:strVal val="visible"/>
                                      </p:to>
                                    </p:set>
                                    <p:animEffect transition="in" filter="blinds(vertical)">
                                      <p:cBhvr>
                                        <p:cTn id="449" dur="2000"/>
                                        <p:tgtEl>
                                          <p:spTgt spid="67"/>
                                        </p:tgtEl>
                                      </p:cBhvr>
                                    </p:animEffect>
                                  </p:childTnLst>
                                </p:cTn>
                              </p:par>
                              <p:par>
                                <p:cTn id="450" presetID="3" presetClass="entr" presetSubtype="5" fill="hold" grpId="1" nodeType="withEffect">
                                  <p:stCondLst>
                                    <p:cond delay="0"/>
                                  </p:stCondLst>
                                  <p:childTnLst>
                                    <p:set>
                                      <p:cBhvr>
                                        <p:cTn id="451" dur="1" fill="hold">
                                          <p:stCondLst>
                                            <p:cond delay="0"/>
                                          </p:stCondLst>
                                        </p:cTn>
                                        <p:tgtEl>
                                          <p:spTgt spid="68"/>
                                        </p:tgtEl>
                                        <p:attrNameLst>
                                          <p:attrName>style.visibility</p:attrName>
                                        </p:attrNameLst>
                                      </p:cBhvr>
                                      <p:to>
                                        <p:strVal val="visible"/>
                                      </p:to>
                                    </p:set>
                                    <p:animEffect transition="in" filter="blinds(vertical)">
                                      <p:cBhvr>
                                        <p:cTn id="452" dur="2000"/>
                                        <p:tgtEl>
                                          <p:spTgt spid="68"/>
                                        </p:tgtEl>
                                      </p:cBhvr>
                                    </p:animEffect>
                                  </p:childTnLst>
                                </p:cTn>
                              </p:par>
                              <p:par>
                                <p:cTn id="453" presetID="3" presetClass="entr" presetSubtype="5" fill="hold" grpId="1" nodeType="withEffect">
                                  <p:stCondLst>
                                    <p:cond delay="0"/>
                                  </p:stCondLst>
                                  <p:childTnLst>
                                    <p:set>
                                      <p:cBhvr>
                                        <p:cTn id="454" dur="1" fill="hold">
                                          <p:stCondLst>
                                            <p:cond delay="0"/>
                                          </p:stCondLst>
                                        </p:cTn>
                                        <p:tgtEl>
                                          <p:spTgt spid="69"/>
                                        </p:tgtEl>
                                        <p:attrNameLst>
                                          <p:attrName>style.visibility</p:attrName>
                                        </p:attrNameLst>
                                      </p:cBhvr>
                                      <p:to>
                                        <p:strVal val="visible"/>
                                      </p:to>
                                    </p:set>
                                    <p:animEffect transition="in" filter="blinds(vertical)">
                                      <p:cBhvr>
                                        <p:cTn id="455" dur="2000"/>
                                        <p:tgtEl>
                                          <p:spTgt spid="69"/>
                                        </p:tgtEl>
                                      </p:cBhvr>
                                    </p:animEffect>
                                  </p:childTnLst>
                                </p:cTn>
                              </p:par>
                              <p:par>
                                <p:cTn id="456" presetID="3" presetClass="entr" presetSubtype="5" fill="hold" grpId="1" nodeType="withEffect">
                                  <p:stCondLst>
                                    <p:cond delay="0"/>
                                  </p:stCondLst>
                                  <p:childTnLst>
                                    <p:set>
                                      <p:cBhvr>
                                        <p:cTn id="457" dur="1" fill="hold">
                                          <p:stCondLst>
                                            <p:cond delay="0"/>
                                          </p:stCondLst>
                                        </p:cTn>
                                        <p:tgtEl>
                                          <p:spTgt spid="70"/>
                                        </p:tgtEl>
                                        <p:attrNameLst>
                                          <p:attrName>style.visibility</p:attrName>
                                        </p:attrNameLst>
                                      </p:cBhvr>
                                      <p:to>
                                        <p:strVal val="visible"/>
                                      </p:to>
                                    </p:set>
                                    <p:animEffect transition="in" filter="blinds(vertical)">
                                      <p:cBhvr>
                                        <p:cTn id="458" dur="2000"/>
                                        <p:tgtEl>
                                          <p:spTgt spid="70"/>
                                        </p:tgtEl>
                                      </p:cBhvr>
                                    </p:animEffect>
                                  </p:childTnLst>
                                </p:cTn>
                              </p:par>
                              <p:par>
                                <p:cTn id="459" presetID="3" presetClass="entr" presetSubtype="5" fill="hold" grpId="1" nodeType="withEffect">
                                  <p:stCondLst>
                                    <p:cond delay="0"/>
                                  </p:stCondLst>
                                  <p:childTnLst>
                                    <p:set>
                                      <p:cBhvr>
                                        <p:cTn id="460" dur="1" fill="hold">
                                          <p:stCondLst>
                                            <p:cond delay="0"/>
                                          </p:stCondLst>
                                        </p:cTn>
                                        <p:tgtEl>
                                          <p:spTgt spid="71"/>
                                        </p:tgtEl>
                                        <p:attrNameLst>
                                          <p:attrName>style.visibility</p:attrName>
                                        </p:attrNameLst>
                                      </p:cBhvr>
                                      <p:to>
                                        <p:strVal val="visible"/>
                                      </p:to>
                                    </p:set>
                                    <p:animEffect transition="in" filter="blinds(vertical)">
                                      <p:cBhvr>
                                        <p:cTn id="461" dur="2000"/>
                                        <p:tgtEl>
                                          <p:spTgt spid="71"/>
                                        </p:tgtEl>
                                      </p:cBhvr>
                                    </p:animEffect>
                                  </p:childTnLst>
                                </p:cTn>
                              </p:par>
                              <p:par>
                                <p:cTn id="462" presetID="8" presetClass="emph" presetSubtype="0" fill="hold" grpId="2" nodeType="withEffect">
                                  <p:stCondLst>
                                    <p:cond delay="0"/>
                                  </p:stCondLst>
                                  <p:childTnLst>
                                    <p:animRot by="21600000">
                                      <p:cBhvr>
                                        <p:cTn id="463" dur="2000" fill="hold"/>
                                        <p:tgtEl>
                                          <p:spTgt spid="7"/>
                                        </p:tgtEl>
                                        <p:attrNameLst>
                                          <p:attrName>r</p:attrName>
                                        </p:attrNameLst>
                                      </p:cBhvr>
                                    </p:animRot>
                                  </p:childTnLst>
                                </p:cTn>
                              </p:par>
                              <p:par>
                                <p:cTn id="464" presetID="8" presetClass="emph" presetSubtype="0" fill="hold" grpId="2" nodeType="withEffect">
                                  <p:stCondLst>
                                    <p:cond delay="0"/>
                                  </p:stCondLst>
                                  <p:childTnLst>
                                    <p:animRot by="-21600000">
                                      <p:cBhvr>
                                        <p:cTn id="465" dur="2000" fill="hold"/>
                                        <p:tgtEl>
                                          <p:spTgt spid="8"/>
                                        </p:tgtEl>
                                        <p:attrNameLst>
                                          <p:attrName>r</p:attrName>
                                        </p:attrNameLst>
                                      </p:cBhvr>
                                    </p:animRot>
                                  </p:childTnLst>
                                </p:cTn>
                              </p:par>
                              <p:par>
                                <p:cTn id="466" presetID="8" presetClass="emph" presetSubtype="0" fill="hold" grpId="2" nodeType="withEffect">
                                  <p:stCondLst>
                                    <p:cond delay="0"/>
                                  </p:stCondLst>
                                  <p:childTnLst>
                                    <p:animRot by="21600000">
                                      <p:cBhvr>
                                        <p:cTn id="467" dur="2000" fill="hold"/>
                                        <p:tgtEl>
                                          <p:spTgt spid="9"/>
                                        </p:tgtEl>
                                        <p:attrNameLst>
                                          <p:attrName>r</p:attrName>
                                        </p:attrNameLst>
                                      </p:cBhvr>
                                    </p:animRot>
                                  </p:childTnLst>
                                </p:cTn>
                              </p:par>
                              <p:par>
                                <p:cTn id="468" presetID="8" presetClass="emph" presetSubtype="0" fill="hold" grpId="2" nodeType="withEffect">
                                  <p:stCondLst>
                                    <p:cond delay="0"/>
                                  </p:stCondLst>
                                  <p:childTnLst>
                                    <p:animRot by="-21600000">
                                      <p:cBhvr>
                                        <p:cTn id="469" dur="2000" fill="hold"/>
                                        <p:tgtEl>
                                          <p:spTgt spid="10"/>
                                        </p:tgtEl>
                                        <p:attrNameLst>
                                          <p:attrName>r</p:attrName>
                                        </p:attrNameLst>
                                      </p:cBhvr>
                                    </p:animRot>
                                  </p:childTnLst>
                                </p:cTn>
                              </p:par>
                              <p:par>
                                <p:cTn id="470" presetID="8" presetClass="emph" presetSubtype="0" fill="hold" grpId="2" nodeType="withEffect">
                                  <p:stCondLst>
                                    <p:cond delay="0"/>
                                  </p:stCondLst>
                                  <p:childTnLst>
                                    <p:animRot by="21600000">
                                      <p:cBhvr>
                                        <p:cTn id="471" dur="2000" fill="hold"/>
                                        <p:tgtEl>
                                          <p:spTgt spid="11"/>
                                        </p:tgtEl>
                                        <p:attrNameLst>
                                          <p:attrName>r</p:attrName>
                                        </p:attrNameLst>
                                      </p:cBhvr>
                                    </p:animRot>
                                  </p:childTnLst>
                                </p:cTn>
                              </p:par>
                              <p:par>
                                <p:cTn id="472" presetID="8" presetClass="emph" presetSubtype="0" fill="hold" grpId="2" nodeType="withEffect">
                                  <p:stCondLst>
                                    <p:cond delay="0"/>
                                  </p:stCondLst>
                                  <p:childTnLst>
                                    <p:animRot by="-21600000">
                                      <p:cBhvr>
                                        <p:cTn id="473" dur="2000" fill="hold"/>
                                        <p:tgtEl>
                                          <p:spTgt spid="12"/>
                                        </p:tgtEl>
                                        <p:attrNameLst>
                                          <p:attrName>r</p:attrName>
                                        </p:attrNameLst>
                                      </p:cBhvr>
                                    </p:animRot>
                                  </p:childTnLst>
                                </p:cTn>
                              </p:par>
                              <p:par>
                                <p:cTn id="474" presetID="8" presetClass="emph" presetSubtype="0" fill="hold" grpId="2" nodeType="withEffect">
                                  <p:stCondLst>
                                    <p:cond delay="0"/>
                                  </p:stCondLst>
                                  <p:childTnLst>
                                    <p:animRot by="21600000">
                                      <p:cBhvr>
                                        <p:cTn id="475" dur="2000" fill="hold"/>
                                        <p:tgtEl>
                                          <p:spTgt spid="13"/>
                                        </p:tgtEl>
                                        <p:attrNameLst>
                                          <p:attrName>r</p:attrName>
                                        </p:attrNameLst>
                                      </p:cBhvr>
                                    </p:animRot>
                                  </p:childTnLst>
                                </p:cTn>
                              </p:par>
                              <p:par>
                                <p:cTn id="476" presetID="8" presetClass="emph" presetSubtype="0" fill="hold" grpId="2" nodeType="withEffect">
                                  <p:stCondLst>
                                    <p:cond delay="0"/>
                                  </p:stCondLst>
                                  <p:childTnLst>
                                    <p:animRot by="-21600000">
                                      <p:cBhvr>
                                        <p:cTn id="477" dur="2000" fill="hold"/>
                                        <p:tgtEl>
                                          <p:spTgt spid="14"/>
                                        </p:tgtEl>
                                        <p:attrNameLst>
                                          <p:attrName>r</p:attrName>
                                        </p:attrNameLst>
                                      </p:cBhvr>
                                    </p:animRot>
                                  </p:childTnLst>
                                </p:cTn>
                              </p:par>
                              <p:par>
                                <p:cTn id="478" presetID="8" presetClass="emph" presetSubtype="0" fill="hold" grpId="2" nodeType="withEffect">
                                  <p:stCondLst>
                                    <p:cond delay="0"/>
                                  </p:stCondLst>
                                  <p:childTnLst>
                                    <p:animRot by="21600000">
                                      <p:cBhvr>
                                        <p:cTn id="479" dur="2000" fill="hold"/>
                                        <p:tgtEl>
                                          <p:spTgt spid="15"/>
                                        </p:tgtEl>
                                        <p:attrNameLst>
                                          <p:attrName>r</p:attrName>
                                        </p:attrNameLst>
                                      </p:cBhvr>
                                    </p:animRot>
                                  </p:childTnLst>
                                </p:cTn>
                              </p:par>
                              <p:par>
                                <p:cTn id="480" presetID="8" presetClass="emph" presetSubtype="0" fill="hold" grpId="2" nodeType="withEffect">
                                  <p:stCondLst>
                                    <p:cond delay="0"/>
                                  </p:stCondLst>
                                  <p:childTnLst>
                                    <p:animRot by="-21600000">
                                      <p:cBhvr>
                                        <p:cTn id="481" dur="2000" fill="hold"/>
                                        <p:tgtEl>
                                          <p:spTgt spid="16"/>
                                        </p:tgtEl>
                                        <p:attrNameLst>
                                          <p:attrName>r</p:attrName>
                                        </p:attrNameLst>
                                      </p:cBhvr>
                                    </p:animRot>
                                  </p:childTnLst>
                                </p:cTn>
                              </p:par>
                              <p:par>
                                <p:cTn id="482" presetID="8" presetClass="emph" presetSubtype="0" fill="hold" grpId="2" nodeType="withEffect">
                                  <p:stCondLst>
                                    <p:cond delay="0"/>
                                  </p:stCondLst>
                                  <p:childTnLst>
                                    <p:animRot by="21600000">
                                      <p:cBhvr>
                                        <p:cTn id="483" dur="2000" fill="hold"/>
                                        <p:tgtEl>
                                          <p:spTgt spid="17"/>
                                        </p:tgtEl>
                                        <p:attrNameLst>
                                          <p:attrName>r</p:attrName>
                                        </p:attrNameLst>
                                      </p:cBhvr>
                                    </p:animRot>
                                  </p:childTnLst>
                                </p:cTn>
                              </p:par>
                              <p:par>
                                <p:cTn id="484" presetID="8" presetClass="emph" presetSubtype="0" fill="hold" grpId="2" nodeType="withEffect">
                                  <p:stCondLst>
                                    <p:cond delay="0"/>
                                  </p:stCondLst>
                                  <p:childTnLst>
                                    <p:animRot by="-21600000">
                                      <p:cBhvr>
                                        <p:cTn id="485" dur="2000" fill="hold"/>
                                        <p:tgtEl>
                                          <p:spTgt spid="18"/>
                                        </p:tgtEl>
                                        <p:attrNameLst>
                                          <p:attrName>r</p:attrName>
                                        </p:attrNameLst>
                                      </p:cBhvr>
                                    </p:animRot>
                                  </p:childTnLst>
                                </p:cTn>
                              </p:par>
                              <p:par>
                                <p:cTn id="486" presetID="8" presetClass="emph" presetSubtype="0" fill="hold" grpId="2" nodeType="withEffect">
                                  <p:stCondLst>
                                    <p:cond delay="0"/>
                                  </p:stCondLst>
                                  <p:childTnLst>
                                    <p:animRot by="21600000">
                                      <p:cBhvr>
                                        <p:cTn id="487" dur="2000" fill="hold"/>
                                        <p:tgtEl>
                                          <p:spTgt spid="19"/>
                                        </p:tgtEl>
                                        <p:attrNameLst>
                                          <p:attrName>r</p:attrName>
                                        </p:attrNameLst>
                                      </p:cBhvr>
                                    </p:animRot>
                                  </p:childTnLst>
                                </p:cTn>
                              </p:par>
                              <p:par>
                                <p:cTn id="488" presetID="8" presetClass="emph" presetSubtype="0" fill="hold" grpId="2" nodeType="withEffect">
                                  <p:stCondLst>
                                    <p:cond delay="0"/>
                                  </p:stCondLst>
                                  <p:childTnLst>
                                    <p:animRot by="21600000">
                                      <p:cBhvr>
                                        <p:cTn id="489" dur="2000" fill="hold"/>
                                        <p:tgtEl>
                                          <p:spTgt spid="20"/>
                                        </p:tgtEl>
                                        <p:attrNameLst>
                                          <p:attrName>r</p:attrName>
                                        </p:attrNameLst>
                                      </p:cBhvr>
                                    </p:animRot>
                                  </p:childTnLst>
                                </p:cTn>
                              </p:par>
                              <p:par>
                                <p:cTn id="490" presetID="8" presetClass="emph" presetSubtype="0" fill="hold" grpId="2" nodeType="withEffect">
                                  <p:stCondLst>
                                    <p:cond delay="0"/>
                                  </p:stCondLst>
                                  <p:childTnLst>
                                    <p:animRot by="-21600000">
                                      <p:cBhvr>
                                        <p:cTn id="491" dur="2000" fill="hold"/>
                                        <p:tgtEl>
                                          <p:spTgt spid="21"/>
                                        </p:tgtEl>
                                        <p:attrNameLst>
                                          <p:attrName>r</p:attrName>
                                        </p:attrNameLst>
                                      </p:cBhvr>
                                    </p:animRot>
                                  </p:childTnLst>
                                </p:cTn>
                              </p:par>
                              <p:par>
                                <p:cTn id="492" presetID="8" presetClass="emph" presetSubtype="0" fill="hold" grpId="2" nodeType="withEffect">
                                  <p:stCondLst>
                                    <p:cond delay="0"/>
                                  </p:stCondLst>
                                  <p:childTnLst>
                                    <p:animRot by="21600000">
                                      <p:cBhvr>
                                        <p:cTn id="493" dur="2000" fill="hold"/>
                                        <p:tgtEl>
                                          <p:spTgt spid="22"/>
                                        </p:tgtEl>
                                        <p:attrNameLst>
                                          <p:attrName>r</p:attrName>
                                        </p:attrNameLst>
                                      </p:cBhvr>
                                    </p:animRot>
                                  </p:childTnLst>
                                </p:cTn>
                              </p:par>
                              <p:par>
                                <p:cTn id="494" presetID="8" presetClass="emph" presetSubtype="0" fill="hold" grpId="2" nodeType="withEffect">
                                  <p:stCondLst>
                                    <p:cond delay="0"/>
                                  </p:stCondLst>
                                  <p:childTnLst>
                                    <p:animRot by="-21600000">
                                      <p:cBhvr>
                                        <p:cTn id="495" dur="2000" fill="hold"/>
                                        <p:tgtEl>
                                          <p:spTgt spid="23"/>
                                        </p:tgtEl>
                                        <p:attrNameLst>
                                          <p:attrName>r</p:attrName>
                                        </p:attrNameLst>
                                      </p:cBhvr>
                                    </p:animRot>
                                  </p:childTnLst>
                                </p:cTn>
                              </p:par>
                              <p:par>
                                <p:cTn id="496" presetID="8" presetClass="emph" presetSubtype="0" fill="hold" grpId="2" nodeType="withEffect">
                                  <p:stCondLst>
                                    <p:cond delay="0"/>
                                  </p:stCondLst>
                                  <p:childTnLst>
                                    <p:animRot by="21600000">
                                      <p:cBhvr>
                                        <p:cTn id="497" dur="2000" fill="hold"/>
                                        <p:tgtEl>
                                          <p:spTgt spid="24"/>
                                        </p:tgtEl>
                                        <p:attrNameLst>
                                          <p:attrName>r</p:attrName>
                                        </p:attrNameLst>
                                      </p:cBhvr>
                                    </p:animRot>
                                  </p:childTnLst>
                                </p:cTn>
                              </p:par>
                              <p:par>
                                <p:cTn id="498" presetID="8" presetClass="emph" presetSubtype="0" fill="hold" grpId="2" nodeType="withEffect">
                                  <p:stCondLst>
                                    <p:cond delay="0"/>
                                  </p:stCondLst>
                                  <p:childTnLst>
                                    <p:animRot by="-21600000">
                                      <p:cBhvr>
                                        <p:cTn id="499" dur="2000" fill="hold"/>
                                        <p:tgtEl>
                                          <p:spTgt spid="25"/>
                                        </p:tgtEl>
                                        <p:attrNameLst>
                                          <p:attrName>r</p:attrName>
                                        </p:attrNameLst>
                                      </p:cBhvr>
                                    </p:animRot>
                                  </p:childTnLst>
                                </p:cTn>
                              </p:par>
                              <p:par>
                                <p:cTn id="500" presetID="8" presetClass="emph" presetSubtype="0" fill="hold" grpId="2" nodeType="withEffect">
                                  <p:stCondLst>
                                    <p:cond delay="0"/>
                                  </p:stCondLst>
                                  <p:childTnLst>
                                    <p:animRot by="21600000">
                                      <p:cBhvr>
                                        <p:cTn id="501" dur="2000" fill="hold"/>
                                        <p:tgtEl>
                                          <p:spTgt spid="26"/>
                                        </p:tgtEl>
                                        <p:attrNameLst>
                                          <p:attrName>r</p:attrName>
                                        </p:attrNameLst>
                                      </p:cBhvr>
                                    </p:animRot>
                                  </p:childTnLst>
                                </p:cTn>
                              </p:par>
                              <p:par>
                                <p:cTn id="502" presetID="8" presetClass="emph" presetSubtype="0" fill="hold" grpId="2" nodeType="withEffect">
                                  <p:stCondLst>
                                    <p:cond delay="0"/>
                                  </p:stCondLst>
                                  <p:childTnLst>
                                    <p:animRot by="-21600000">
                                      <p:cBhvr>
                                        <p:cTn id="503" dur="2000" fill="hold"/>
                                        <p:tgtEl>
                                          <p:spTgt spid="27"/>
                                        </p:tgtEl>
                                        <p:attrNameLst>
                                          <p:attrName>r</p:attrName>
                                        </p:attrNameLst>
                                      </p:cBhvr>
                                    </p:animRot>
                                  </p:childTnLst>
                                </p:cTn>
                              </p:par>
                              <p:par>
                                <p:cTn id="504" presetID="8" presetClass="emph" presetSubtype="0" fill="hold" grpId="2" nodeType="withEffect">
                                  <p:stCondLst>
                                    <p:cond delay="0"/>
                                  </p:stCondLst>
                                  <p:childTnLst>
                                    <p:animRot by="21600000">
                                      <p:cBhvr>
                                        <p:cTn id="505" dur="2000" fill="hold"/>
                                        <p:tgtEl>
                                          <p:spTgt spid="28"/>
                                        </p:tgtEl>
                                        <p:attrNameLst>
                                          <p:attrName>r</p:attrName>
                                        </p:attrNameLst>
                                      </p:cBhvr>
                                    </p:animRot>
                                  </p:childTnLst>
                                </p:cTn>
                              </p:par>
                              <p:par>
                                <p:cTn id="506" presetID="8" presetClass="emph" presetSubtype="0" fill="hold" grpId="2" nodeType="withEffect">
                                  <p:stCondLst>
                                    <p:cond delay="0"/>
                                  </p:stCondLst>
                                  <p:childTnLst>
                                    <p:animRot by="-21600000">
                                      <p:cBhvr>
                                        <p:cTn id="507" dur="2000" fill="hold"/>
                                        <p:tgtEl>
                                          <p:spTgt spid="29"/>
                                        </p:tgtEl>
                                        <p:attrNameLst>
                                          <p:attrName>r</p:attrName>
                                        </p:attrNameLst>
                                      </p:cBhvr>
                                    </p:animRot>
                                  </p:childTnLst>
                                </p:cTn>
                              </p:par>
                              <p:par>
                                <p:cTn id="508" presetID="8" presetClass="emph" presetSubtype="0" fill="hold" grpId="2" nodeType="withEffect">
                                  <p:stCondLst>
                                    <p:cond delay="0"/>
                                  </p:stCondLst>
                                  <p:childTnLst>
                                    <p:animRot by="21600000">
                                      <p:cBhvr>
                                        <p:cTn id="509" dur="2000" fill="hold"/>
                                        <p:tgtEl>
                                          <p:spTgt spid="30"/>
                                        </p:tgtEl>
                                        <p:attrNameLst>
                                          <p:attrName>r</p:attrName>
                                        </p:attrNameLst>
                                      </p:cBhvr>
                                    </p:animRot>
                                  </p:childTnLst>
                                </p:cTn>
                              </p:par>
                              <p:par>
                                <p:cTn id="510" presetID="8" presetClass="emph" presetSubtype="0" fill="hold" grpId="2" nodeType="withEffect">
                                  <p:stCondLst>
                                    <p:cond delay="0"/>
                                  </p:stCondLst>
                                  <p:childTnLst>
                                    <p:animRot by="-21600000">
                                      <p:cBhvr>
                                        <p:cTn id="511" dur="2000" fill="hold"/>
                                        <p:tgtEl>
                                          <p:spTgt spid="31"/>
                                        </p:tgtEl>
                                        <p:attrNameLst>
                                          <p:attrName>r</p:attrName>
                                        </p:attrNameLst>
                                      </p:cBhvr>
                                    </p:animRot>
                                  </p:childTnLst>
                                </p:cTn>
                              </p:par>
                              <p:par>
                                <p:cTn id="512" presetID="8" presetClass="emph" presetSubtype="0" fill="hold" grpId="2" nodeType="withEffect">
                                  <p:stCondLst>
                                    <p:cond delay="0"/>
                                  </p:stCondLst>
                                  <p:childTnLst>
                                    <p:animRot by="21600000">
                                      <p:cBhvr>
                                        <p:cTn id="513" dur="2000" fill="hold"/>
                                        <p:tgtEl>
                                          <p:spTgt spid="32"/>
                                        </p:tgtEl>
                                        <p:attrNameLst>
                                          <p:attrName>r</p:attrName>
                                        </p:attrNameLst>
                                      </p:cBhvr>
                                    </p:animRot>
                                  </p:childTnLst>
                                </p:cTn>
                              </p:par>
                              <p:par>
                                <p:cTn id="514" presetID="8" presetClass="emph" presetSubtype="0" fill="hold" grpId="2" nodeType="withEffect">
                                  <p:stCondLst>
                                    <p:cond delay="0"/>
                                  </p:stCondLst>
                                  <p:childTnLst>
                                    <p:animRot by="21600000">
                                      <p:cBhvr>
                                        <p:cTn id="515" dur="2000" fill="hold"/>
                                        <p:tgtEl>
                                          <p:spTgt spid="33"/>
                                        </p:tgtEl>
                                        <p:attrNameLst>
                                          <p:attrName>r</p:attrName>
                                        </p:attrNameLst>
                                      </p:cBhvr>
                                    </p:animRot>
                                  </p:childTnLst>
                                </p:cTn>
                              </p:par>
                              <p:par>
                                <p:cTn id="516" presetID="8" presetClass="emph" presetSubtype="0" fill="hold" grpId="2" nodeType="withEffect">
                                  <p:stCondLst>
                                    <p:cond delay="0"/>
                                  </p:stCondLst>
                                  <p:childTnLst>
                                    <p:animRot by="-21600000">
                                      <p:cBhvr>
                                        <p:cTn id="517" dur="2000" fill="hold"/>
                                        <p:tgtEl>
                                          <p:spTgt spid="34"/>
                                        </p:tgtEl>
                                        <p:attrNameLst>
                                          <p:attrName>r</p:attrName>
                                        </p:attrNameLst>
                                      </p:cBhvr>
                                    </p:animRot>
                                  </p:childTnLst>
                                </p:cTn>
                              </p:par>
                              <p:par>
                                <p:cTn id="518" presetID="8" presetClass="emph" presetSubtype="0" fill="hold" grpId="2" nodeType="withEffect">
                                  <p:stCondLst>
                                    <p:cond delay="0"/>
                                  </p:stCondLst>
                                  <p:childTnLst>
                                    <p:animRot by="21600000">
                                      <p:cBhvr>
                                        <p:cTn id="519" dur="2000" fill="hold"/>
                                        <p:tgtEl>
                                          <p:spTgt spid="35"/>
                                        </p:tgtEl>
                                        <p:attrNameLst>
                                          <p:attrName>r</p:attrName>
                                        </p:attrNameLst>
                                      </p:cBhvr>
                                    </p:animRot>
                                  </p:childTnLst>
                                </p:cTn>
                              </p:par>
                              <p:par>
                                <p:cTn id="520" presetID="8" presetClass="emph" presetSubtype="0" fill="hold" grpId="2" nodeType="withEffect">
                                  <p:stCondLst>
                                    <p:cond delay="0"/>
                                  </p:stCondLst>
                                  <p:childTnLst>
                                    <p:animRot by="-21600000">
                                      <p:cBhvr>
                                        <p:cTn id="521" dur="2000" fill="hold"/>
                                        <p:tgtEl>
                                          <p:spTgt spid="36"/>
                                        </p:tgtEl>
                                        <p:attrNameLst>
                                          <p:attrName>r</p:attrName>
                                        </p:attrNameLst>
                                      </p:cBhvr>
                                    </p:animRot>
                                  </p:childTnLst>
                                </p:cTn>
                              </p:par>
                              <p:par>
                                <p:cTn id="522" presetID="8" presetClass="emph" presetSubtype="0" fill="hold" grpId="2" nodeType="withEffect">
                                  <p:stCondLst>
                                    <p:cond delay="0"/>
                                  </p:stCondLst>
                                  <p:childTnLst>
                                    <p:animRot by="21600000">
                                      <p:cBhvr>
                                        <p:cTn id="523" dur="2000" fill="hold"/>
                                        <p:tgtEl>
                                          <p:spTgt spid="37"/>
                                        </p:tgtEl>
                                        <p:attrNameLst>
                                          <p:attrName>r</p:attrName>
                                        </p:attrNameLst>
                                      </p:cBhvr>
                                    </p:animRot>
                                  </p:childTnLst>
                                </p:cTn>
                              </p:par>
                              <p:par>
                                <p:cTn id="524" presetID="8" presetClass="emph" presetSubtype="0" fill="hold" grpId="2" nodeType="withEffect">
                                  <p:stCondLst>
                                    <p:cond delay="0"/>
                                  </p:stCondLst>
                                  <p:childTnLst>
                                    <p:animRot by="-21600000">
                                      <p:cBhvr>
                                        <p:cTn id="525" dur="2000" fill="hold"/>
                                        <p:tgtEl>
                                          <p:spTgt spid="38"/>
                                        </p:tgtEl>
                                        <p:attrNameLst>
                                          <p:attrName>r</p:attrName>
                                        </p:attrNameLst>
                                      </p:cBhvr>
                                    </p:animRot>
                                  </p:childTnLst>
                                </p:cTn>
                              </p:par>
                              <p:par>
                                <p:cTn id="526" presetID="8" presetClass="emph" presetSubtype="0" fill="hold" grpId="2" nodeType="withEffect">
                                  <p:stCondLst>
                                    <p:cond delay="0"/>
                                  </p:stCondLst>
                                  <p:childTnLst>
                                    <p:animRot by="21600000">
                                      <p:cBhvr>
                                        <p:cTn id="527" dur="2000" fill="hold"/>
                                        <p:tgtEl>
                                          <p:spTgt spid="39"/>
                                        </p:tgtEl>
                                        <p:attrNameLst>
                                          <p:attrName>r</p:attrName>
                                        </p:attrNameLst>
                                      </p:cBhvr>
                                    </p:animRot>
                                  </p:childTnLst>
                                </p:cTn>
                              </p:par>
                              <p:par>
                                <p:cTn id="528" presetID="8" presetClass="emph" presetSubtype="0" fill="hold" grpId="2" nodeType="withEffect">
                                  <p:stCondLst>
                                    <p:cond delay="0"/>
                                  </p:stCondLst>
                                  <p:childTnLst>
                                    <p:animRot by="-21600000">
                                      <p:cBhvr>
                                        <p:cTn id="529" dur="2000" fill="hold"/>
                                        <p:tgtEl>
                                          <p:spTgt spid="40"/>
                                        </p:tgtEl>
                                        <p:attrNameLst>
                                          <p:attrName>r</p:attrName>
                                        </p:attrNameLst>
                                      </p:cBhvr>
                                    </p:animRot>
                                  </p:childTnLst>
                                </p:cTn>
                              </p:par>
                              <p:par>
                                <p:cTn id="530" presetID="8" presetClass="emph" presetSubtype="0" fill="hold" grpId="2" nodeType="withEffect">
                                  <p:stCondLst>
                                    <p:cond delay="0"/>
                                  </p:stCondLst>
                                  <p:childTnLst>
                                    <p:animRot by="21600000">
                                      <p:cBhvr>
                                        <p:cTn id="531" dur="2000" fill="hold"/>
                                        <p:tgtEl>
                                          <p:spTgt spid="41"/>
                                        </p:tgtEl>
                                        <p:attrNameLst>
                                          <p:attrName>r</p:attrName>
                                        </p:attrNameLst>
                                      </p:cBhvr>
                                    </p:animRot>
                                  </p:childTnLst>
                                </p:cTn>
                              </p:par>
                              <p:par>
                                <p:cTn id="532" presetID="8" presetClass="emph" presetSubtype="0" fill="hold" grpId="2" nodeType="withEffect">
                                  <p:stCondLst>
                                    <p:cond delay="0"/>
                                  </p:stCondLst>
                                  <p:childTnLst>
                                    <p:animRot by="-21600000">
                                      <p:cBhvr>
                                        <p:cTn id="533" dur="2000" fill="hold"/>
                                        <p:tgtEl>
                                          <p:spTgt spid="42"/>
                                        </p:tgtEl>
                                        <p:attrNameLst>
                                          <p:attrName>r</p:attrName>
                                        </p:attrNameLst>
                                      </p:cBhvr>
                                    </p:animRot>
                                  </p:childTnLst>
                                </p:cTn>
                              </p:par>
                              <p:par>
                                <p:cTn id="534" presetID="8" presetClass="emph" presetSubtype="0" fill="hold" grpId="2" nodeType="withEffect">
                                  <p:stCondLst>
                                    <p:cond delay="0"/>
                                  </p:stCondLst>
                                  <p:childTnLst>
                                    <p:animRot by="21600000">
                                      <p:cBhvr>
                                        <p:cTn id="535" dur="2000" fill="hold"/>
                                        <p:tgtEl>
                                          <p:spTgt spid="43"/>
                                        </p:tgtEl>
                                        <p:attrNameLst>
                                          <p:attrName>r</p:attrName>
                                        </p:attrNameLst>
                                      </p:cBhvr>
                                    </p:animRot>
                                  </p:childTnLst>
                                </p:cTn>
                              </p:par>
                              <p:par>
                                <p:cTn id="536" presetID="8" presetClass="emph" presetSubtype="0" fill="hold" grpId="2" nodeType="withEffect">
                                  <p:stCondLst>
                                    <p:cond delay="0"/>
                                  </p:stCondLst>
                                  <p:childTnLst>
                                    <p:animRot by="-21600000">
                                      <p:cBhvr>
                                        <p:cTn id="537" dur="2000" fill="hold"/>
                                        <p:tgtEl>
                                          <p:spTgt spid="44"/>
                                        </p:tgtEl>
                                        <p:attrNameLst>
                                          <p:attrName>r</p:attrName>
                                        </p:attrNameLst>
                                      </p:cBhvr>
                                    </p:animRot>
                                  </p:childTnLst>
                                </p:cTn>
                              </p:par>
                              <p:par>
                                <p:cTn id="538" presetID="8" presetClass="emph" presetSubtype="0" fill="hold" grpId="2" nodeType="withEffect">
                                  <p:stCondLst>
                                    <p:cond delay="0"/>
                                  </p:stCondLst>
                                  <p:childTnLst>
                                    <p:animRot by="21600000">
                                      <p:cBhvr>
                                        <p:cTn id="539" dur="2000" fill="hold"/>
                                        <p:tgtEl>
                                          <p:spTgt spid="45"/>
                                        </p:tgtEl>
                                        <p:attrNameLst>
                                          <p:attrName>r</p:attrName>
                                        </p:attrNameLst>
                                      </p:cBhvr>
                                    </p:animRot>
                                  </p:childTnLst>
                                </p:cTn>
                              </p:par>
                              <p:par>
                                <p:cTn id="540" presetID="8" presetClass="emph" presetSubtype="0" fill="hold" grpId="2" nodeType="withEffect">
                                  <p:stCondLst>
                                    <p:cond delay="0"/>
                                  </p:stCondLst>
                                  <p:childTnLst>
                                    <p:animRot by="21600000">
                                      <p:cBhvr>
                                        <p:cTn id="541" dur="2000" fill="hold"/>
                                        <p:tgtEl>
                                          <p:spTgt spid="46"/>
                                        </p:tgtEl>
                                        <p:attrNameLst>
                                          <p:attrName>r</p:attrName>
                                        </p:attrNameLst>
                                      </p:cBhvr>
                                    </p:animRot>
                                  </p:childTnLst>
                                </p:cTn>
                              </p:par>
                              <p:par>
                                <p:cTn id="542" presetID="8" presetClass="emph" presetSubtype="0" fill="hold" grpId="2" nodeType="withEffect">
                                  <p:stCondLst>
                                    <p:cond delay="0"/>
                                  </p:stCondLst>
                                  <p:childTnLst>
                                    <p:animRot by="-21600000">
                                      <p:cBhvr>
                                        <p:cTn id="543" dur="2000" fill="hold"/>
                                        <p:tgtEl>
                                          <p:spTgt spid="47"/>
                                        </p:tgtEl>
                                        <p:attrNameLst>
                                          <p:attrName>r</p:attrName>
                                        </p:attrNameLst>
                                      </p:cBhvr>
                                    </p:animRot>
                                  </p:childTnLst>
                                </p:cTn>
                              </p:par>
                              <p:par>
                                <p:cTn id="544" presetID="8" presetClass="emph" presetSubtype="0" fill="hold" grpId="2" nodeType="withEffect">
                                  <p:stCondLst>
                                    <p:cond delay="0"/>
                                  </p:stCondLst>
                                  <p:childTnLst>
                                    <p:animRot by="21600000">
                                      <p:cBhvr>
                                        <p:cTn id="545" dur="2000" fill="hold"/>
                                        <p:tgtEl>
                                          <p:spTgt spid="48"/>
                                        </p:tgtEl>
                                        <p:attrNameLst>
                                          <p:attrName>r</p:attrName>
                                        </p:attrNameLst>
                                      </p:cBhvr>
                                    </p:animRot>
                                  </p:childTnLst>
                                </p:cTn>
                              </p:par>
                              <p:par>
                                <p:cTn id="546" presetID="8" presetClass="emph" presetSubtype="0" fill="hold" grpId="2" nodeType="withEffect">
                                  <p:stCondLst>
                                    <p:cond delay="0"/>
                                  </p:stCondLst>
                                  <p:childTnLst>
                                    <p:animRot by="-21600000">
                                      <p:cBhvr>
                                        <p:cTn id="547" dur="2000" fill="hold"/>
                                        <p:tgtEl>
                                          <p:spTgt spid="49"/>
                                        </p:tgtEl>
                                        <p:attrNameLst>
                                          <p:attrName>r</p:attrName>
                                        </p:attrNameLst>
                                      </p:cBhvr>
                                    </p:animRot>
                                  </p:childTnLst>
                                </p:cTn>
                              </p:par>
                              <p:par>
                                <p:cTn id="548" presetID="8" presetClass="emph" presetSubtype="0" fill="hold" grpId="2" nodeType="withEffect">
                                  <p:stCondLst>
                                    <p:cond delay="0"/>
                                  </p:stCondLst>
                                  <p:childTnLst>
                                    <p:animRot by="21600000">
                                      <p:cBhvr>
                                        <p:cTn id="549" dur="2000" fill="hold"/>
                                        <p:tgtEl>
                                          <p:spTgt spid="50"/>
                                        </p:tgtEl>
                                        <p:attrNameLst>
                                          <p:attrName>r</p:attrName>
                                        </p:attrNameLst>
                                      </p:cBhvr>
                                    </p:animRot>
                                  </p:childTnLst>
                                </p:cTn>
                              </p:par>
                              <p:par>
                                <p:cTn id="550" presetID="8" presetClass="emph" presetSubtype="0" fill="hold" grpId="2" nodeType="withEffect">
                                  <p:stCondLst>
                                    <p:cond delay="0"/>
                                  </p:stCondLst>
                                  <p:childTnLst>
                                    <p:animRot by="-21600000">
                                      <p:cBhvr>
                                        <p:cTn id="551" dur="2000" fill="hold"/>
                                        <p:tgtEl>
                                          <p:spTgt spid="51"/>
                                        </p:tgtEl>
                                        <p:attrNameLst>
                                          <p:attrName>r</p:attrName>
                                        </p:attrNameLst>
                                      </p:cBhvr>
                                    </p:animRot>
                                  </p:childTnLst>
                                </p:cTn>
                              </p:par>
                              <p:par>
                                <p:cTn id="552" presetID="8" presetClass="emph" presetSubtype="0" fill="hold" grpId="2" nodeType="withEffect">
                                  <p:stCondLst>
                                    <p:cond delay="0"/>
                                  </p:stCondLst>
                                  <p:childTnLst>
                                    <p:animRot by="21600000">
                                      <p:cBhvr>
                                        <p:cTn id="553" dur="2000" fill="hold"/>
                                        <p:tgtEl>
                                          <p:spTgt spid="52"/>
                                        </p:tgtEl>
                                        <p:attrNameLst>
                                          <p:attrName>r</p:attrName>
                                        </p:attrNameLst>
                                      </p:cBhvr>
                                    </p:animRot>
                                  </p:childTnLst>
                                </p:cTn>
                              </p:par>
                              <p:par>
                                <p:cTn id="554" presetID="8" presetClass="emph" presetSubtype="0" fill="hold" grpId="2" nodeType="withEffect">
                                  <p:stCondLst>
                                    <p:cond delay="0"/>
                                  </p:stCondLst>
                                  <p:childTnLst>
                                    <p:animRot by="-21600000">
                                      <p:cBhvr>
                                        <p:cTn id="555" dur="2000" fill="hold"/>
                                        <p:tgtEl>
                                          <p:spTgt spid="53"/>
                                        </p:tgtEl>
                                        <p:attrNameLst>
                                          <p:attrName>r</p:attrName>
                                        </p:attrNameLst>
                                      </p:cBhvr>
                                    </p:animRot>
                                  </p:childTnLst>
                                </p:cTn>
                              </p:par>
                              <p:par>
                                <p:cTn id="556" presetID="8" presetClass="emph" presetSubtype="0" fill="hold" grpId="2" nodeType="withEffect">
                                  <p:stCondLst>
                                    <p:cond delay="0"/>
                                  </p:stCondLst>
                                  <p:childTnLst>
                                    <p:animRot by="21600000">
                                      <p:cBhvr>
                                        <p:cTn id="557" dur="2000" fill="hold"/>
                                        <p:tgtEl>
                                          <p:spTgt spid="54"/>
                                        </p:tgtEl>
                                        <p:attrNameLst>
                                          <p:attrName>r</p:attrName>
                                        </p:attrNameLst>
                                      </p:cBhvr>
                                    </p:animRot>
                                  </p:childTnLst>
                                </p:cTn>
                              </p:par>
                              <p:par>
                                <p:cTn id="558" presetID="8" presetClass="emph" presetSubtype="0" fill="hold" grpId="2" nodeType="withEffect">
                                  <p:stCondLst>
                                    <p:cond delay="0"/>
                                  </p:stCondLst>
                                  <p:childTnLst>
                                    <p:animRot by="-21600000">
                                      <p:cBhvr>
                                        <p:cTn id="559" dur="2000" fill="hold"/>
                                        <p:tgtEl>
                                          <p:spTgt spid="55"/>
                                        </p:tgtEl>
                                        <p:attrNameLst>
                                          <p:attrName>r</p:attrName>
                                        </p:attrNameLst>
                                      </p:cBhvr>
                                    </p:animRot>
                                  </p:childTnLst>
                                </p:cTn>
                              </p:par>
                              <p:par>
                                <p:cTn id="560" presetID="8" presetClass="emph" presetSubtype="0" fill="hold" grpId="2" nodeType="withEffect">
                                  <p:stCondLst>
                                    <p:cond delay="0"/>
                                  </p:stCondLst>
                                  <p:childTnLst>
                                    <p:animRot by="21600000">
                                      <p:cBhvr>
                                        <p:cTn id="561" dur="2000" fill="hold"/>
                                        <p:tgtEl>
                                          <p:spTgt spid="56"/>
                                        </p:tgtEl>
                                        <p:attrNameLst>
                                          <p:attrName>r</p:attrName>
                                        </p:attrNameLst>
                                      </p:cBhvr>
                                    </p:animRot>
                                  </p:childTnLst>
                                </p:cTn>
                              </p:par>
                              <p:par>
                                <p:cTn id="562" presetID="8" presetClass="emph" presetSubtype="0" fill="hold" grpId="2" nodeType="withEffect">
                                  <p:stCondLst>
                                    <p:cond delay="0"/>
                                  </p:stCondLst>
                                  <p:childTnLst>
                                    <p:animRot by="-21600000">
                                      <p:cBhvr>
                                        <p:cTn id="563" dur="2000" fill="hold"/>
                                        <p:tgtEl>
                                          <p:spTgt spid="57"/>
                                        </p:tgtEl>
                                        <p:attrNameLst>
                                          <p:attrName>r</p:attrName>
                                        </p:attrNameLst>
                                      </p:cBhvr>
                                    </p:animRot>
                                  </p:childTnLst>
                                </p:cTn>
                              </p:par>
                              <p:par>
                                <p:cTn id="564" presetID="8" presetClass="emph" presetSubtype="0" fill="hold" grpId="2" nodeType="withEffect">
                                  <p:stCondLst>
                                    <p:cond delay="0"/>
                                  </p:stCondLst>
                                  <p:childTnLst>
                                    <p:animRot by="21600000">
                                      <p:cBhvr>
                                        <p:cTn id="565" dur="2000" fill="hold"/>
                                        <p:tgtEl>
                                          <p:spTgt spid="58"/>
                                        </p:tgtEl>
                                        <p:attrNameLst>
                                          <p:attrName>r</p:attrName>
                                        </p:attrNameLst>
                                      </p:cBhvr>
                                    </p:animRot>
                                  </p:childTnLst>
                                </p:cTn>
                              </p:par>
                              <p:par>
                                <p:cTn id="566" presetID="8" presetClass="emph" presetSubtype="0" fill="hold" grpId="2" nodeType="withEffect">
                                  <p:stCondLst>
                                    <p:cond delay="0"/>
                                  </p:stCondLst>
                                  <p:childTnLst>
                                    <p:animRot by="21600000">
                                      <p:cBhvr>
                                        <p:cTn id="567" dur="2000" fill="hold"/>
                                        <p:tgtEl>
                                          <p:spTgt spid="59"/>
                                        </p:tgtEl>
                                        <p:attrNameLst>
                                          <p:attrName>r</p:attrName>
                                        </p:attrNameLst>
                                      </p:cBhvr>
                                    </p:animRot>
                                  </p:childTnLst>
                                </p:cTn>
                              </p:par>
                              <p:par>
                                <p:cTn id="568" presetID="8" presetClass="emph" presetSubtype="0" fill="hold" grpId="2" nodeType="withEffect">
                                  <p:stCondLst>
                                    <p:cond delay="0"/>
                                  </p:stCondLst>
                                  <p:childTnLst>
                                    <p:animRot by="-21600000">
                                      <p:cBhvr>
                                        <p:cTn id="569" dur="2000" fill="hold"/>
                                        <p:tgtEl>
                                          <p:spTgt spid="60"/>
                                        </p:tgtEl>
                                        <p:attrNameLst>
                                          <p:attrName>r</p:attrName>
                                        </p:attrNameLst>
                                      </p:cBhvr>
                                    </p:animRot>
                                  </p:childTnLst>
                                </p:cTn>
                              </p:par>
                              <p:par>
                                <p:cTn id="570" presetID="8" presetClass="emph" presetSubtype="0" fill="hold" grpId="2" nodeType="withEffect">
                                  <p:stCondLst>
                                    <p:cond delay="0"/>
                                  </p:stCondLst>
                                  <p:childTnLst>
                                    <p:animRot by="21600000">
                                      <p:cBhvr>
                                        <p:cTn id="571" dur="2000" fill="hold"/>
                                        <p:tgtEl>
                                          <p:spTgt spid="61"/>
                                        </p:tgtEl>
                                        <p:attrNameLst>
                                          <p:attrName>r</p:attrName>
                                        </p:attrNameLst>
                                      </p:cBhvr>
                                    </p:animRot>
                                  </p:childTnLst>
                                </p:cTn>
                              </p:par>
                              <p:par>
                                <p:cTn id="572" presetID="8" presetClass="emph" presetSubtype="0" fill="hold" grpId="2" nodeType="withEffect">
                                  <p:stCondLst>
                                    <p:cond delay="0"/>
                                  </p:stCondLst>
                                  <p:childTnLst>
                                    <p:animRot by="-21600000">
                                      <p:cBhvr>
                                        <p:cTn id="573" dur="2000" fill="hold"/>
                                        <p:tgtEl>
                                          <p:spTgt spid="62"/>
                                        </p:tgtEl>
                                        <p:attrNameLst>
                                          <p:attrName>r</p:attrName>
                                        </p:attrNameLst>
                                      </p:cBhvr>
                                    </p:animRot>
                                  </p:childTnLst>
                                </p:cTn>
                              </p:par>
                              <p:par>
                                <p:cTn id="574" presetID="8" presetClass="emph" presetSubtype="0" fill="hold" grpId="2" nodeType="withEffect">
                                  <p:stCondLst>
                                    <p:cond delay="0"/>
                                  </p:stCondLst>
                                  <p:childTnLst>
                                    <p:animRot by="21600000">
                                      <p:cBhvr>
                                        <p:cTn id="575" dur="2000" fill="hold"/>
                                        <p:tgtEl>
                                          <p:spTgt spid="63"/>
                                        </p:tgtEl>
                                        <p:attrNameLst>
                                          <p:attrName>r</p:attrName>
                                        </p:attrNameLst>
                                      </p:cBhvr>
                                    </p:animRot>
                                  </p:childTnLst>
                                </p:cTn>
                              </p:par>
                              <p:par>
                                <p:cTn id="576" presetID="8" presetClass="emph" presetSubtype="0" fill="hold" grpId="2" nodeType="withEffect">
                                  <p:stCondLst>
                                    <p:cond delay="0"/>
                                  </p:stCondLst>
                                  <p:childTnLst>
                                    <p:animRot by="-21600000">
                                      <p:cBhvr>
                                        <p:cTn id="577" dur="2000" fill="hold"/>
                                        <p:tgtEl>
                                          <p:spTgt spid="64"/>
                                        </p:tgtEl>
                                        <p:attrNameLst>
                                          <p:attrName>r</p:attrName>
                                        </p:attrNameLst>
                                      </p:cBhvr>
                                    </p:animRot>
                                  </p:childTnLst>
                                </p:cTn>
                              </p:par>
                              <p:par>
                                <p:cTn id="578" presetID="8" presetClass="emph" presetSubtype="0" fill="hold" grpId="2" nodeType="withEffect">
                                  <p:stCondLst>
                                    <p:cond delay="0"/>
                                  </p:stCondLst>
                                  <p:childTnLst>
                                    <p:animRot by="21600000">
                                      <p:cBhvr>
                                        <p:cTn id="579" dur="2000" fill="hold"/>
                                        <p:tgtEl>
                                          <p:spTgt spid="65"/>
                                        </p:tgtEl>
                                        <p:attrNameLst>
                                          <p:attrName>r</p:attrName>
                                        </p:attrNameLst>
                                      </p:cBhvr>
                                    </p:animRot>
                                  </p:childTnLst>
                                </p:cTn>
                              </p:par>
                              <p:par>
                                <p:cTn id="580" presetID="8" presetClass="emph" presetSubtype="0" fill="hold" grpId="2" nodeType="withEffect">
                                  <p:stCondLst>
                                    <p:cond delay="0"/>
                                  </p:stCondLst>
                                  <p:childTnLst>
                                    <p:animRot by="-21600000">
                                      <p:cBhvr>
                                        <p:cTn id="581" dur="2000" fill="hold"/>
                                        <p:tgtEl>
                                          <p:spTgt spid="66"/>
                                        </p:tgtEl>
                                        <p:attrNameLst>
                                          <p:attrName>r</p:attrName>
                                        </p:attrNameLst>
                                      </p:cBhvr>
                                    </p:animRot>
                                  </p:childTnLst>
                                </p:cTn>
                              </p:par>
                              <p:par>
                                <p:cTn id="582" presetID="8" presetClass="emph" presetSubtype="0" fill="hold" grpId="2" nodeType="withEffect">
                                  <p:stCondLst>
                                    <p:cond delay="0"/>
                                  </p:stCondLst>
                                  <p:childTnLst>
                                    <p:animRot by="21600000">
                                      <p:cBhvr>
                                        <p:cTn id="583" dur="2000" fill="hold"/>
                                        <p:tgtEl>
                                          <p:spTgt spid="67"/>
                                        </p:tgtEl>
                                        <p:attrNameLst>
                                          <p:attrName>r</p:attrName>
                                        </p:attrNameLst>
                                      </p:cBhvr>
                                    </p:animRot>
                                  </p:childTnLst>
                                </p:cTn>
                              </p:par>
                              <p:par>
                                <p:cTn id="584" presetID="8" presetClass="emph" presetSubtype="0" fill="hold" grpId="2" nodeType="withEffect">
                                  <p:stCondLst>
                                    <p:cond delay="0"/>
                                  </p:stCondLst>
                                  <p:childTnLst>
                                    <p:animRot by="-21600000">
                                      <p:cBhvr>
                                        <p:cTn id="585" dur="2000" fill="hold"/>
                                        <p:tgtEl>
                                          <p:spTgt spid="68"/>
                                        </p:tgtEl>
                                        <p:attrNameLst>
                                          <p:attrName>r</p:attrName>
                                        </p:attrNameLst>
                                      </p:cBhvr>
                                    </p:animRot>
                                  </p:childTnLst>
                                </p:cTn>
                              </p:par>
                              <p:par>
                                <p:cTn id="586" presetID="8" presetClass="emph" presetSubtype="0" fill="hold" grpId="2" nodeType="withEffect">
                                  <p:stCondLst>
                                    <p:cond delay="0"/>
                                  </p:stCondLst>
                                  <p:childTnLst>
                                    <p:animRot by="21600000">
                                      <p:cBhvr>
                                        <p:cTn id="587" dur="2000" fill="hold"/>
                                        <p:tgtEl>
                                          <p:spTgt spid="69"/>
                                        </p:tgtEl>
                                        <p:attrNameLst>
                                          <p:attrName>r</p:attrName>
                                        </p:attrNameLst>
                                      </p:cBhvr>
                                    </p:animRot>
                                  </p:childTnLst>
                                </p:cTn>
                              </p:par>
                              <p:par>
                                <p:cTn id="588" presetID="8" presetClass="emph" presetSubtype="0" fill="hold" grpId="2" nodeType="withEffect">
                                  <p:stCondLst>
                                    <p:cond delay="0"/>
                                  </p:stCondLst>
                                  <p:childTnLst>
                                    <p:animRot by="-21600000">
                                      <p:cBhvr>
                                        <p:cTn id="589" dur="2000" fill="hold"/>
                                        <p:tgtEl>
                                          <p:spTgt spid="70"/>
                                        </p:tgtEl>
                                        <p:attrNameLst>
                                          <p:attrName>r</p:attrName>
                                        </p:attrNameLst>
                                      </p:cBhvr>
                                    </p:animRot>
                                  </p:childTnLst>
                                </p:cTn>
                              </p:par>
                              <p:par>
                                <p:cTn id="590" presetID="8" presetClass="emph" presetSubtype="0" fill="hold" grpId="2" nodeType="withEffect">
                                  <p:stCondLst>
                                    <p:cond delay="0"/>
                                  </p:stCondLst>
                                  <p:childTnLst>
                                    <p:animRot by="21600000">
                                      <p:cBhvr>
                                        <p:cTn id="591" dur="2000" fill="hold"/>
                                        <p:tgtEl>
                                          <p:spTgt spid="71"/>
                                        </p:tgtEl>
                                        <p:attrNameLst>
                                          <p:attrName>r</p:attrName>
                                        </p:attrNameLst>
                                      </p:cBhvr>
                                    </p:animRot>
                                  </p:childTnLst>
                                </p:cTn>
                              </p:par>
                            </p:childTnLst>
                          </p:cTn>
                        </p:par>
                        <p:par>
                          <p:cTn id="592" fill="hold">
                            <p:stCondLst>
                              <p:cond delay="2000"/>
                            </p:stCondLst>
                            <p:childTnLst>
                              <p:par>
                                <p:cTn id="593" presetID="2" presetClass="exit" presetSubtype="4" fill="hold" grpId="3" nodeType="afterEffect">
                                  <p:stCondLst>
                                    <p:cond delay="0"/>
                                  </p:stCondLst>
                                  <p:childTnLst>
                                    <p:anim calcmode="lin" valueType="num">
                                      <p:cBhvr additive="base">
                                        <p:cTn id="594" dur="2000"/>
                                        <p:tgtEl>
                                          <p:spTgt spid="7"/>
                                        </p:tgtEl>
                                        <p:attrNameLst>
                                          <p:attrName>ppt_x</p:attrName>
                                        </p:attrNameLst>
                                      </p:cBhvr>
                                      <p:tavLst>
                                        <p:tav tm="0">
                                          <p:val>
                                            <p:strVal val="ppt_x"/>
                                          </p:val>
                                        </p:tav>
                                        <p:tav tm="100000">
                                          <p:val>
                                            <p:strVal val="ppt_x"/>
                                          </p:val>
                                        </p:tav>
                                      </p:tavLst>
                                    </p:anim>
                                    <p:anim calcmode="lin" valueType="num">
                                      <p:cBhvr additive="base">
                                        <p:cTn id="595" dur="2000"/>
                                        <p:tgtEl>
                                          <p:spTgt spid="7"/>
                                        </p:tgtEl>
                                        <p:attrNameLst>
                                          <p:attrName>ppt_y</p:attrName>
                                        </p:attrNameLst>
                                      </p:cBhvr>
                                      <p:tavLst>
                                        <p:tav tm="0">
                                          <p:val>
                                            <p:strVal val="ppt_y"/>
                                          </p:val>
                                        </p:tav>
                                        <p:tav tm="100000">
                                          <p:val>
                                            <p:strVal val="1+ppt_h/2"/>
                                          </p:val>
                                        </p:tav>
                                      </p:tavLst>
                                    </p:anim>
                                    <p:set>
                                      <p:cBhvr>
                                        <p:cTn id="596" dur="1" fill="hold">
                                          <p:stCondLst>
                                            <p:cond delay="1999"/>
                                          </p:stCondLst>
                                        </p:cTn>
                                        <p:tgtEl>
                                          <p:spTgt spid="7"/>
                                        </p:tgtEl>
                                        <p:attrNameLst>
                                          <p:attrName>style.visibility</p:attrName>
                                        </p:attrNameLst>
                                      </p:cBhvr>
                                      <p:to>
                                        <p:strVal val="hidden"/>
                                      </p:to>
                                    </p:set>
                                  </p:childTnLst>
                                </p:cTn>
                              </p:par>
                              <p:par>
                                <p:cTn id="597" presetID="2" presetClass="exit" presetSubtype="4" fill="hold" nodeType="withEffect">
                                  <p:stCondLst>
                                    <p:cond delay="0"/>
                                  </p:stCondLst>
                                  <p:childTnLst>
                                    <p:anim calcmode="lin" valueType="num">
                                      <p:cBhvr additive="base">
                                        <p:cTn id="598" dur="2000"/>
                                        <p:tgtEl>
                                          <p:spTgt spid="8"/>
                                        </p:tgtEl>
                                        <p:attrNameLst>
                                          <p:attrName>ppt_x</p:attrName>
                                        </p:attrNameLst>
                                      </p:cBhvr>
                                      <p:tavLst>
                                        <p:tav tm="0">
                                          <p:val>
                                            <p:strVal val="ppt_x"/>
                                          </p:val>
                                        </p:tav>
                                        <p:tav tm="100000">
                                          <p:val>
                                            <p:strVal val="ppt_x"/>
                                          </p:val>
                                        </p:tav>
                                      </p:tavLst>
                                    </p:anim>
                                    <p:anim calcmode="lin" valueType="num">
                                      <p:cBhvr additive="base">
                                        <p:cTn id="599" dur="2000"/>
                                        <p:tgtEl>
                                          <p:spTgt spid="8"/>
                                        </p:tgtEl>
                                        <p:attrNameLst>
                                          <p:attrName>ppt_y</p:attrName>
                                        </p:attrNameLst>
                                      </p:cBhvr>
                                      <p:tavLst>
                                        <p:tav tm="0">
                                          <p:val>
                                            <p:strVal val="ppt_y"/>
                                          </p:val>
                                        </p:tav>
                                        <p:tav tm="100000">
                                          <p:val>
                                            <p:strVal val="1+ppt_h/2"/>
                                          </p:val>
                                        </p:tav>
                                      </p:tavLst>
                                    </p:anim>
                                    <p:set>
                                      <p:cBhvr>
                                        <p:cTn id="600" dur="1" fill="hold">
                                          <p:stCondLst>
                                            <p:cond delay="1999"/>
                                          </p:stCondLst>
                                        </p:cTn>
                                        <p:tgtEl>
                                          <p:spTgt spid="8"/>
                                        </p:tgtEl>
                                        <p:attrNameLst>
                                          <p:attrName>style.visibility</p:attrName>
                                        </p:attrNameLst>
                                      </p:cBhvr>
                                      <p:to>
                                        <p:strVal val="hidden"/>
                                      </p:to>
                                    </p:set>
                                  </p:childTnLst>
                                </p:cTn>
                              </p:par>
                              <p:par>
                                <p:cTn id="601" presetID="2" presetClass="exit" presetSubtype="4" fill="hold" nodeType="withEffect">
                                  <p:stCondLst>
                                    <p:cond delay="0"/>
                                  </p:stCondLst>
                                  <p:childTnLst>
                                    <p:anim calcmode="lin" valueType="num">
                                      <p:cBhvr additive="base">
                                        <p:cTn id="602" dur="2000"/>
                                        <p:tgtEl>
                                          <p:spTgt spid="9"/>
                                        </p:tgtEl>
                                        <p:attrNameLst>
                                          <p:attrName>ppt_x</p:attrName>
                                        </p:attrNameLst>
                                      </p:cBhvr>
                                      <p:tavLst>
                                        <p:tav tm="0">
                                          <p:val>
                                            <p:strVal val="ppt_x"/>
                                          </p:val>
                                        </p:tav>
                                        <p:tav tm="100000">
                                          <p:val>
                                            <p:strVal val="ppt_x"/>
                                          </p:val>
                                        </p:tav>
                                      </p:tavLst>
                                    </p:anim>
                                    <p:anim calcmode="lin" valueType="num">
                                      <p:cBhvr additive="base">
                                        <p:cTn id="603" dur="2000"/>
                                        <p:tgtEl>
                                          <p:spTgt spid="9"/>
                                        </p:tgtEl>
                                        <p:attrNameLst>
                                          <p:attrName>ppt_y</p:attrName>
                                        </p:attrNameLst>
                                      </p:cBhvr>
                                      <p:tavLst>
                                        <p:tav tm="0">
                                          <p:val>
                                            <p:strVal val="ppt_y"/>
                                          </p:val>
                                        </p:tav>
                                        <p:tav tm="100000">
                                          <p:val>
                                            <p:strVal val="1+ppt_h/2"/>
                                          </p:val>
                                        </p:tav>
                                      </p:tavLst>
                                    </p:anim>
                                    <p:set>
                                      <p:cBhvr>
                                        <p:cTn id="604" dur="1" fill="hold">
                                          <p:stCondLst>
                                            <p:cond delay="1999"/>
                                          </p:stCondLst>
                                        </p:cTn>
                                        <p:tgtEl>
                                          <p:spTgt spid="9"/>
                                        </p:tgtEl>
                                        <p:attrNameLst>
                                          <p:attrName>style.visibility</p:attrName>
                                        </p:attrNameLst>
                                      </p:cBhvr>
                                      <p:to>
                                        <p:strVal val="hidden"/>
                                      </p:to>
                                    </p:set>
                                  </p:childTnLst>
                                </p:cTn>
                              </p:par>
                              <p:par>
                                <p:cTn id="605" presetID="2" presetClass="exit" presetSubtype="4" fill="hold" nodeType="withEffect">
                                  <p:stCondLst>
                                    <p:cond delay="0"/>
                                  </p:stCondLst>
                                  <p:childTnLst>
                                    <p:anim calcmode="lin" valueType="num">
                                      <p:cBhvr additive="base">
                                        <p:cTn id="606" dur="2000"/>
                                        <p:tgtEl>
                                          <p:spTgt spid="10"/>
                                        </p:tgtEl>
                                        <p:attrNameLst>
                                          <p:attrName>ppt_x</p:attrName>
                                        </p:attrNameLst>
                                      </p:cBhvr>
                                      <p:tavLst>
                                        <p:tav tm="0">
                                          <p:val>
                                            <p:strVal val="ppt_x"/>
                                          </p:val>
                                        </p:tav>
                                        <p:tav tm="100000">
                                          <p:val>
                                            <p:strVal val="ppt_x"/>
                                          </p:val>
                                        </p:tav>
                                      </p:tavLst>
                                    </p:anim>
                                    <p:anim calcmode="lin" valueType="num">
                                      <p:cBhvr additive="base">
                                        <p:cTn id="607" dur="2000"/>
                                        <p:tgtEl>
                                          <p:spTgt spid="10"/>
                                        </p:tgtEl>
                                        <p:attrNameLst>
                                          <p:attrName>ppt_y</p:attrName>
                                        </p:attrNameLst>
                                      </p:cBhvr>
                                      <p:tavLst>
                                        <p:tav tm="0">
                                          <p:val>
                                            <p:strVal val="ppt_y"/>
                                          </p:val>
                                        </p:tav>
                                        <p:tav tm="100000">
                                          <p:val>
                                            <p:strVal val="1+ppt_h/2"/>
                                          </p:val>
                                        </p:tav>
                                      </p:tavLst>
                                    </p:anim>
                                    <p:set>
                                      <p:cBhvr>
                                        <p:cTn id="608" dur="1" fill="hold">
                                          <p:stCondLst>
                                            <p:cond delay="1999"/>
                                          </p:stCondLst>
                                        </p:cTn>
                                        <p:tgtEl>
                                          <p:spTgt spid="10"/>
                                        </p:tgtEl>
                                        <p:attrNameLst>
                                          <p:attrName>style.visibility</p:attrName>
                                        </p:attrNameLst>
                                      </p:cBhvr>
                                      <p:to>
                                        <p:strVal val="hidden"/>
                                      </p:to>
                                    </p:set>
                                  </p:childTnLst>
                                </p:cTn>
                              </p:par>
                              <p:par>
                                <p:cTn id="609" presetID="2" presetClass="exit" presetSubtype="4" fill="hold" nodeType="withEffect">
                                  <p:stCondLst>
                                    <p:cond delay="0"/>
                                  </p:stCondLst>
                                  <p:childTnLst>
                                    <p:anim calcmode="lin" valueType="num">
                                      <p:cBhvr additive="base">
                                        <p:cTn id="610" dur="2000"/>
                                        <p:tgtEl>
                                          <p:spTgt spid="11"/>
                                        </p:tgtEl>
                                        <p:attrNameLst>
                                          <p:attrName>ppt_x</p:attrName>
                                        </p:attrNameLst>
                                      </p:cBhvr>
                                      <p:tavLst>
                                        <p:tav tm="0">
                                          <p:val>
                                            <p:strVal val="ppt_x"/>
                                          </p:val>
                                        </p:tav>
                                        <p:tav tm="100000">
                                          <p:val>
                                            <p:strVal val="ppt_x"/>
                                          </p:val>
                                        </p:tav>
                                      </p:tavLst>
                                    </p:anim>
                                    <p:anim calcmode="lin" valueType="num">
                                      <p:cBhvr additive="base">
                                        <p:cTn id="611" dur="2000"/>
                                        <p:tgtEl>
                                          <p:spTgt spid="11"/>
                                        </p:tgtEl>
                                        <p:attrNameLst>
                                          <p:attrName>ppt_y</p:attrName>
                                        </p:attrNameLst>
                                      </p:cBhvr>
                                      <p:tavLst>
                                        <p:tav tm="0">
                                          <p:val>
                                            <p:strVal val="ppt_y"/>
                                          </p:val>
                                        </p:tav>
                                        <p:tav tm="100000">
                                          <p:val>
                                            <p:strVal val="1+ppt_h/2"/>
                                          </p:val>
                                        </p:tav>
                                      </p:tavLst>
                                    </p:anim>
                                    <p:set>
                                      <p:cBhvr>
                                        <p:cTn id="612" dur="1" fill="hold">
                                          <p:stCondLst>
                                            <p:cond delay="1999"/>
                                          </p:stCondLst>
                                        </p:cTn>
                                        <p:tgtEl>
                                          <p:spTgt spid="11"/>
                                        </p:tgtEl>
                                        <p:attrNameLst>
                                          <p:attrName>style.visibility</p:attrName>
                                        </p:attrNameLst>
                                      </p:cBhvr>
                                      <p:to>
                                        <p:strVal val="hidden"/>
                                      </p:to>
                                    </p:set>
                                  </p:childTnLst>
                                </p:cTn>
                              </p:par>
                              <p:par>
                                <p:cTn id="613" presetID="2" presetClass="exit" presetSubtype="4" fill="hold" nodeType="withEffect">
                                  <p:stCondLst>
                                    <p:cond delay="0"/>
                                  </p:stCondLst>
                                  <p:childTnLst>
                                    <p:anim calcmode="lin" valueType="num">
                                      <p:cBhvr additive="base">
                                        <p:cTn id="614" dur="2000"/>
                                        <p:tgtEl>
                                          <p:spTgt spid="12"/>
                                        </p:tgtEl>
                                        <p:attrNameLst>
                                          <p:attrName>ppt_x</p:attrName>
                                        </p:attrNameLst>
                                      </p:cBhvr>
                                      <p:tavLst>
                                        <p:tav tm="0">
                                          <p:val>
                                            <p:strVal val="ppt_x"/>
                                          </p:val>
                                        </p:tav>
                                        <p:tav tm="100000">
                                          <p:val>
                                            <p:strVal val="ppt_x"/>
                                          </p:val>
                                        </p:tav>
                                      </p:tavLst>
                                    </p:anim>
                                    <p:anim calcmode="lin" valueType="num">
                                      <p:cBhvr additive="base">
                                        <p:cTn id="615" dur="2000"/>
                                        <p:tgtEl>
                                          <p:spTgt spid="12"/>
                                        </p:tgtEl>
                                        <p:attrNameLst>
                                          <p:attrName>ppt_y</p:attrName>
                                        </p:attrNameLst>
                                      </p:cBhvr>
                                      <p:tavLst>
                                        <p:tav tm="0">
                                          <p:val>
                                            <p:strVal val="ppt_y"/>
                                          </p:val>
                                        </p:tav>
                                        <p:tav tm="100000">
                                          <p:val>
                                            <p:strVal val="1+ppt_h/2"/>
                                          </p:val>
                                        </p:tav>
                                      </p:tavLst>
                                    </p:anim>
                                    <p:set>
                                      <p:cBhvr>
                                        <p:cTn id="616" dur="1" fill="hold">
                                          <p:stCondLst>
                                            <p:cond delay="1999"/>
                                          </p:stCondLst>
                                        </p:cTn>
                                        <p:tgtEl>
                                          <p:spTgt spid="12"/>
                                        </p:tgtEl>
                                        <p:attrNameLst>
                                          <p:attrName>style.visibility</p:attrName>
                                        </p:attrNameLst>
                                      </p:cBhvr>
                                      <p:to>
                                        <p:strVal val="hidden"/>
                                      </p:to>
                                    </p:set>
                                  </p:childTnLst>
                                </p:cTn>
                              </p:par>
                              <p:par>
                                <p:cTn id="617" presetID="2" presetClass="exit" presetSubtype="4" fill="hold" nodeType="withEffect">
                                  <p:stCondLst>
                                    <p:cond delay="0"/>
                                  </p:stCondLst>
                                  <p:childTnLst>
                                    <p:anim calcmode="lin" valueType="num">
                                      <p:cBhvr additive="base">
                                        <p:cTn id="618" dur="2000"/>
                                        <p:tgtEl>
                                          <p:spTgt spid="13"/>
                                        </p:tgtEl>
                                        <p:attrNameLst>
                                          <p:attrName>ppt_x</p:attrName>
                                        </p:attrNameLst>
                                      </p:cBhvr>
                                      <p:tavLst>
                                        <p:tav tm="0">
                                          <p:val>
                                            <p:strVal val="ppt_x"/>
                                          </p:val>
                                        </p:tav>
                                        <p:tav tm="100000">
                                          <p:val>
                                            <p:strVal val="ppt_x"/>
                                          </p:val>
                                        </p:tav>
                                      </p:tavLst>
                                    </p:anim>
                                    <p:anim calcmode="lin" valueType="num">
                                      <p:cBhvr additive="base">
                                        <p:cTn id="619" dur="2000"/>
                                        <p:tgtEl>
                                          <p:spTgt spid="13"/>
                                        </p:tgtEl>
                                        <p:attrNameLst>
                                          <p:attrName>ppt_y</p:attrName>
                                        </p:attrNameLst>
                                      </p:cBhvr>
                                      <p:tavLst>
                                        <p:tav tm="0">
                                          <p:val>
                                            <p:strVal val="ppt_y"/>
                                          </p:val>
                                        </p:tav>
                                        <p:tav tm="100000">
                                          <p:val>
                                            <p:strVal val="1+ppt_h/2"/>
                                          </p:val>
                                        </p:tav>
                                      </p:tavLst>
                                    </p:anim>
                                    <p:set>
                                      <p:cBhvr>
                                        <p:cTn id="620" dur="1" fill="hold">
                                          <p:stCondLst>
                                            <p:cond delay="1999"/>
                                          </p:stCondLst>
                                        </p:cTn>
                                        <p:tgtEl>
                                          <p:spTgt spid="13"/>
                                        </p:tgtEl>
                                        <p:attrNameLst>
                                          <p:attrName>style.visibility</p:attrName>
                                        </p:attrNameLst>
                                      </p:cBhvr>
                                      <p:to>
                                        <p:strVal val="hidden"/>
                                      </p:to>
                                    </p:set>
                                  </p:childTnLst>
                                </p:cTn>
                              </p:par>
                              <p:par>
                                <p:cTn id="621" presetID="2" presetClass="exit" presetSubtype="4" fill="hold" nodeType="withEffect">
                                  <p:stCondLst>
                                    <p:cond delay="0"/>
                                  </p:stCondLst>
                                  <p:childTnLst>
                                    <p:anim calcmode="lin" valueType="num">
                                      <p:cBhvr additive="base">
                                        <p:cTn id="622" dur="2000"/>
                                        <p:tgtEl>
                                          <p:spTgt spid="14"/>
                                        </p:tgtEl>
                                        <p:attrNameLst>
                                          <p:attrName>ppt_x</p:attrName>
                                        </p:attrNameLst>
                                      </p:cBhvr>
                                      <p:tavLst>
                                        <p:tav tm="0">
                                          <p:val>
                                            <p:strVal val="ppt_x"/>
                                          </p:val>
                                        </p:tav>
                                        <p:tav tm="100000">
                                          <p:val>
                                            <p:strVal val="ppt_x"/>
                                          </p:val>
                                        </p:tav>
                                      </p:tavLst>
                                    </p:anim>
                                    <p:anim calcmode="lin" valueType="num">
                                      <p:cBhvr additive="base">
                                        <p:cTn id="623" dur="2000"/>
                                        <p:tgtEl>
                                          <p:spTgt spid="14"/>
                                        </p:tgtEl>
                                        <p:attrNameLst>
                                          <p:attrName>ppt_y</p:attrName>
                                        </p:attrNameLst>
                                      </p:cBhvr>
                                      <p:tavLst>
                                        <p:tav tm="0">
                                          <p:val>
                                            <p:strVal val="ppt_y"/>
                                          </p:val>
                                        </p:tav>
                                        <p:tav tm="100000">
                                          <p:val>
                                            <p:strVal val="1+ppt_h/2"/>
                                          </p:val>
                                        </p:tav>
                                      </p:tavLst>
                                    </p:anim>
                                    <p:set>
                                      <p:cBhvr>
                                        <p:cTn id="624" dur="1" fill="hold">
                                          <p:stCondLst>
                                            <p:cond delay="1999"/>
                                          </p:stCondLst>
                                        </p:cTn>
                                        <p:tgtEl>
                                          <p:spTgt spid="14"/>
                                        </p:tgtEl>
                                        <p:attrNameLst>
                                          <p:attrName>style.visibility</p:attrName>
                                        </p:attrNameLst>
                                      </p:cBhvr>
                                      <p:to>
                                        <p:strVal val="hidden"/>
                                      </p:to>
                                    </p:set>
                                  </p:childTnLst>
                                </p:cTn>
                              </p:par>
                              <p:par>
                                <p:cTn id="625" presetID="2" presetClass="exit" presetSubtype="4" fill="hold" nodeType="withEffect">
                                  <p:stCondLst>
                                    <p:cond delay="0"/>
                                  </p:stCondLst>
                                  <p:childTnLst>
                                    <p:anim calcmode="lin" valueType="num">
                                      <p:cBhvr additive="base">
                                        <p:cTn id="626" dur="2000"/>
                                        <p:tgtEl>
                                          <p:spTgt spid="15"/>
                                        </p:tgtEl>
                                        <p:attrNameLst>
                                          <p:attrName>ppt_x</p:attrName>
                                        </p:attrNameLst>
                                      </p:cBhvr>
                                      <p:tavLst>
                                        <p:tav tm="0">
                                          <p:val>
                                            <p:strVal val="ppt_x"/>
                                          </p:val>
                                        </p:tav>
                                        <p:tav tm="100000">
                                          <p:val>
                                            <p:strVal val="ppt_x"/>
                                          </p:val>
                                        </p:tav>
                                      </p:tavLst>
                                    </p:anim>
                                    <p:anim calcmode="lin" valueType="num">
                                      <p:cBhvr additive="base">
                                        <p:cTn id="627" dur="2000"/>
                                        <p:tgtEl>
                                          <p:spTgt spid="15"/>
                                        </p:tgtEl>
                                        <p:attrNameLst>
                                          <p:attrName>ppt_y</p:attrName>
                                        </p:attrNameLst>
                                      </p:cBhvr>
                                      <p:tavLst>
                                        <p:tav tm="0">
                                          <p:val>
                                            <p:strVal val="ppt_y"/>
                                          </p:val>
                                        </p:tav>
                                        <p:tav tm="100000">
                                          <p:val>
                                            <p:strVal val="1+ppt_h/2"/>
                                          </p:val>
                                        </p:tav>
                                      </p:tavLst>
                                    </p:anim>
                                    <p:set>
                                      <p:cBhvr>
                                        <p:cTn id="628" dur="1" fill="hold">
                                          <p:stCondLst>
                                            <p:cond delay="1999"/>
                                          </p:stCondLst>
                                        </p:cTn>
                                        <p:tgtEl>
                                          <p:spTgt spid="15"/>
                                        </p:tgtEl>
                                        <p:attrNameLst>
                                          <p:attrName>style.visibility</p:attrName>
                                        </p:attrNameLst>
                                      </p:cBhvr>
                                      <p:to>
                                        <p:strVal val="hidden"/>
                                      </p:to>
                                    </p:set>
                                  </p:childTnLst>
                                </p:cTn>
                              </p:par>
                              <p:par>
                                <p:cTn id="629" presetID="2" presetClass="exit" presetSubtype="4" fill="hold" nodeType="withEffect">
                                  <p:stCondLst>
                                    <p:cond delay="0"/>
                                  </p:stCondLst>
                                  <p:childTnLst>
                                    <p:anim calcmode="lin" valueType="num">
                                      <p:cBhvr additive="base">
                                        <p:cTn id="630" dur="2000"/>
                                        <p:tgtEl>
                                          <p:spTgt spid="16"/>
                                        </p:tgtEl>
                                        <p:attrNameLst>
                                          <p:attrName>ppt_x</p:attrName>
                                        </p:attrNameLst>
                                      </p:cBhvr>
                                      <p:tavLst>
                                        <p:tav tm="0">
                                          <p:val>
                                            <p:strVal val="ppt_x"/>
                                          </p:val>
                                        </p:tav>
                                        <p:tav tm="100000">
                                          <p:val>
                                            <p:strVal val="ppt_x"/>
                                          </p:val>
                                        </p:tav>
                                      </p:tavLst>
                                    </p:anim>
                                    <p:anim calcmode="lin" valueType="num">
                                      <p:cBhvr additive="base">
                                        <p:cTn id="631" dur="2000"/>
                                        <p:tgtEl>
                                          <p:spTgt spid="16"/>
                                        </p:tgtEl>
                                        <p:attrNameLst>
                                          <p:attrName>ppt_y</p:attrName>
                                        </p:attrNameLst>
                                      </p:cBhvr>
                                      <p:tavLst>
                                        <p:tav tm="0">
                                          <p:val>
                                            <p:strVal val="ppt_y"/>
                                          </p:val>
                                        </p:tav>
                                        <p:tav tm="100000">
                                          <p:val>
                                            <p:strVal val="1+ppt_h/2"/>
                                          </p:val>
                                        </p:tav>
                                      </p:tavLst>
                                    </p:anim>
                                    <p:set>
                                      <p:cBhvr>
                                        <p:cTn id="632" dur="1" fill="hold">
                                          <p:stCondLst>
                                            <p:cond delay="1999"/>
                                          </p:stCondLst>
                                        </p:cTn>
                                        <p:tgtEl>
                                          <p:spTgt spid="16"/>
                                        </p:tgtEl>
                                        <p:attrNameLst>
                                          <p:attrName>style.visibility</p:attrName>
                                        </p:attrNameLst>
                                      </p:cBhvr>
                                      <p:to>
                                        <p:strVal val="hidden"/>
                                      </p:to>
                                    </p:set>
                                  </p:childTnLst>
                                </p:cTn>
                              </p:par>
                              <p:par>
                                <p:cTn id="633" presetID="2" presetClass="exit" presetSubtype="4" fill="hold" nodeType="withEffect">
                                  <p:stCondLst>
                                    <p:cond delay="0"/>
                                  </p:stCondLst>
                                  <p:childTnLst>
                                    <p:anim calcmode="lin" valueType="num">
                                      <p:cBhvr additive="base">
                                        <p:cTn id="634" dur="2000"/>
                                        <p:tgtEl>
                                          <p:spTgt spid="17"/>
                                        </p:tgtEl>
                                        <p:attrNameLst>
                                          <p:attrName>ppt_x</p:attrName>
                                        </p:attrNameLst>
                                      </p:cBhvr>
                                      <p:tavLst>
                                        <p:tav tm="0">
                                          <p:val>
                                            <p:strVal val="ppt_x"/>
                                          </p:val>
                                        </p:tav>
                                        <p:tav tm="100000">
                                          <p:val>
                                            <p:strVal val="ppt_x"/>
                                          </p:val>
                                        </p:tav>
                                      </p:tavLst>
                                    </p:anim>
                                    <p:anim calcmode="lin" valueType="num">
                                      <p:cBhvr additive="base">
                                        <p:cTn id="635" dur="2000"/>
                                        <p:tgtEl>
                                          <p:spTgt spid="17"/>
                                        </p:tgtEl>
                                        <p:attrNameLst>
                                          <p:attrName>ppt_y</p:attrName>
                                        </p:attrNameLst>
                                      </p:cBhvr>
                                      <p:tavLst>
                                        <p:tav tm="0">
                                          <p:val>
                                            <p:strVal val="ppt_y"/>
                                          </p:val>
                                        </p:tav>
                                        <p:tav tm="100000">
                                          <p:val>
                                            <p:strVal val="1+ppt_h/2"/>
                                          </p:val>
                                        </p:tav>
                                      </p:tavLst>
                                    </p:anim>
                                    <p:set>
                                      <p:cBhvr>
                                        <p:cTn id="636" dur="1" fill="hold">
                                          <p:stCondLst>
                                            <p:cond delay="1999"/>
                                          </p:stCondLst>
                                        </p:cTn>
                                        <p:tgtEl>
                                          <p:spTgt spid="17"/>
                                        </p:tgtEl>
                                        <p:attrNameLst>
                                          <p:attrName>style.visibility</p:attrName>
                                        </p:attrNameLst>
                                      </p:cBhvr>
                                      <p:to>
                                        <p:strVal val="hidden"/>
                                      </p:to>
                                    </p:set>
                                  </p:childTnLst>
                                </p:cTn>
                              </p:par>
                              <p:par>
                                <p:cTn id="637" presetID="2" presetClass="exit" presetSubtype="4" fill="hold" nodeType="withEffect">
                                  <p:stCondLst>
                                    <p:cond delay="0"/>
                                  </p:stCondLst>
                                  <p:childTnLst>
                                    <p:anim calcmode="lin" valueType="num">
                                      <p:cBhvr additive="base">
                                        <p:cTn id="638" dur="2000"/>
                                        <p:tgtEl>
                                          <p:spTgt spid="18"/>
                                        </p:tgtEl>
                                        <p:attrNameLst>
                                          <p:attrName>ppt_x</p:attrName>
                                        </p:attrNameLst>
                                      </p:cBhvr>
                                      <p:tavLst>
                                        <p:tav tm="0">
                                          <p:val>
                                            <p:strVal val="ppt_x"/>
                                          </p:val>
                                        </p:tav>
                                        <p:tav tm="100000">
                                          <p:val>
                                            <p:strVal val="ppt_x"/>
                                          </p:val>
                                        </p:tav>
                                      </p:tavLst>
                                    </p:anim>
                                    <p:anim calcmode="lin" valueType="num">
                                      <p:cBhvr additive="base">
                                        <p:cTn id="639" dur="2000"/>
                                        <p:tgtEl>
                                          <p:spTgt spid="18"/>
                                        </p:tgtEl>
                                        <p:attrNameLst>
                                          <p:attrName>ppt_y</p:attrName>
                                        </p:attrNameLst>
                                      </p:cBhvr>
                                      <p:tavLst>
                                        <p:tav tm="0">
                                          <p:val>
                                            <p:strVal val="ppt_y"/>
                                          </p:val>
                                        </p:tav>
                                        <p:tav tm="100000">
                                          <p:val>
                                            <p:strVal val="1+ppt_h/2"/>
                                          </p:val>
                                        </p:tav>
                                      </p:tavLst>
                                    </p:anim>
                                    <p:set>
                                      <p:cBhvr>
                                        <p:cTn id="640" dur="1" fill="hold">
                                          <p:stCondLst>
                                            <p:cond delay="1999"/>
                                          </p:stCondLst>
                                        </p:cTn>
                                        <p:tgtEl>
                                          <p:spTgt spid="18"/>
                                        </p:tgtEl>
                                        <p:attrNameLst>
                                          <p:attrName>style.visibility</p:attrName>
                                        </p:attrNameLst>
                                      </p:cBhvr>
                                      <p:to>
                                        <p:strVal val="hidden"/>
                                      </p:to>
                                    </p:set>
                                  </p:childTnLst>
                                </p:cTn>
                              </p:par>
                              <p:par>
                                <p:cTn id="641" presetID="2" presetClass="exit" presetSubtype="4" fill="hold" nodeType="withEffect">
                                  <p:stCondLst>
                                    <p:cond delay="0"/>
                                  </p:stCondLst>
                                  <p:childTnLst>
                                    <p:anim calcmode="lin" valueType="num">
                                      <p:cBhvr additive="base">
                                        <p:cTn id="642" dur="2000"/>
                                        <p:tgtEl>
                                          <p:spTgt spid="19"/>
                                        </p:tgtEl>
                                        <p:attrNameLst>
                                          <p:attrName>ppt_x</p:attrName>
                                        </p:attrNameLst>
                                      </p:cBhvr>
                                      <p:tavLst>
                                        <p:tav tm="0">
                                          <p:val>
                                            <p:strVal val="ppt_x"/>
                                          </p:val>
                                        </p:tav>
                                        <p:tav tm="100000">
                                          <p:val>
                                            <p:strVal val="ppt_x"/>
                                          </p:val>
                                        </p:tav>
                                      </p:tavLst>
                                    </p:anim>
                                    <p:anim calcmode="lin" valueType="num">
                                      <p:cBhvr additive="base">
                                        <p:cTn id="643" dur="2000"/>
                                        <p:tgtEl>
                                          <p:spTgt spid="19"/>
                                        </p:tgtEl>
                                        <p:attrNameLst>
                                          <p:attrName>ppt_y</p:attrName>
                                        </p:attrNameLst>
                                      </p:cBhvr>
                                      <p:tavLst>
                                        <p:tav tm="0">
                                          <p:val>
                                            <p:strVal val="ppt_y"/>
                                          </p:val>
                                        </p:tav>
                                        <p:tav tm="100000">
                                          <p:val>
                                            <p:strVal val="1+ppt_h/2"/>
                                          </p:val>
                                        </p:tav>
                                      </p:tavLst>
                                    </p:anim>
                                    <p:set>
                                      <p:cBhvr>
                                        <p:cTn id="644" dur="1" fill="hold">
                                          <p:stCondLst>
                                            <p:cond delay="1999"/>
                                          </p:stCondLst>
                                        </p:cTn>
                                        <p:tgtEl>
                                          <p:spTgt spid="19"/>
                                        </p:tgtEl>
                                        <p:attrNameLst>
                                          <p:attrName>style.visibility</p:attrName>
                                        </p:attrNameLst>
                                      </p:cBhvr>
                                      <p:to>
                                        <p:strVal val="hidden"/>
                                      </p:to>
                                    </p:set>
                                  </p:childTnLst>
                                </p:cTn>
                              </p:par>
                              <p:par>
                                <p:cTn id="645" presetID="2" presetClass="exit" presetSubtype="4" fill="hold" nodeType="withEffect">
                                  <p:stCondLst>
                                    <p:cond delay="0"/>
                                  </p:stCondLst>
                                  <p:childTnLst>
                                    <p:anim calcmode="lin" valueType="num">
                                      <p:cBhvr additive="base">
                                        <p:cTn id="646" dur="2000"/>
                                        <p:tgtEl>
                                          <p:spTgt spid="20"/>
                                        </p:tgtEl>
                                        <p:attrNameLst>
                                          <p:attrName>ppt_x</p:attrName>
                                        </p:attrNameLst>
                                      </p:cBhvr>
                                      <p:tavLst>
                                        <p:tav tm="0">
                                          <p:val>
                                            <p:strVal val="ppt_x"/>
                                          </p:val>
                                        </p:tav>
                                        <p:tav tm="100000">
                                          <p:val>
                                            <p:strVal val="ppt_x"/>
                                          </p:val>
                                        </p:tav>
                                      </p:tavLst>
                                    </p:anim>
                                    <p:anim calcmode="lin" valueType="num">
                                      <p:cBhvr additive="base">
                                        <p:cTn id="647" dur="2000"/>
                                        <p:tgtEl>
                                          <p:spTgt spid="20"/>
                                        </p:tgtEl>
                                        <p:attrNameLst>
                                          <p:attrName>ppt_y</p:attrName>
                                        </p:attrNameLst>
                                      </p:cBhvr>
                                      <p:tavLst>
                                        <p:tav tm="0">
                                          <p:val>
                                            <p:strVal val="ppt_y"/>
                                          </p:val>
                                        </p:tav>
                                        <p:tav tm="100000">
                                          <p:val>
                                            <p:strVal val="1+ppt_h/2"/>
                                          </p:val>
                                        </p:tav>
                                      </p:tavLst>
                                    </p:anim>
                                    <p:set>
                                      <p:cBhvr>
                                        <p:cTn id="648" dur="1" fill="hold">
                                          <p:stCondLst>
                                            <p:cond delay="1999"/>
                                          </p:stCondLst>
                                        </p:cTn>
                                        <p:tgtEl>
                                          <p:spTgt spid="20"/>
                                        </p:tgtEl>
                                        <p:attrNameLst>
                                          <p:attrName>style.visibility</p:attrName>
                                        </p:attrNameLst>
                                      </p:cBhvr>
                                      <p:to>
                                        <p:strVal val="hidden"/>
                                      </p:to>
                                    </p:set>
                                  </p:childTnLst>
                                </p:cTn>
                              </p:par>
                              <p:par>
                                <p:cTn id="649" presetID="2" presetClass="exit" presetSubtype="4" fill="hold" nodeType="withEffect">
                                  <p:stCondLst>
                                    <p:cond delay="0"/>
                                  </p:stCondLst>
                                  <p:childTnLst>
                                    <p:anim calcmode="lin" valueType="num">
                                      <p:cBhvr additive="base">
                                        <p:cTn id="650" dur="2000"/>
                                        <p:tgtEl>
                                          <p:spTgt spid="21"/>
                                        </p:tgtEl>
                                        <p:attrNameLst>
                                          <p:attrName>ppt_x</p:attrName>
                                        </p:attrNameLst>
                                      </p:cBhvr>
                                      <p:tavLst>
                                        <p:tav tm="0">
                                          <p:val>
                                            <p:strVal val="ppt_x"/>
                                          </p:val>
                                        </p:tav>
                                        <p:tav tm="100000">
                                          <p:val>
                                            <p:strVal val="ppt_x"/>
                                          </p:val>
                                        </p:tav>
                                      </p:tavLst>
                                    </p:anim>
                                    <p:anim calcmode="lin" valueType="num">
                                      <p:cBhvr additive="base">
                                        <p:cTn id="651" dur="2000"/>
                                        <p:tgtEl>
                                          <p:spTgt spid="21"/>
                                        </p:tgtEl>
                                        <p:attrNameLst>
                                          <p:attrName>ppt_y</p:attrName>
                                        </p:attrNameLst>
                                      </p:cBhvr>
                                      <p:tavLst>
                                        <p:tav tm="0">
                                          <p:val>
                                            <p:strVal val="ppt_y"/>
                                          </p:val>
                                        </p:tav>
                                        <p:tav tm="100000">
                                          <p:val>
                                            <p:strVal val="1+ppt_h/2"/>
                                          </p:val>
                                        </p:tav>
                                      </p:tavLst>
                                    </p:anim>
                                    <p:set>
                                      <p:cBhvr>
                                        <p:cTn id="652" dur="1" fill="hold">
                                          <p:stCondLst>
                                            <p:cond delay="1999"/>
                                          </p:stCondLst>
                                        </p:cTn>
                                        <p:tgtEl>
                                          <p:spTgt spid="21"/>
                                        </p:tgtEl>
                                        <p:attrNameLst>
                                          <p:attrName>style.visibility</p:attrName>
                                        </p:attrNameLst>
                                      </p:cBhvr>
                                      <p:to>
                                        <p:strVal val="hidden"/>
                                      </p:to>
                                    </p:set>
                                  </p:childTnLst>
                                </p:cTn>
                              </p:par>
                              <p:par>
                                <p:cTn id="653" presetID="2" presetClass="exit" presetSubtype="4" fill="hold" nodeType="withEffect">
                                  <p:stCondLst>
                                    <p:cond delay="0"/>
                                  </p:stCondLst>
                                  <p:childTnLst>
                                    <p:anim calcmode="lin" valueType="num">
                                      <p:cBhvr additive="base">
                                        <p:cTn id="654" dur="2000"/>
                                        <p:tgtEl>
                                          <p:spTgt spid="22"/>
                                        </p:tgtEl>
                                        <p:attrNameLst>
                                          <p:attrName>ppt_x</p:attrName>
                                        </p:attrNameLst>
                                      </p:cBhvr>
                                      <p:tavLst>
                                        <p:tav tm="0">
                                          <p:val>
                                            <p:strVal val="ppt_x"/>
                                          </p:val>
                                        </p:tav>
                                        <p:tav tm="100000">
                                          <p:val>
                                            <p:strVal val="ppt_x"/>
                                          </p:val>
                                        </p:tav>
                                      </p:tavLst>
                                    </p:anim>
                                    <p:anim calcmode="lin" valueType="num">
                                      <p:cBhvr additive="base">
                                        <p:cTn id="655" dur="2000"/>
                                        <p:tgtEl>
                                          <p:spTgt spid="22"/>
                                        </p:tgtEl>
                                        <p:attrNameLst>
                                          <p:attrName>ppt_y</p:attrName>
                                        </p:attrNameLst>
                                      </p:cBhvr>
                                      <p:tavLst>
                                        <p:tav tm="0">
                                          <p:val>
                                            <p:strVal val="ppt_y"/>
                                          </p:val>
                                        </p:tav>
                                        <p:tav tm="100000">
                                          <p:val>
                                            <p:strVal val="1+ppt_h/2"/>
                                          </p:val>
                                        </p:tav>
                                      </p:tavLst>
                                    </p:anim>
                                    <p:set>
                                      <p:cBhvr>
                                        <p:cTn id="656" dur="1" fill="hold">
                                          <p:stCondLst>
                                            <p:cond delay="1999"/>
                                          </p:stCondLst>
                                        </p:cTn>
                                        <p:tgtEl>
                                          <p:spTgt spid="22"/>
                                        </p:tgtEl>
                                        <p:attrNameLst>
                                          <p:attrName>style.visibility</p:attrName>
                                        </p:attrNameLst>
                                      </p:cBhvr>
                                      <p:to>
                                        <p:strVal val="hidden"/>
                                      </p:to>
                                    </p:set>
                                  </p:childTnLst>
                                </p:cTn>
                              </p:par>
                              <p:par>
                                <p:cTn id="657" presetID="2" presetClass="exit" presetSubtype="4" fill="hold" nodeType="withEffect">
                                  <p:stCondLst>
                                    <p:cond delay="0"/>
                                  </p:stCondLst>
                                  <p:childTnLst>
                                    <p:anim calcmode="lin" valueType="num">
                                      <p:cBhvr additive="base">
                                        <p:cTn id="658" dur="2000"/>
                                        <p:tgtEl>
                                          <p:spTgt spid="23"/>
                                        </p:tgtEl>
                                        <p:attrNameLst>
                                          <p:attrName>ppt_x</p:attrName>
                                        </p:attrNameLst>
                                      </p:cBhvr>
                                      <p:tavLst>
                                        <p:tav tm="0">
                                          <p:val>
                                            <p:strVal val="ppt_x"/>
                                          </p:val>
                                        </p:tav>
                                        <p:tav tm="100000">
                                          <p:val>
                                            <p:strVal val="ppt_x"/>
                                          </p:val>
                                        </p:tav>
                                      </p:tavLst>
                                    </p:anim>
                                    <p:anim calcmode="lin" valueType="num">
                                      <p:cBhvr additive="base">
                                        <p:cTn id="659" dur="2000"/>
                                        <p:tgtEl>
                                          <p:spTgt spid="23"/>
                                        </p:tgtEl>
                                        <p:attrNameLst>
                                          <p:attrName>ppt_y</p:attrName>
                                        </p:attrNameLst>
                                      </p:cBhvr>
                                      <p:tavLst>
                                        <p:tav tm="0">
                                          <p:val>
                                            <p:strVal val="ppt_y"/>
                                          </p:val>
                                        </p:tav>
                                        <p:tav tm="100000">
                                          <p:val>
                                            <p:strVal val="1+ppt_h/2"/>
                                          </p:val>
                                        </p:tav>
                                      </p:tavLst>
                                    </p:anim>
                                    <p:set>
                                      <p:cBhvr>
                                        <p:cTn id="660" dur="1" fill="hold">
                                          <p:stCondLst>
                                            <p:cond delay="1999"/>
                                          </p:stCondLst>
                                        </p:cTn>
                                        <p:tgtEl>
                                          <p:spTgt spid="23"/>
                                        </p:tgtEl>
                                        <p:attrNameLst>
                                          <p:attrName>style.visibility</p:attrName>
                                        </p:attrNameLst>
                                      </p:cBhvr>
                                      <p:to>
                                        <p:strVal val="hidden"/>
                                      </p:to>
                                    </p:set>
                                  </p:childTnLst>
                                </p:cTn>
                              </p:par>
                              <p:par>
                                <p:cTn id="661" presetID="2" presetClass="exit" presetSubtype="4" fill="hold" nodeType="withEffect">
                                  <p:stCondLst>
                                    <p:cond delay="0"/>
                                  </p:stCondLst>
                                  <p:childTnLst>
                                    <p:anim calcmode="lin" valueType="num">
                                      <p:cBhvr additive="base">
                                        <p:cTn id="662" dur="2000"/>
                                        <p:tgtEl>
                                          <p:spTgt spid="24"/>
                                        </p:tgtEl>
                                        <p:attrNameLst>
                                          <p:attrName>ppt_x</p:attrName>
                                        </p:attrNameLst>
                                      </p:cBhvr>
                                      <p:tavLst>
                                        <p:tav tm="0">
                                          <p:val>
                                            <p:strVal val="ppt_x"/>
                                          </p:val>
                                        </p:tav>
                                        <p:tav tm="100000">
                                          <p:val>
                                            <p:strVal val="ppt_x"/>
                                          </p:val>
                                        </p:tav>
                                      </p:tavLst>
                                    </p:anim>
                                    <p:anim calcmode="lin" valueType="num">
                                      <p:cBhvr additive="base">
                                        <p:cTn id="663" dur="2000"/>
                                        <p:tgtEl>
                                          <p:spTgt spid="24"/>
                                        </p:tgtEl>
                                        <p:attrNameLst>
                                          <p:attrName>ppt_y</p:attrName>
                                        </p:attrNameLst>
                                      </p:cBhvr>
                                      <p:tavLst>
                                        <p:tav tm="0">
                                          <p:val>
                                            <p:strVal val="ppt_y"/>
                                          </p:val>
                                        </p:tav>
                                        <p:tav tm="100000">
                                          <p:val>
                                            <p:strVal val="1+ppt_h/2"/>
                                          </p:val>
                                        </p:tav>
                                      </p:tavLst>
                                    </p:anim>
                                    <p:set>
                                      <p:cBhvr>
                                        <p:cTn id="664" dur="1" fill="hold">
                                          <p:stCondLst>
                                            <p:cond delay="1999"/>
                                          </p:stCondLst>
                                        </p:cTn>
                                        <p:tgtEl>
                                          <p:spTgt spid="24"/>
                                        </p:tgtEl>
                                        <p:attrNameLst>
                                          <p:attrName>style.visibility</p:attrName>
                                        </p:attrNameLst>
                                      </p:cBhvr>
                                      <p:to>
                                        <p:strVal val="hidden"/>
                                      </p:to>
                                    </p:set>
                                  </p:childTnLst>
                                </p:cTn>
                              </p:par>
                              <p:par>
                                <p:cTn id="665" presetID="2" presetClass="exit" presetSubtype="4" fill="hold" nodeType="withEffect">
                                  <p:stCondLst>
                                    <p:cond delay="0"/>
                                  </p:stCondLst>
                                  <p:childTnLst>
                                    <p:anim calcmode="lin" valueType="num">
                                      <p:cBhvr additive="base">
                                        <p:cTn id="666" dur="2000"/>
                                        <p:tgtEl>
                                          <p:spTgt spid="25"/>
                                        </p:tgtEl>
                                        <p:attrNameLst>
                                          <p:attrName>ppt_x</p:attrName>
                                        </p:attrNameLst>
                                      </p:cBhvr>
                                      <p:tavLst>
                                        <p:tav tm="0">
                                          <p:val>
                                            <p:strVal val="ppt_x"/>
                                          </p:val>
                                        </p:tav>
                                        <p:tav tm="100000">
                                          <p:val>
                                            <p:strVal val="ppt_x"/>
                                          </p:val>
                                        </p:tav>
                                      </p:tavLst>
                                    </p:anim>
                                    <p:anim calcmode="lin" valueType="num">
                                      <p:cBhvr additive="base">
                                        <p:cTn id="667" dur="2000"/>
                                        <p:tgtEl>
                                          <p:spTgt spid="25"/>
                                        </p:tgtEl>
                                        <p:attrNameLst>
                                          <p:attrName>ppt_y</p:attrName>
                                        </p:attrNameLst>
                                      </p:cBhvr>
                                      <p:tavLst>
                                        <p:tav tm="0">
                                          <p:val>
                                            <p:strVal val="ppt_y"/>
                                          </p:val>
                                        </p:tav>
                                        <p:tav tm="100000">
                                          <p:val>
                                            <p:strVal val="1+ppt_h/2"/>
                                          </p:val>
                                        </p:tav>
                                      </p:tavLst>
                                    </p:anim>
                                    <p:set>
                                      <p:cBhvr>
                                        <p:cTn id="668" dur="1" fill="hold">
                                          <p:stCondLst>
                                            <p:cond delay="1999"/>
                                          </p:stCondLst>
                                        </p:cTn>
                                        <p:tgtEl>
                                          <p:spTgt spid="25"/>
                                        </p:tgtEl>
                                        <p:attrNameLst>
                                          <p:attrName>style.visibility</p:attrName>
                                        </p:attrNameLst>
                                      </p:cBhvr>
                                      <p:to>
                                        <p:strVal val="hidden"/>
                                      </p:to>
                                    </p:set>
                                  </p:childTnLst>
                                </p:cTn>
                              </p:par>
                              <p:par>
                                <p:cTn id="669" presetID="2" presetClass="exit" presetSubtype="4" fill="hold" nodeType="withEffect">
                                  <p:stCondLst>
                                    <p:cond delay="0"/>
                                  </p:stCondLst>
                                  <p:childTnLst>
                                    <p:anim calcmode="lin" valueType="num">
                                      <p:cBhvr additive="base">
                                        <p:cTn id="670" dur="2000"/>
                                        <p:tgtEl>
                                          <p:spTgt spid="26"/>
                                        </p:tgtEl>
                                        <p:attrNameLst>
                                          <p:attrName>ppt_x</p:attrName>
                                        </p:attrNameLst>
                                      </p:cBhvr>
                                      <p:tavLst>
                                        <p:tav tm="0">
                                          <p:val>
                                            <p:strVal val="ppt_x"/>
                                          </p:val>
                                        </p:tav>
                                        <p:tav tm="100000">
                                          <p:val>
                                            <p:strVal val="ppt_x"/>
                                          </p:val>
                                        </p:tav>
                                      </p:tavLst>
                                    </p:anim>
                                    <p:anim calcmode="lin" valueType="num">
                                      <p:cBhvr additive="base">
                                        <p:cTn id="671" dur="2000"/>
                                        <p:tgtEl>
                                          <p:spTgt spid="26"/>
                                        </p:tgtEl>
                                        <p:attrNameLst>
                                          <p:attrName>ppt_y</p:attrName>
                                        </p:attrNameLst>
                                      </p:cBhvr>
                                      <p:tavLst>
                                        <p:tav tm="0">
                                          <p:val>
                                            <p:strVal val="ppt_y"/>
                                          </p:val>
                                        </p:tav>
                                        <p:tav tm="100000">
                                          <p:val>
                                            <p:strVal val="1+ppt_h/2"/>
                                          </p:val>
                                        </p:tav>
                                      </p:tavLst>
                                    </p:anim>
                                    <p:set>
                                      <p:cBhvr>
                                        <p:cTn id="672" dur="1" fill="hold">
                                          <p:stCondLst>
                                            <p:cond delay="1999"/>
                                          </p:stCondLst>
                                        </p:cTn>
                                        <p:tgtEl>
                                          <p:spTgt spid="26"/>
                                        </p:tgtEl>
                                        <p:attrNameLst>
                                          <p:attrName>style.visibility</p:attrName>
                                        </p:attrNameLst>
                                      </p:cBhvr>
                                      <p:to>
                                        <p:strVal val="hidden"/>
                                      </p:to>
                                    </p:set>
                                  </p:childTnLst>
                                </p:cTn>
                              </p:par>
                              <p:par>
                                <p:cTn id="673" presetID="2" presetClass="exit" presetSubtype="4" fill="hold" nodeType="withEffect">
                                  <p:stCondLst>
                                    <p:cond delay="0"/>
                                  </p:stCondLst>
                                  <p:childTnLst>
                                    <p:anim calcmode="lin" valueType="num">
                                      <p:cBhvr additive="base">
                                        <p:cTn id="674" dur="2000"/>
                                        <p:tgtEl>
                                          <p:spTgt spid="27"/>
                                        </p:tgtEl>
                                        <p:attrNameLst>
                                          <p:attrName>ppt_x</p:attrName>
                                        </p:attrNameLst>
                                      </p:cBhvr>
                                      <p:tavLst>
                                        <p:tav tm="0">
                                          <p:val>
                                            <p:strVal val="ppt_x"/>
                                          </p:val>
                                        </p:tav>
                                        <p:tav tm="100000">
                                          <p:val>
                                            <p:strVal val="ppt_x"/>
                                          </p:val>
                                        </p:tav>
                                      </p:tavLst>
                                    </p:anim>
                                    <p:anim calcmode="lin" valueType="num">
                                      <p:cBhvr additive="base">
                                        <p:cTn id="675" dur="2000"/>
                                        <p:tgtEl>
                                          <p:spTgt spid="27"/>
                                        </p:tgtEl>
                                        <p:attrNameLst>
                                          <p:attrName>ppt_y</p:attrName>
                                        </p:attrNameLst>
                                      </p:cBhvr>
                                      <p:tavLst>
                                        <p:tav tm="0">
                                          <p:val>
                                            <p:strVal val="ppt_y"/>
                                          </p:val>
                                        </p:tav>
                                        <p:tav tm="100000">
                                          <p:val>
                                            <p:strVal val="1+ppt_h/2"/>
                                          </p:val>
                                        </p:tav>
                                      </p:tavLst>
                                    </p:anim>
                                    <p:set>
                                      <p:cBhvr>
                                        <p:cTn id="676" dur="1" fill="hold">
                                          <p:stCondLst>
                                            <p:cond delay="1999"/>
                                          </p:stCondLst>
                                        </p:cTn>
                                        <p:tgtEl>
                                          <p:spTgt spid="27"/>
                                        </p:tgtEl>
                                        <p:attrNameLst>
                                          <p:attrName>style.visibility</p:attrName>
                                        </p:attrNameLst>
                                      </p:cBhvr>
                                      <p:to>
                                        <p:strVal val="hidden"/>
                                      </p:to>
                                    </p:set>
                                  </p:childTnLst>
                                </p:cTn>
                              </p:par>
                              <p:par>
                                <p:cTn id="677" presetID="2" presetClass="exit" presetSubtype="4" fill="hold" nodeType="withEffect">
                                  <p:stCondLst>
                                    <p:cond delay="0"/>
                                  </p:stCondLst>
                                  <p:childTnLst>
                                    <p:anim calcmode="lin" valueType="num">
                                      <p:cBhvr additive="base">
                                        <p:cTn id="678" dur="2000"/>
                                        <p:tgtEl>
                                          <p:spTgt spid="28"/>
                                        </p:tgtEl>
                                        <p:attrNameLst>
                                          <p:attrName>ppt_x</p:attrName>
                                        </p:attrNameLst>
                                      </p:cBhvr>
                                      <p:tavLst>
                                        <p:tav tm="0">
                                          <p:val>
                                            <p:strVal val="ppt_x"/>
                                          </p:val>
                                        </p:tav>
                                        <p:tav tm="100000">
                                          <p:val>
                                            <p:strVal val="ppt_x"/>
                                          </p:val>
                                        </p:tav>
                                      </p:tavLst>
                                    </p:anim>
                                    <p:anim calcmode="lin" valueType="num">
                                      <p:cBhvr additive="base">
                                        <p:cTn id="679" dur="2000"/>
                                        <p:tgtEl>
                                          <p:spTgt spid="28"/>
                                        </p:tgtEl>
                                        <p:attrNameLst>
                                          <p:attrName>ppt_y</p:attrName>
                                        </p:attrNameLst>
                                      </p:cBhvr>
                                      <p:tavLst>
                                        <p:tav tm="0">
                                          <p:val>
                                            <p:strVal val="ppt_y"/>
                                          </p:val>
                                        </p:tav>
                                        <p:tav tm="100000">
                                          <p:val>
                                            <p:strVal val="1+ppt_h/2"/>
                                          </p:val>
                                        </p:tav>
                                      </p:tavLst>
                                    </p:anim>
                                    <p:set>
                                      <p:cBhvr>
                                        <p:cTn id="680" dur="1" fill="hold">
                                          <p:stCondLst>
                                            <p:cond delay="1999"/>
                                          </p:stCondLst>
                                        </p:cTn>
                                        <p:tgtEl>
                                          <p:spTgt spid="28"/>
                                        </p:tgtEl>
                                        <p:attrNameLst>
                                          <p:attrName>style.visibility</p:attrName>
                                        </p:attrNameLst>
                                      </p:cBhvr>
                                      <p:to>
                                        <p:strVal val="hidden"/>
                                      </p:to>
                                    </p:set>
                                  </p:childTnLst>
                                </p:cTn>
                              </p:par>
                              <p:par>
                                <p:cTn id="681" presetID="2" presetClass="exit" presetSubtype="4" fill="hold" nodeType="withEffect">
                                  <p:stCondLst>
                                    <p:cond delay="0"/>
                                  </p:stCondLst>
                                  <p:childTnLst>
                                    <p:anim calcmode="lin" valueType="num">
                                      <p:cBhvr additive="base">
                                        <p:cTn id="682" dur="2000"/>
                                        <p:tgtEl>
                                          <p:spTgt spid="29"/>
                                        </p:tgtEl>
                                        <p:attrNameLst>
                                          <p:attrName>ppt_x</p:attrName>
                                        </p:attrNameLst>
                                      </p:cBhvr>
                                      <p:tavLst>
                                        <p:tav tm="0">
                                          <p:val>
                                            <p:strVal val="ppt_x"/>
                                          </p:val>
                                        </p:tav>
                                        <p:tav tm="100000">
                                          <p:val>
                                            <p:strVal val="ppt_x"/>
                                          </p:val>
                                        </p:tav>
                                      </p:tavLst>
                                    </p:anim>
                                    <p:anim calcmode="lin" valueType="num">
                                      <p:cBhvr additive="base">
                                        <p:cTn id="683" dur="2000"/>
                                        <p:tgtEl>
                                          <p:spTgt spid="29"/>
                                        </p:tgtEl>
                                        <p:attrNameLst>
                                          <p:attrName>ppt_y</p:attrName>
                                        </p:attrNameLst>
                                      </p:cBhvr>
                                      <p:tavLst>
                                        <p:tav tm="0">
                                          <p:val>
                                            <p:strVal val="ppt_y"/>
                                          </p:val>
                                        </p:tav>
                                        <p:tav tm="100000">
                                          <p:val>
                                            <p:strVal val="1+ppt_h/2"/>
                                          </p:val>
                                        </p:tav>
                                      </p:tavLst>
                                    </p:anim>
                                    <p:set>
                                      <p:cBhvr>
                                        <p:cTn id="684" dur="1" fill="hold">
                                          <p:stCondLst>
                                            <p:cond delay="1999"/>
                                          </p:stCondLst>
                                        </p:cTn>
                                        <p:tgtEl>
                                          <p:spTgt spid="29"/>
                                        </p:tgtEl>
                                        <p:attrNameLst>
                                          <p:attrName>style.visibility</p:attrName>
                                        </p:attrNameLst>
                                      </p:cBhvr>
                                      <p:to>
                                        <p:strVal val="hidden"/>
                                      </p:to>
                                    </p:set>
                                  </p:childTnLst>
                                </p:cTn>
                              </p:par>
                              <p:par>
                                <p:cTn id="685" presetID="2" presetClass="exit" presetSubtype="4" fill="hold" nodeType="withEffect">
                                  <p:stCondLst>
                                    <p:cond delay="0"/>
                                  </p:stCondLst>
                                  <p:childTnLst>
                                    <p:anim calcmode="lin" valueType="num">
                                      <p:cBhvr additive="base">
                                        <p:cTn id="686" dur="2000"/>
                                        <p:tgtEl>
                                          <p:spTgt spid="30"/>
                                        </p:tgtEl>
                                        <p:attrNameLst>
                                          <p:attrName>ppt_x</p:attrName>
                                        </p:attrNameLst>
                                      </p:cBhvr>
                                      <p:tavLst>
                                        <p:tav tm="0">
                                          <p:val>
                                            <p:strVal val="ppt_x"/>
                                          </p:val>
                                        </p:tav>
                                        <p:tav tm="100000">
                                          <p:val>
                                            <p:strVal val="ppt_x"/>
                                          </p:val>
                                        </p:tav>
                                      </p:tavLst>
                                    </p:anim>
                                    <p:anim calcmode="lin" valueType="num">
                                      <p:cBhvr additive="base">
                                        <p:cTn id="687" dur="2000"/>
                                        <p:tgtEl>
                                          <p:spTgt spid="30"/>
                                        </p:tgtEl>
                                        <p:attrNameLst>
                                          <p:attrName>ppt_y</p:attrName>
                                        </p:attrNameLst>
                                      </p:cBhvr>
                                      <p:tavLst>
                                        <p:tav tm="0">
                                          <p:val>
                                            <p:strVal val="ppt_y"/>
                                          </p:val>
                                        </p:tav>
                                        <p:tav tm="100000">
                                          <p:val>
                                            <p:strVal val="1+ppt_h/2"/>
                                          </p:val>
                                        </p:tav>
                                      </p:tavLst>
                                    </p:anim>
                                    <p:set>
                                      <p:cBhvr>
                                        <p:cTn id="688" dur="1" fill="hold">
                                          <p:stCondLst>
                                            <p:cond delay="1999"/>
                                          </p:stCondLst>
                                        </p:cTn>
                                        <p:tgtEl>
                                          <p:spTgt spid="30"/>
                                        </p:tgtEl>
                                        <p:attrNameLst>
                                          <p:attrName>style.visibility</p:attrName>
                                        </p:attrNameLst>
                                      </p:cBhvr>
                                      <p:to>
                                        <p:strVal val="hidden"/>
                                      </p:to>
                                    </p:set>
                                  </p:childTnLst>
                                </p:cTn>
                              </p:par>
                              <p:par>
                                <p:cTn id="689" presetID="2" presetClass="exit" presetSubtype="4" fill="hold" nodeType="withEffect">
                                  <p:stCondLst>
                                    <p:cond delay="0"/>
                                  </p:stCondLst>
                                  <p:childTnLst>
                                    <p:anim calcmode="lin" valueType="num">
                                      <p:cBhvr additive="base">
                                        <p:cTn id="690" dur="2000"/>
                                        <p:tgtEl>
                                          <p:spTgt spid="31"/>
                                        </p:tgtEl>
                                        <p:attrNameLst>
                                          <p:attrName>ppt_x</p:attrName>
                                        </p:attrNameLst>
                                      </p:cBhvr>
                                      <p:tavLst>
                                        <p:tav tm="0">
                                          <p:val>
                                            <p:strVal val="ppt_x"/>
                                          </p:val>
                                        </p:tav>
                                        <p:tav tm="100000">
                                          <p:val>
                                            <p:strVal val="ppt_x"/>
                                          </p:val>
                                        </p:tav>
                                      </p:tavLst>
                                    </p:anim>
                                    <p:anim calcmode="lin" valueType="num">
                                      <p:cBhvr additive="base">
                                        <p:cTn id="691" dur="2000"/>
                                        <p:tgtEl>
                                          <p:spTgt spid="31"/>
                                        </p:tgtEl>
                                        <p:attrNameLst>
                                          <p:attrName>ppt_y</p:attrName>
                                        </p:attrNameLst>
                                      </p:cBhvr>
                                      <p:tavLst>
                                        <p:tav tm="0">
                                          <p:val>
                                            <p:strVal val="ppt_y"/>
                                          </p:val>
                                        </p:tav>
                                        <p:tav tm="100000">
                                          <p:val>
                                            <p:strVal val="1+ppt_h/2"/>
                                          </p:val>
                                        </p:tav>
                                      </p:tavLst>
                                    </p:anim>
                                    <p:set>
                                      <p:cBhvr>
                                        <p:cTn id="692" dur="1" fill="hold">
                                          <p:stCondLst>
                                            <p:cond delay="1999"/>
                                          </p:stCondLst>
                                        </p:cTn>
                                        <p:tgtEl>
                                          <p:spTgt spid="31"/>
                                        </p:tgtEl>
                                        <p:attrNameLst>
                                          <p:attrName>style.visibility</p:attrName>
                                        </p:attrNameLst>
                                      </p:cBhvr>
                                      <p:to>
                                        <p:strVal val="hidden"/>
                                      </p:to>
                                    </p:set>
                                  </p:childTnLst>
                                </p:cTn>
                              </p:par>
                              <p:par>
                                <p:cTn id="693" presetID="2" presetClass="exit" presetSubtype="4" fill="hold" nodeType="withEffect">
                                  <p:stCondLst>
                                    <p:cond delay="0"/>
                                  </p:stCondLst>
                                  <p:childTnLst>
                                    <p:anim calcmode="lin" valueType="num">
                                      <p:cBhvr additive="base">
                                        <p:cTn id="694" dur="2000"/>
                                        <p:tgtEl>
                                          <p:spTgt spid="32"/>
                                        </p:tgtEl>
                                        <p:attrNameLst>
                                          <p:attrName>ppt_x</p:attrName>
                                        </p:attrNameLst>
                                      </p:cBhvr>
                                      <p:tavLst>
                                        <p:tav tm="0">
                                          <p:val>
                                            <p:strVal val="ppt_x"/>
                                          </p:val>
                                        </p:tav>
                                        <p:tav tm="100000">
                                          <p:val>
                                            <p:strVal val="ppt_x"/>
                                          </p:val>
                                        </p:tav>
                                      </p:tavLst>
                                    </p:anim>
                                    <p:anim calcmode="lin" valueType="num">
                                      <p:cBhvr additive="base">
                                        <p:cTn id="695" dur="2000"/>
                                        <p:tgtEl>
                                          <p:spTgt spid="32"/>
                                        </p:tgtEl>
                                        <p:attrNameLst>
                                          <p:attrName>ppt_y</p:attrName>
                                        </p:attrNameLst>
                                      </p:cBhvr>
                                      <p:tavLst>
                                        <p:tav tm="0">
                                          <p:val>
                                            <p:strVal val="ppt_y"/>
                                          </p:val>
                                        </p:tav>
                                        <p:tav tm="100000">
                                          <p:val>
                                            <p:strVal val="1+ppt_h/2"/>
                                          </p:val>
                                        </p:tav>
                                      </p:tavLst>
                                    </p:anim>
                                    <p:set>
                                      <p:cBhvr>
                                        <p:cTn id="696" dur="1" fill="hold">
                                          <p:stCondLst>
                                            <p:cond delay="1999"/>
                                          </p:stCondLst>
                                        </p:cTn>
                                        <p:tgtEl>
                                          <p:spTgt spid="32"/>
                                        </p:tgtEl>
                                        <p:attrNameLst>
                                          <p:attrName>style.visibility</p:attrName>
                                        </p:attrNameLst>
                                      </p:cBhvr>
                                      <p:to>
                                        <p:strVal val="hidden"/>
                                      </p:to>
                                    </p:set>
                                  </p:childTnLst>
                                </p:cTn>
                              </p:par>
                              <p:par>
                                <p:cTn id="697" presetID="2" presetClass="exit" presetSubtype="4" fill="hold" nodeType="withEffect">
                                  <p:stCondLst>
                                    <p:cond delay="0"/>
                                  </p:stCondLst>
                                  <p:childTnLst>
                                    <p:anim calcmode="lin" valueType="num">
                                      <p:cBhvr additive="base">
                                        <p:cTn id="698" dur="2000"/>
                                        <p:tgtEl>
                                          <p:spTgt spid="33"/>
                                        </p:tgtEl>
                                        <p:attrNameLst>
                                          <p:attrName>ppt_x</p:attrName>
                                        </p:attrNameLst>
                                      </p:cBhvr>
                                      <p:tavLst>
                                        <p:tav tm="0">
                                          <p:val>
                                            <p:strVal val="ppt_x"/>
                                          </p:val>
                                        </p:tav>
                                        <p:tav tm="100000">
                                          <p:val>
                                            <p:strVal val="ppt_x"/>
                                          </p:val>
                                        </p:tav>
                                      </p:tavLst>
                                    </p:anim>
                                    <p:anim calcmode="lin" valueType="num">
                                      <p:cBhvr additive="base">
                                        <p:cTn id="699" dur="2000"/>
                                        <p:tgtEl>
                                          <p:spTgt spid="33"/>
                                        </p:tgtEl>
                                        <p:attrNameLst>
                                          <p:attrName>ppt_y</p:attrName>
                                        </p:attrNameLst>
                                      </p:cBhvr>
                                      <p:tavLst>
                                        <p:tav tm="0">
                                          <p:val>
                                            <p:strVal val="ppt_y"/>
                                          </p:val>
                                        </p:tav>
                                        <p:tav tm="100000">
                                          <p:val>
                                            <p:strVal val="1+ppt_h/2"/>
                                          </p:val>
                                        </p:tav>
                                      </p:tavLst>
                                    </p:anim>
                                    <p:set>
                                      <p:cBhvr>
                                        <p:cTn id="700" dur="1" fill="hold">
                                          <p:stCondLst>
                                            <p:cond delay="1999"/>
                                          </p:stCondLst>
                                        </p:cTn>
                                        <p:tgtEl>
                                          <p:spTgt spid="33"/>
                                        </p:tgtEl>
                                        <p:attrNameLst>
                                          <p:attrName>style.visibility</p:attrName>
                                        </p:attrNameLst>
                                      </p:cBhvr>
                                      <p:to>
                                        <p:strVal val="hidden"/>
                                      </p:to>
                                    </p:set>
                                  </p:childTnLst>
                                </p:cTn>
                              </p:par>
                              <p:par>
                                <p:cTn id="701" presetID="2" presetClass="exit" presetSubtype="4" fill="hold" nodeType="withEffect">
                                  <p:stCondLst>
                                    <p:cond delay="0"/>
                                  </p:stCondLst>
                                  <p:childTnLst>
                                    <p:anim calcmode="lin" valueType="num">
                                      <p:cBhvr additive="base">
                                        <p:cTn id="702" dur="2000"/>
                                        <p:tgtEl>
                                          <p:spTgt spid="34"/>
                                        </p:tgtEl>
                                        <p:attrNameLst>
                                          <p:attrName>ppt_x</p:attrName>
                                        </p:attrNameLst>
                                      </p:cBhvr>
                                      <p:tavLst>
                                        <p:tav tm="0">
                                          <p:val>
                                            <p:strVal val="ppt_x"/>
                                          </p:val>
                                        </p:tav>
                                        <p:tav tm="100000">
                                          <p:val>
                                            <p:strVal val="ppt_x"/>
                                          </p:val>
                                        </p:tav>
                                      </p:tavLst>
                                    </p:anim>
                                    <p:anim calcmode="lin" valueType="num">
                                      <p:cBhvr additive="base">
                                        <p:cTn id="703" dur="2000"/>
                                        <p:tgtEl>
                                          <p:spTgt spid="34"/>
                                        </p:tgtEl>
                                        <p:attrNameLst>
                                          <p:attrName>ppt_y</p:attrName>
                                        </p:attrNameLst>
                                      </p:cBhvr>
                                      <p:tavLst>
                                        <p:tav tm="0">
                                          <p:val>
                                            <p:strVal val="ppt_y"/>
                                          </p:val>
                                        </p:tav>
                                        <p:tav tm="100000">
                                          <p:val>
                                            <p:strVal val="1+ppt_h/2"/>
                                          </p:val>
                                        </p:tav>
                                      </p:tavLst>
                                    </p:anim>
                                    <p:set>
                                      <p:cBhvr>
                                        <p:cTn id="704" dur="1" fill="hold">
                                          <p:stCondLst>
                                            <p:cond delay="1999"/>
                                          </p:stCondLst>
                                        </p:cTn>
                                        <p:tgtEl>
                                          <p:spTgt spid="34"/>
                                        </p:tgtEl>
                                        <p:attrNameLst>
                                          <p:attrName>style.visibility</p:attrName>
                                        </p:attrNameLst>
                                      </p:cBhvr>
                                      <p:to>
                                        <p:strVal val="hidden"/>
                                      </p:to>
                                    </p:set>
                                  </p:childTnLst>
                                </p:cTn>
                              </p:par>
                              <p:par>
                                <p:cTn id="705" presetID="2" presetClass="exit" presetSubtype="4" fill="hold" nodeType="withEffect">
                                  <p:stCondLst>
                                    <p:cond delay="0"/>
                                  </p:stCondLst>
                                  <p:childTnLst>
                                    <p:anim calcmode="lin" valueType="num">
                                      <p:cBhvr additive="base">
                                        <p:cTn id="706" dur="2000"/>
                                        <p:tgtEl>
                                          <p:spTgt spid="35"/>
                                        </p:tgtEl>
                                        <p:attrNameLst>
                                          <p:attrName>ppt_x</p:attrName>
                                        </p:attrNameLst>
                                      </p:cBhvr>
                                      <p:tavLst>
                                        <p:tav tm="0">
                                          <p:val>
                                            <p:strVal val="ppt_x"/>
                                          </p:val>
                                        </p:tav>
                                        <p:tav tm="100000">
                                          <p:val>
                                            <p:strVal val="ppt_x"/>
                                          </p:val>
                                        </p:tav>
                                      </p:tavLst>
                                    </p:anim>
                                    <p:anim calcmode="lin" valueType="num">
                                      <p:cBhvr additive="base">
                                        <p:cTn id="707" dur="2000"/>
                                        <p:tgtEl>
                                          <p:spTgt spid="35"/>
                                        </p:tgtEl>
                                        <p:attrNameLst>
                                          <p:attrName>ppt_y</p:attrName>
                                        </p:attrNameLst>
                                      </p:cBhvr>
                                      <p:tavLst>
                                        <p:tav tm="0">
                                          <p:val>
                                            <p:strVal val="ppt_y"/>
                                          </p:val>
                                        </p:tav>
                                        <p:tav tm="100000">
                                          <p:val>
                                            <p:strVal val="1+ppt_h/2"/>
                                          </p:val>
                                        </p:tav>
                                      </p:tavLst>
                                    </p:anim>
                                    <p:set>
                                      <p:cBhvr>
                                        <p:cTn id="708" dur="1" fill="hold">
                                          <p:stCondLst>
                                            <p:cond delay="1999"/>
                                          </p:stCondLst>
                                        </p:cTn>
                                        <p:tgtEl>
                                          <p:spTgt spid="35"/>
                                        </p:tgtEl>
                                        <p:attrNameLst>
                                          <p:attrName>style.visibility</p:attrName>
                                        </p:attrNameLst>
                                      </p:cBhvr>
                                      <p:to>
                                        <p:strVal val="hidden"/>
                                      </p:to>
                                    </p:set>
                                  </p:childTnLst>
                                </p:cTn>
                              </p:par>
                              <p:par>
                                <p:cTn id="709" presetID="2" presetClass="exit" presetSubtype="4" fill="hold" nodeType="withEffect">
                                  <p:stCondLst>
                                    <p:cond delay="0"/>
                                  </p:stCondLst>
                                  <p:childTnLst>
                                    <p:anim calcmode="lin" valueType="num">
                                      <p:cBhvr additive="base">
                                        <p:cTn id="710" dur="2000"/>
                                        <p:tgtEl>
                                          <p:spTgt spid="36"/>
                                        </p:tgtEl>
                                        <p:attrNameLst>
                                          <p:attrName>ppt_x</p:attrName>
                                        </p:attrNameLst>
                                      </p:cBhvr>
                                      <p:tavLst>
                                        <p:tav tm="0">
                                          <p:val>
                                            <p:strVal val="ppt_x"/>
                                          </p:val>
                                        </p:tav>
                                        <p:tav tm="100000">
                                          <p:val>
                                            <p:strVal val="ppt_x"/>
                                          </p:val>
                                        </p:tav>
                                      </p:tavLst>
                                    </p:anim>
                                    <p:anim calcmode="lin" valueType="num">
                                      <p:cBhvr additive="base">
                                        <p:cTn id="711" dur="2000"/>
                                        <p:tgtEl>
                                          <p:spTgt spid="36"/>
                                        </p:tgtEl>
                                        <p:attrNameLst>
                                          <p:attrName>ppt_y</p:attrName>
                                        </p:attrNameLst>
                                      </p:cBhvr>
                                      <p:tavLst>
                                        <p:tav tm="0">
                                          <p:val>
                                            <p:strVal val="ppt_y"/>
                                          </p:val>
                                        </p:tav>
                                        <p:tav tm="100000">
                                          <p:val>
                                            <p:strVal val="1+ppt_h/2"/>
                                          </p:val>
                                        </p:tav>
                                      </p:tavLst>
                                    </p:anim>
                                    <p:set>
                                      <p:cBhvr>
                                        <p:cTn id="712" dur="1" fill="hold">
                                          <p:stCondLst>
                                            <p:cond delay="1999"/>
                                          </p:stCondLst>
                                        </p:cTn>
                                        <p:tgtEl>
                                          <p:spTgt spid="36"/>
                                        </p:tgtEl>
                                        <p:attrNameLst>
                                          <p:attrName>style.visibility</p:attrName>
                                        </p:attrNameLst>
                                      </p:cBhvr>
                                      <p:to>
                                        <p:strVal val="hidden"/>
                                      </p:to>
                                    </p:set>
                                  </p:childTnLst>
                                </p:cTn>
                              </p:par>
                              <p:par>
                                <p:cTn id="713" presetID="2" presetClass="exit" presetSubtype="4" fill="hold" nodeType="withEffect">
                                  <p:stCondLst>
                                    <p:cond delay="0"/>
                                  </p:stCondLst>
                                  <p:childTnLst>
                                    <p:anim calcmode="lin" valueType="num">
                                      <p:cBhvr additive="base">
                                        <p:cTn id="714" dur="2000"/>
                                        <p:tgtEl>
                                          <p:spTgt spid="37"/>
                                        </p:tgtEl>
                                        <p:attrNameLst>
                                          <p:attrName>ppt_x</p:attrName>
                                        </p:attrNameLst>
                                      </p:cBhvr>
                                      <p:tavLst>
                                        <p:tav tm="0">
                                          <p:val>
                                            <p:strVal val="ppt_x"/>
                                          </p:val>
                                        </p:tav>
                                        <p:tav tm="100000">
                                          <p:val>
                                            <p:strVal val="ppt_x"/>
                                          </p:val>
                                        </p:tav>
                                      </p:tavLst>
                                    </p:anim>
                                    <p:anim calcmode="lin" valueType="num">
                                      <p:cBhvr additive="base">
                                        <p:cTn id="715" dur="2000"/>
                                        <p:tgtEl>
                                          <p:spTgt spid="37"/>
                                        </p:tgtEl>
                                        <p:attrNameLst>
                                          <p:attrName>ppt_y</p:attrName>
                                        </p:attrNameLst>
                                      </p:cBhvr>
                                      <p:tavLst>
                                        <p:tav tm="0">
                                          <p:val>
                                            <p:strVal val="ppt_y"/>
                                          </p:val>
                                        </p:tav>
                                        <p:tav tm="100000">
                                          <p:val>
                                            <p:strVal val="1+ppt_h/2"/>
                                          </p:val>
                                        </p:tav>
                                      </p:tavLst>
                                    </p:anim>
                                    <p:set>
                                      <p:cBhvr>
                                        <p:cTn id="716" dur="1" fill="hold">
                                          <p:stCondLst>
                                            <p:cond delay="1999"/>
                                          </p:stCondLst>
                                        </p:cTn>
                                        <p:tgtEl>
                                          <p:spTgt spid="37"/>
                                        </p:tgtEl>
                                        <p:attrNameLst>
                                          <p:attrName>style.visibility</p:attrName>
                                        </p:attrNameLst>
                                      </p:cBhvr>
                                      <p:to>
                                        <p:strVal val="hidden"/>
                                      </p:to>
                                    </p:set>
                                  </p:childTnLst>
                                </p:cTn>
                              </p:par>
                              <p:par>
                                <p:cTn id="717" presetID="2" presetClass="exit" presetSubtype="4" fill="hold" nodeType="withEffect">
                                  <p:stCondLst>
                                    <p:cond delay="0"/>
                                  </p:stCondLst>
                                  <p:childTnLst>
                                    <p:anim calcmode="lin" valueType="num">
                                      <p:cBhvr additive="base">
                                        <p:cTn id="718" dur="2000"/>
                                        <p:tgtEl>
                                          <p:spTgt spid="38"/>
                                        </p:tgtEl>
                                        <p:attrNameLst>
                                          <p:attrName>ppt_x</p:attrName>
                                        </p:attrNameLst>
                                      </p:cBhvr>
                                      <p:tavLst>
                                        <p:tav tm="0">
                                          <p:val>
                                            <p:strVal val="ppt_x"/>
                                          </p:val>
                                        </p:tav>
                                        <p:tav tm="100000">
                                          <p:val>
                                            <p:strVal val="ppt_x"/>
                                          </p:val>
                                        </p:tav>
                                      </p:tavLst>
                                    </p:anim>
                                    <p:anim calcmode="lin" valueType="num">
                                      <p:cBhvr additive="base">
                                        <p:cTn id="719" dur="2000"/>
                                        <p:tgtEl>
                                          <p:spTgt spid="38"/>
                                        </p:tgtEl>
                                        <p:attrNameLst>
                                          <p:attrName>ppt_y</p:attrName>
                                        </p:attrNameLst>
                                      </p:cBhvr>
                                      <p:tavLst>
                                        <p:tav tm="0">
                                          <p:val>
                                            <p:strVal val="ppt_y"/>
                                          </p:val>
                                        </p:tav>
                                        <p:tav tm="100000">
                                          <p:val>
                                            <p:strVal val="1+ppt_h/2"/>
                                          </p:val>
                                        </p:tav>
                                      </p:tavLst>
                                    </p:anim>
                                    <p:set>
                                      <p:cBhvr>
                                        <p:cTn id="720" dur="1" fill="hold">
                                          <p:stCondLst>
                                            <p:cond delay="1999"/>
                                          </p:stCondLst>
                                        </p:cTn>
                                        <p:tgtEl>
                                          <p:spTgt spid="38"/>
                                        </p:tgtEl>
                                        <p:attrNameLst>
                                          <p:attrName>style.visibility</p:attrName>
                                        </p:attrNameLst>
                                      </p:cBhvr>
                                      <p:to>
                                        <p:strVal val="hidden"/>
                                      </p:to>
                                    </p:set>
                                  </p:childTnLst>
                                </p:cTn>
                              </p:par>
                              <p:par>
                                <p:cTn id="721" presetID="2" presetClass="exit" presetSubtype="4" fill="hold" nodeType="withEffect">
                                  <p:stCondLst>
                                    <p:cond delay="0"/>
                                  </p:stCondLst>
                                  <p:childTnLst>
                                    <p:anim calcmode="lin" valueType="num">
                                      <p:cBhvr additive="base">
                                        <p:cTn id="722" dur="2000"/>
                                        <p:tgtEl>
                                          <p:spTgt spid="39"/>
                                        </p:tgtEl>
                                        <p:attrNameLst>
                                          <p:attrName>ppt_x</p:attrName>
                                        </p:attrNameLst>
                                      </p:cBhvr>
                                      <p:tavLst>
                                        <p:tav tm="0">
                                          <p:val>
                                            <p:strVal val="ppt_x"/>
                                          </p:val>
                                        </p:tav>
                                        <p:tav tm="100000">
                                          <p:val>
                                            <p:strVal val="ppt_x"/>
                                          </p:val>
                                        </p:tav>
                                      </p:tavLst>
                                    </p:anim>
                                    <p:anim calcmode="lin" valueType="num">
                                      <p:cBhvr additive="base">
                                        <p:cTn id="723" dur="2000"/>
                                        <p:tgtEl>
                                          <p:spTgt spid="39"/>
                                        </p:tgtEl>
                                        <p:attrNameLst>
                                          <p:attrName>ppt_y</p:attrName>
                                        </p:attrNameLst>
                                      </p:cBhvr>
                                      <p:tavLst>
                                        <p:tav tm="0">
                                          <p:val>
                                            <p:strVal val="ppt_y"/>
                                          </p:val>
                                        </p:tav>
                                        <p:tav tm="100000">
                                          <p:val>
                                            <p:strVal val="1+ppt_h/2"/>
                                          </p:val>
                                        </p:tav>
                                      </p:tavLst>
                                    </p:anim>
                                    <p:set>
                                      <p:cBhvr>
                                        <p:cTn id="724" dur="1" fill="hold">
                                          <p:stCondLst>
                                            <p:cond delay="1999"/>
                                          </p:stCondLst>
                                        </p:cTn>
                                        <p:tgtEl>
                                          <p:spTgt spid="39"/>
                                        </p:tgtEl>
                                        <p:attrNameLst>
                                          <p:attrName>style.visibility</p:attrName>
                                        </p:attrNameLst>
                                      </p:cBhvr>
                                      <p:to>
                                        <p:strVal val="hidden"/>
                                      </p:to>
                                    </p:set>
                                  </p:childTnLst>
                                </p:cTn>
                              </p:par>
                              <p:par>
                                <p:cTn id="725" presetID="2" presetClass="exit" presetSubtype="4" fill="hold" nodeType="withEffect">
                                  <p:stCondLst>
                                    <p:cond delay="0"/>
                                  </p:stCondLst>
                                  <p:childTnLst>
                                    <p:anim calcmode="lin" valueType="num">
                                      <p:cBhvr additive="base">
                                        <p:cTn id="726" dur="2000"/>
                                        <p:tgtEl>
                                          <p:spTgt spid="40"/>
                                        </p:tgtEl>
                                        <p:attrNameLst>
                                          <p:attrName>ppt_x</p:attrName>
                                        </p:attrNameLst>
                                      </p:cBhvr>
                                      <p:tavLst>
                                        <p:tav tm="0">
                                          <p:val>
                                            <p:strVal val="ppt_x"/>
                                          </p:val>
                                        </p:tav>
                                        <p:tav tm="100000">
                                          <p:val>
                                            <p:strVal val="ppt_x"/>
                                          </p:val>
                                        </p:tav>
                                      </p:tavLst>
                                    </p:anim>
                                    <p:anim calcmode="lin" valueType="num">
                                      <p:cBhvr additive="base">
                                        <p:cTn id="727" dur="2000"/>
                                        <p:tgtEl>
                                          <p:spTgt spid="40"/>
                                        </p:tgtEl>
                                        <p:attrNameLst>
                                          <p:attrName>ppt_y</p:attrName>
                                        </p:attrNameLst>
                                      </p:cBhvr>
                                      <p:tavLst>
                                        <p:tav tm="0">
                                          <p:val>
                                            <p:strVal val="ppt_y"/>
                                          </p:val>
                                        </p:tav>
                                        <p:tav tm="100000">
                                          <p:val>
                                            <p:strVal val="1+ppt_h/2"/>
                                          </p:val>
                                        </p:tav>
                                      </p:tavLst>
                                    </p:anim>
                                    <p:set>
                                      <p:cBhvr>
                                        <p:cTn id="728" dur="1" fill="hold">
                                          <p:stCondLst>
                                            <p:cond delay="1999"/>
                                          </p:stCondLst>
                                        </p:cTn>
                                        <p:tgtEl>
                                          <p:spTgt spid="40"/>
                                        </p:tgtEl>
                                        <p:attrNameLst>
                                          <p:attrName>style.visibility</p:attrName>
                                        </p:attrNameLst>
                                      </p:cBhvr>
                                      <p:to>
                                        <p:strVal val="hidden"/>
                                      </p:to>
                                    </p:set>
                                  </p:childTnLst>
                                </p:cTn>
                              </p:par>
                              <p:par>
                                <p:cTn id="729" presetID="2" presetClass="exit" presetSubtype="4" fill="hold" nodeType="withEffect">
                                  <p:stCondLst>
                                    <p:cond delay="0"/>
                                  </p:stCondLst>
                                  <p:childTnLst>
                                    <p:anim calcmode="lin" valueType="num">
                                      <p:cBhvr additive="base">
                                        <p:cTn id="730" dur="2000"/>
                                        <p:tgtEl>
                                          <p:spTgt spid="41"/>
                                        </p:tgtEl>
                                        <p:attrNameLst>
                                          <p:attrName>ppt_x</p:attrName>
                                        </p:attrNameLst>
                                      </p:cBhvr>
                                      <p:tavLst>
                                        <p:tav tm="0">
                                          <p:val>
                                            <p:strVal val="ppt_x"/>
                                          </p:val>
                                        </p:tav>
                                        <p:tav tm="100000">
                                          <p:val>
                                            <p:strVal val="ppt_x"/>
                                          </p:val>
                                        </p:tav>
                                      </p:tavLst>
                                    </p:anim>
                                    <p:anim calcmode="lin" valueType="num">
                                      <p:cBhvr additive="base">
                                        <p:cTn id="731" dur="2000"/>
                                        <p:tgtEl>
                                          <p:spTgt spid="41"/>
                                        </p:tgtEl>
                                        <p:attrNameLst>
                                          <p:attrName>ppt_y</p:attrName>
                                        </p:attrNameLst>
                                      </p:cBhvr>
                                      <p:tavLst>
                                        <p:tav tm="0">
                                          <p:val>
                                            <p:strVal val="ppt_y"/>
                                          </p:val>
                                        </p:tav>
                                        <p:tav tm="100000">
                                          <p:val>
                                            <p:strVal val="1+ppt_h/2"/>
                                          </p:val>
                                        </p:tav>
                                      </p:tavLst>
                                    </p:anim>
                                    <p:set>
                                      <p:cBhvr>
                                        <p:cTn id="732" dur="1" fill="hold">
                                          <p:stCondLst>
                                            <p:cond delay="1999"/>
                                          </p:stCondLst>
                                        </p:cTn>
                                        <p:tgtEl>
                                          <p:spTgt spid="41"/>
                                        </p:tgtEl>
                                        <p:attrNameLst>
                                          <p:attrName>style.visibility</p:attrName>
                                        </p:attrNameLst>
                                      </p:cBhvr>
                                      <p:to>
                                        <p:strVal val="hidden"/>
                                      </p:to>
                                    </p:set>
                                  </p:childTnLst>
                                </p:cTn>
                              </p:par>
                              <p:par>
                                <p:cTn id="733" presetID="2" presetClass="exit" presetSubtype="4" fill="hold" nodeType="withEffect">
                                  <p:stCondLst>
                                    <p:cond delay="0"/>
                                  </p:stCondLst>
                                  <p:childTnLst>
                                    <p:anim calcmode="lin" valueType="num">
                                      <p:cBhvr additive="base">
                                        <p:cTn id="734" dur="2000"/>
                                        <p:tgtEl>
                                          <p:spTgt spid="42"/>
                                        </p:tgtEl>
                                        <p:attrNameLst>
                                          <p:attrName>ppt_x</p:attrName>
                                        </p:attrNameLst>
                                      </p:cBhvr>
                                      <p:tavLst>
                                        <p:tav tm="0">
                                          <p:val>
                                            <p:strVal val="ppt_x"/>
                                          </p:val>
                                        </p:tav>
                                        <p:tav tm="100000">
                                          <p:val>
                                            <p:strVal val="ppt_x"/>
                                          </p:val>
                                        </p:tav>
                                      </p:tavLst>
                                    </p:anim>
                                    <p:anim calcmode="lin" valueType="num">
                                      <p:cBhvr additive="base">
                                        <p:cTn id="735" dur="2000"/>
                                        <p:tgtEl>
                                          <p:spTgt spid="42"/>
                                        </p:tgtEl>
                                        <p:attrNameLst>
                                          <p:attrName>ppt_y</p:attrName>
                                        </p:attrNameLst>
                                      </p:cBhvr>
                                      <p:tavLst>
                                        <p:tav tm="0">
                                          <p:val>
                                            <p:strVal val="ppt_y"/>
                                          </p:val>
                                        </p:tav>
                                        <p:tav tm="100000">
                                          <p:val>
                                            <p:strVal val="1+ppt_h/2"/>
                                          </p:val>
                                        </p:tav>
                                      </p:tavLst>
                                    </p:anim>
                                    <p:set>
                                      <p:cBhvr>
                                        <p:cTn id="736" dur="1" fill="hold">
                                          <p:stCondLst>
                                            <p:cond delay="1999"/>
                                          </p:stCondLst>
                                        </p:cTn>
                                        <p:tgtEl>
                                          <p:spTgt spid="42"/>
                                        </p:tgtEl>
                                        <p:attrNameLst>
                                          <p:attrName>style.visibility</p:attrName>
                                        </p:attrNameLst>
                                      </p:cBhvr>
                                      <p:to>
                                        <p:strVal val="hidden"/>
                                      </p:to>
                                    </p:set>
                                  </p:childTnLst>
                                </p:cTn>
                              </p:par>
                              <p:par>
                                <p:cTn id="737" presetID="2" presetClass="exit" presetSubtype="4" fill="hold" nodeType="withEffect">
                                  <p:stCondLst>
                                    <p:cond delay="0"/>
                                  </p:stCondLst>
                                  <p:childTnLst>
                                    <p:anim calcmode="lin" valueType="num">
                                      <p:cBhvr additive="base">
                                        <p:cTn id="738" dur="2000"/>
                                        <p:tgtEl>
                                          <p:spTgt spid="43"/>
                                        </p:tgtEl>
                                        <p:attrNameLst>
                                          <p:attrName>ppt_x</p:attrName>
                                        </p:attrNameLst>
                                      </p:cBhvr>
                                      <p:tavLst>
                                        <p:tav tm="0">
                                          <p:val>
                                            <p:strVal val="ppt_x"/>
                                          </p:val>
                                        </p:tav>
                                        <p:tav tm="100000">
                                          <p:val>
                                            <p:strVal val="ppt_x"/>
                                          </p:val>
                                        </p:tav>
                                      </p:tavLst>
                                    </p:anim>
                                    <p:anim calcmode="lin" valueType="num">
                                      <p:cBhvr additive="base">
                                        <p:cTn id="739" dur="2000"/>
                                        <p:tgtEl>
                                          <p:spTgt spid="43"/>
                                        </p:tgtEl>
                                        <p:attrNameLst>
                                          <p:attrName>ppt_y</p:attrName>
                                        </p:attrNameLst>
                                      </p:cBhvr>
                                      <p:tavLst>
                                        <p:tav tm="0">
                                          <p:val>
                                            <p:strVal val="ppt_y"/>
                                          </p:val>
                                        </p:tav>
                                        <p:tav tm="100000">
                                          <p:val>
                                            <p:strVal val="1+ppt_h/2"/>
                                          </p:val>
                                        </p:tav>
                                      </p:tavLst>
                                    </p:anim>
                                    <p:set>
                                      <p:cBhvr>
                                        <p:cTn id="740" dur="1" fill="hold">
                                          <p:stCondLst>
                                            <p:cond delay="1999"/>
                                          </p:stCondLst>
                                        </p:cTn>
                                        <p:tgtEl>
                                          <p:spTgt spid="43"/>
                                        </p:tgtEl>
                                        <p:attrNameLst>
                                          <p:attrName>style.visibility</p:attrName>
                                        </p:attrNameLst>
                                      </p:cBhvr>
                                      <p:to>
                                        <p:strVal val="hidden"/>
                                      </p:to>
                                    </p:set>
                                  </p:childTnLst>
                                </p:cTn>
                              </p:par>
                              <p:par>
                                <p:cTn id="741" presetID="2" presetClass="exit" presetSubtype="4" fill="hold" nodeType="withEffect">
                                  <p:stCondLst>
                                    <p:cond delay="0"/>
                                  </p:stCondLst>
                                  <p:childTnLst>
                                    <p:anim calcmode="lin" valueType="num">
                                      <p:cBhvr additive="base">
                                        <p:cTn id="742" dur="2000"/>
                                        <p:tgtEl>
                                          <p:spTgt spid="44"/>
                                        </p:tgtEl>
                                        <p:attrNameLst>
                                          <p:attrName>ppt_x</p:attrName>
                                        </p:attrNameLst>
                                      </p:cBhvr>
                                      <p:tavLst>
                                        <p:tav tm="0">
                                          <p:val>
                                            <p:strVal val="ppt_x"/>
                                          </p:val>
                                        </p:tav>
                                        <p:tav tm="100000">
                                          <p:val>
                                            <p:strVal val="ppt_x"/>
                                          </p:val>
                                        </p:tav>
                                      </p:tavLst>
                                    </p:anim>
                                    <p:anim calcmode="lin" valueType="num">
                                      <p:cBhvr additive="base">
                                        <p:cTn id="743" dur="2000"/>
                                        <p:tgtEl>
                                          <p:spTgt spid="44"/>
                                        </p:tgtEl>
                                        <p:attrNameLst>
                                          <p:attrName>ppt_y</p:attrName>
                                        </p:attrNameLst>
                                      </p:cBhvr>
                                      <p:tavLst>
                                        <p:tav tm="0">
                                          <p:val>
                                            <p:strVal val="ppt_y"/>
                                          </p:val>
                                        </p:tav>
                                        <p:tav tm="100000">
                                          <p:val>
                                            <p:strVal val="1+ppt_h/2"/>
                                          </p:val>
                                        </p:tav>
                                      </p:tavLst>
                                    </p:anim>
                                    <p:set>
                                      <p:cBhvr>
                                        <p:cTn id="744" dur="1" fill="hold">
                                          <p:stCondLst>
                                            <p:cond delay="1999"/>
                                          </p:stCondLst>
                                        </p:cTn>
                                        <p:tgtEl>
                                          <p:spTgt spid="44"/>
                                        </p:tgtEl>
                                        <p:attrNameLst>
                                          <p:attrName>style.visibility</p:attrName>
                                        </p:attrNameLst>
                                      </p:cBhvr>
                                      <p:to>
                                        <p:strVal val="hidden"/>
                                      </p:to>
                                    </p:set>
                                  </p:childTnLst>
                                </p:cTn>
                              </p:par>
                              <p:par>
                                <p:cTn id="745" presetID="2" presetClass="exit" presetSubtype="4" fill="hold" nodeType="withEffect">
                                  <p:stCondLst>
                                    <p:cond delay="0"/>
                                  </p:stCondLst>
                                  <p:childTnLst>
                                    <p:anim calcmode="lin" valueType="num">
                                      <p:cBhvr additive="base">
                                        <p:cTn id="746" dur="2000"/>
                                        <p:tgtEl>
                                          <p:spTgt spid="45"/>
                                        </p:tgtEl>
                                        <p:attrNameLst>
                                          <p:attrName>ppt_x</p:attrName>
                                        </p:attrNameLst>
                                      </p:cBhvr>
                                      <p:tavLst>
                                        <p:tav tm="0">
                                          <p:val>
                                            <p:strVal val="ppt_x"/>
                                          </p:val>
                                        </p:tav>
                                        <p:tav tm="100000">
                                          <p:val>
                                            <p:strVal val="ppt_x"/>
                                          </p:val>
                                        </p:tav>
                                      </p:tavLst>
                                    </p:anim>
                                    <p:anim calcmode="lin" valueType="num">
                                      <p:cBhvr additive="base">
                                        <p:cTn id="747" dur="2000"/>
                                        <p:tgtEl>
                                          <p:spTgt spid="45"/>
                                        </p:tgtEl>
                                        <p:attrNameLst>
                                          <p:attrName>ppt_y</p:attrName>
                                        </p:attrNameLst>
                                      </p:cBhvr>
                                      <p:tavLst>
                                        <p:tav tm="0">
                                          <p:val>
                                            <p:strVal val="ppt_y"/>
                                          </p:val>
                                        </p:tav>
                                        <p:tav tm="100000">
                                          <p:val>
                                            <p:strVal val="1+ppt_h/2"/>
                                          </p:val>
                                        </p:tav>
                                      </p:tavLst>
                                    </p:anim>
                                    <p:set>
                                      <p:cBhvr>
                                        <p:cTn id="748" dur="1" fill="hold">
                                          <p:stCondLst>
                                            <p:cond delay="1999"/>
                                          </p:stCondLst>
                                        </p:cTn>
                                        <p:tgtEl>
                                          <p:spTgt spid="45"/>
                                        </p:tgtEl>
                                        <p:attrNameLst>
                                          <p:attrName>style.visibility</p:attrName>
                                        </p:attrNameLst>
                                      </p:cBhvr>
                                      <p:to>
                                        <p:strVal val="hidden"/>
                                      </p:to>
                                    </p:set>
                                  </p:childTnLst>
                                </p:cTn>
                              </p:par>
                              <p:par>
                                <p:cTn id="749" presetID="2" presetClass="exit" presetSubtype="4" fill="hold" nodeType="withEffect">
                                  <p:stCondLst>
                                    <p:cond delay="0"/>
                                  </p:stCondLst>
                                  <p:childTnLst>
                                    <p:anim calcmode="lin" valueType="num">
                                      <p:cBhvr additive="base">
                                        <p:cTn id="750" dur="2000"/>
                                        <p:tgtEl>
                                          <p:spTgt spid="46"/>
                                        </p:tgtEl>
                                        <p:attrNameLst>
                                          <p:attrName>ppt_x</p:attrName>
                                        </p:attrNameLst>
                                      </p:cBhvr>
                                      <p:tavLst>
                                        <p:tav tm="0">
                                          <p:val>
                                            <p:strVal val="ppt_x"/>
                                          </p:val>
                                        </p:tav>
                                        <p:tav tm="100000">
                                          <p:val>
                                            <p:strVal val="ppt_x"/>
                                          </p:val>
                                        </p:tav>
                                      </p:tavLst>
                                    </p:anim>
                                    <p:anim calcmode="lin" valueType="num">
                                      <p:cBhvr additive="base">
                                        <p:cTn id="751" dur="2000"/>
                                        <p:tgtEl>
                                          <p:spTgt spid="46"/>
                                        </p:tgtEl>
                                        <p:attrNameLst>
                                          <p:attrName>ppt_y</p:attrName>
                                        </p:attrNameLst>
                                      </p:cBhvr>
                                      <p:tavLst>
                                        <p:tav tm="0">
                                          <p:val>
                                            <p:strVal val="ppt_y"/>
                                          </p:val>
                                        </p:tav>
                                        <p:tav tm="100000">
                                          <p:val>
                                            <p:strVal val="1+ppt_h/2"/>
                                          </p:val>
                                        </p:tav>
                                      </p:tavLst>
                                    </p:anim>
                                    <p:set>
                                      <p:cBhvr>
                                        <p:cTn id="752" dur="1" fill="hold">
                                          <p:stCondLst>
                                            <p:cond delay="1999"/>
                                          </p:stCondLst>
                                        </p:cTn>
                                        <p:tgtEl>
                                          <p:spTgt spid="46"/>
                                        </p:tgtEl>
                                        <p:attrNameLst>
                                          <p:attrName>style.visibility</p:attrName>
                                        </p:attrNameLst>
                                      </p:cBhvr>
                                      <p:to>
                                        <p:strVal val="hidden"/>
                                      </p:to>
                                    </p:set>
                                  </p:childTnLst>
                                </p:cTn>
                              </p:par>
                              <p:par>
                                <p:cTn id="753" presetID="2" presetClass="exit" presetSubtype="4" fill="hold" nodeType="withEffect">
                                  <p:stCondLst>
                                    <p:cond delay="0"/>
                                  </p:stCondLst>
                                  <p:childTnLst>
                                    <p:anim calcmode="lin" valueType="num">
                                      <p:cBhvr additive="base">
                                        <p:cTn id="754" dur="2000"/>
                                        <p:tgtEl>
                                          <p:spTgt spid="47"/>
                                        </p:tgtEl>
                                        <p:attrNameLst>
                                          <p:attrName>ppt_x</p:attrName>
                                        </p:attrNameLst>
                                      </p:cBhvr>
                                      <p:tavLst>
                                        <p:tav tm="0">
                                          <p:val>
                                            <p:strVal val="ppt_x"/>
                                          </p:val>
                                        </p:tav>
                                        <p:tav tm="100000">
                                          <p:val>
                                            <p:strVal val="ppt_x"/>
                                          </p:val>
                                        </p:tav>
                                      </p:tavLst>
                                    </p:anim>
                                    <p:anim calcmode="lin" valueType="num">
                                      <p:cBhvr additive="base">
                                        <p:cTn id="755" dur="2000"/>
                                        <p:tgtEl>
                                          <p:spTgt spid="47"/>
                                        </p:tgtEl>
                                        <p:attrNameLst>
                                          <p:attrName>ppt_y</p:attrName>
                                        </p:attrNameLst>
                                      </p:cBhvr>
                                      <p:tavLst>
                                        <p:tav tm="0">
                                          <p:val>
                                            <p:strVal val="ppt_y"/>
                                          </p:val>
                                        </p:tav>
                                        <p:tav tm="100000">
                                          <p:val>
                                            <p:strVal val="1+ppt_h/2"/>
                                          </p:val>
                                        </p:tav>
                                      </p:tavLst>
                                    </p:anim>
                                    <p:set>
                                      <p:cBhvr>
                                        <p:cTn id="756" dur="1" fill="hold">
                                          <p:stCondLst>
                                            <p:cond delay="1999"/>
                                          </p:stCondLst>
                                        </p:cTn>
                                        <p:tgtEl>
                                          <p:spTgt spid="47"/>
                                        </p:tgtEl>
                                        <p:attrNameLst>
                                          <p:attrName>style.visibility</p:attrName>
                                        </p:attrNameLst>
                                      </p:cBhvr>
                                      <p:to>
                                        <p:strVal val="hidden"/>
                                      </p:to>
                                    </p:set>
                                  </p:childTnLst>
                                </p:cTn>
                              </p:par>
                              <p:par>
                                <p:cTn id="757" presetID="2" presetClass="exit" presetSubtype="4" fill="hold" nodeType="withEffect">
                                  <p:stCondLst>
                                    <p:cond delay="0"/>
                                  </p:stCondLst>
                                  <p:childTnLst>
                                    <p:anim calcmode="lin" valueType="num">
                                      <p:cBhvr additive="base">
                                        <p:cTn id="758" dur="2000"/>
                                        <p:tgtEl>
                                          <p:spTgt spid="48"/>
                                        </p:tgtEl>
                                        <p:attrNameLst>
                                          <p:attrName>ppt_x</p:attrName>
                                        </p:attrNameLst>
                                      </p:cBhvr>
                                      <p:tavLst>
                                        <p:tav tm="0">
                                          <p:val>
                                            <p:strVal val="ppt_x"/>
                                          </p:val>
                                        </p:tav>
                                        <p:tav tm="100000">
                                          <p:val>
                                            <p:strVal val="ppt_x"/>
                                          </p:val>
                                        </p:tav>
                                      </p:tavLst>
                                    </p:anim>
                                    <p:anim calcmode="lin" valueType="num">
                                      <p:cBhvr additive="base">
                                        <p:cTn id="759" dur="2000"/>
                                        <p:tgtEl>
                                          <p:spTgt spid="48"/>
                                        </p:tgtEl>
                                        <p:attrNameLst>
                                          <p:attrName>ppt_y</p:attrName>
                                        </p:attrNameLst>
                                      </p:cBhvr>
                                      <p:tavLst>
                                        <p:tav tm="0">
                                          <p:val>
                                            <p:strVal val="ppt_y"/>
                                          </p:val>
                                        </p:tav>
                                        <p:tav tm="100000">
                                          <p:val>
                                            <p:strVal val="1+ppt_h/2"/>
                                          </p:val>
                                        </p:tav>
                                      </p:tavLst>
                                    </p:anim>
                                    <p:set>
                                      <p:cBhvr>
                                        <p:cTn id="760" dur="1" fill="hold">
                                          <p:stCondLst>
                                            <p:cond delay="1999"/>
                                          </p:stCondLst>
                                        </p:cTn>
                                        <p:tgtEl>
                                          <p:spTgt spid="48"/>
                                        </p:tgtEl>
                                        <p:attrNameLst>
                                          <p:attrName>style.visibility</p:attrName>
                                        </p:attrNameLst>
                                      </p:cBhvr>
                                      <p:to>
                                        <p:strVal val="hidden"/>
                                      </p:to>
                                    </p:set>
                                  </p:childTnLst>
                                </p:cTn>
                              </p:par>
                              <p:par>
                                <p:cTn id="761" presetID="2" presetClass="exit" presetSubtype="4" fill="hold" nodeType="withEffect">
                                  <p:stCondLst>
                                    <p:cond delay="0"/>
                                  </p:stCondLst>
                                  <p:childTnLst>
                                    <p:anim calcmode="lin" valueType="num">
                                      <p:cBhvr additive="base">
                                        <p:cTn id="762" dur="2000"/>
                                        <p:tgtEl>
                                          <p:spTgt spid="49"/>
                                        </p:tgtEl>
                                        <p:attrNameLst>
                                          <p:attrName>ppt_x</p:attrName>
                                        </p:attrNameLst>
                                      </p:cBhvr>
                                      <p:tavLst>
                                        <p:tav tm="0">
                                          <p:val>
                                            <p:strVal val="ppt_x"/>
                                          </p:val>
                                        </p:tav>
                                        <p:tav tm="100000">
                                          <p:val>
                                            <p:strVal val="ppt_x"/>
                                          </p:val>
                                        </p:tav>
                                      </p:tavLst>
                                    </p:anim>
                                    <p:anim calcmode="lin" valueType="num">
                                      <p:cBhvr additive="base">
                                        <p:cTn id="763" dur="2000"/>
                                        <p:tgtEl>
                                          <p:spTgt spid="49"/>
                                        </p:tgtEl>
                                        <p:attrNameLst>
                                          <p:attrName>ppt_y</p:attrName>
                                        </p:attrNameLst>
                                      </p:cBhvr>
                                      <p:tavLst>
                                        <p:tav tm="0">
                                          <p:val>
                                            <p:strVal val="ppt_y"/>
                                          </p:val>
                                        </p:tav>
                                        <p:tav tm="100000">
                                          <p:val>
                                            <p:strVal val="1+ppt_h/2"/>
                                          </p:val>
                                        </p:tav>
                                      </p:tavLst>
                                    </p:anim>
                                    <p:set>
                                      <p:cBhvr>
                                        <p:cTn id="764" dur="1" fill="hold">
                                          <p:stCondLst>
                                            <p:cond delay="1999"/>
                                          </p:stCondLst>
                                        </p:cTn>
                                        <p:tgtEl>
                                          <p:spTgt spid="49"/>
                                        </p:tgtEl>
                                        <p:attrNameLst>
                                          <p:attrName>style.visibility</p:attrName>
                                        </p:attrNameLst>
                                      </p:cBhvr>
                                      <p:to>
                                        <p:strVal val="hidden"/>
                                      </p:to>
                                    </p:set>
                                  </p:childTnLst>
                                </p:cTn>
                              </p:par>
                              <p:par>
                                <p:cTn id="765" presetID="2" presetClass="exit" presetSubtype="4" fill="hold" nodeType="withEffect">
                                  <p:stCondLst>
                                    <p:cond delay="0"/>
                                  </p:stCondLst>
                                  <p:childTnLst>
                                    <p:anim calcmode="lin" valueType="num">
                                      <p:cBhvr additive="base">
                                        <p:cTn id="766" dur="2000"/>
                                        <p:tgtEl>
                                          <p:spTgt spid="50"/>
                                        </p:tgtEl>
                                        <p:attrNameLst>
                                          <p:attrName>ppt_x</p:attrName>
                                        </p:attrNameLst>
                                      </p:cBhvr>
                                      <p:tavLst>
                                        <p:tav tm="0">
                                          <p:val>
                                            <p:strVal val="ppt_x"/>
                                          </p:val>
                                        </p:tav>
                                        <p:tav tm="100000">
                                          <p:val>
                                            <p:strVal val="ppt_x"/>
                                          </p:val>
                                        </p:tav>
                                      </p:tavLst>
                                    </p:anim>
                                    <p:anim calcmode="lin" valueType="num">
                                      <p:cBhvr additive="base">
                                        <p:cTn id="767" dur="2000"/>
                                        <p:tgtEl>
                                          <p:spTgt spid="50"/>
                                        </p:tgtEl>
                                        <p:attrNameLst>
                                          <p:attrName>ppt_y</p:attrName>
                                        </p:attrNameLst>
                                      </p:cBhvr>
                                      <p:tavLst>
                                        <p:tav tm="0">
                                          <p:val>
                                            <p:strVal val="ppt_y"/>
                                          </p:val>
                                        </p:tav>
                                        <p:tav tm="100000">
                                          <p:val>
                                            <p:strVal val="1+ppt_h/2"/>
                                          </p:val>
                                        </p:tav>
                                      </p:tavLst>
                                    </p:anim>
                                    <p:set>
                                      <p:cBhvr>
                                        <p:cTn id="768" dur="1" fill="hold">
                                          <p:stCondLst>
                                            <p:cond delay="1999"/>
                                          </p:stCondLst>
                                        </p:cTn>
                                        <p:tgtEl>
                                          <p:spTgt spid="50"/>
                                        </p:tgtEl>
                                        <p:attrNameLst>
                                          <p:attrName>style.visibility</p:attrName>
                                        </p:attrNameLst>
                                      </p:cBhvr>
                                      <p:to>
                                        <p:strVal val="hidden"/>
                                      </p:to>
                                    </p:set>
                                  </p:childTnLst>
                                </p:cTn>
                              </p:par>
                              <p:par>
                                <p:cTn id="769" presetID="2" presetClass="exit" presetSubtype="4" fill="hold" nodeType="withEffect">
                                  <p:stCondLst>
                                    <p:cond delay="0"/>
                                  </p:stCondLst>
                                  <p:childTnLst>
                                    <p:anim calcmode="lin" valueType="num">
                                      <p:cBhvr additive="base">
                                        <p:cTn id="770" dur="2000"/>
                                        <p:tgtEl>
                                          <p:spTgt spid="51"/>
                                        </p:tgtEl>
                                        <p:attrNameLst>
                                          <p:attrName>ppt_x</p:attrName>
                                        </p:attrNameLst>
                                      </p:cBhvr>
                                      <p:tavLst>
                                        <p:tav tm="0">
                                          <p:val>
                                            <p:strVal val="ppt_x"/>
                                          </p:val>
                                        </p:tav>
                                        <p:tav tm="100000">
                                          <p:val>
                                            <p:strVal val="ppt_x"/>
                                          </p:val>
                                        </p:tav>
                                      </p:tavLst>
                                    </p:anim>
                                    <p:anim calcmode="lin" valueType="num">
                                      <p:cBhvr additive="base">
                                        <p:cTn id="771" dur="2000"/>
                                        <p:tgtEl>
                                          <p:spTgt spid="51"/>
                                        </p:tgtEl>
                                        <p:attrNameLst>
                                          <p:attrName>ppt_y</p:attrName>
                                        </p:attrNameLst>
                                      </p:cBhvr>
                                      <p:tavLst>
                                        <p:tav tm="0">
                                          <p:val>
                                            <p:strVal val="ppt_y"/>
                                          </p:val>
                                        </p:tav>
                                        <p:tav tm="100000">
                                          <p:val>
                                            <p:strVal val="1+ppt_h/2"/>
                                          </p:val>
                                        </p:tav>
                                      </p:tavLst>
                                    </p:anim>
                                    <p:set>
                                      <p:cBhvr>
                                        <p:cTn id="772" dur="1" fill="hold">
                                          <p:stCondLst>
                                            <p:cond delay="1999"/>
                                          </p:stCondLst>
                                        </p:cTn>
                                        <p:tgtEl>
                                          <p:spTgt spid="51"/>
                                        </p:tgtEl>
                                        <p:attrNameLst>
                                          <p:attrName>style.visibility</p:attrName>
                                        </p:attrNameLst>
                                      </p:cBhvr>
                                      <p:to>
                                        <p:strVal val="hidden"/>
                                      </p:to>
                                    </p:set>
                                  </p:childTnLst>
                                </p:cTn>
                              </p:par>
                              <p:par>
                                <p:cTn id="773" presetID="2" presetClass="exit" presetSubtype="4" fill="hold" nodeType="withEffect">
                                  <p:stCondLst>
                                    <p:cond delay="0"/>
                                  </p:stCondLst>
                                  <p:childTnLst>
                                    <p:anim calcmode="lin" valueType="num">
                                      <p:cBhvr additive="base">
                                        <p:cTn id="774" dur="2000"/>
                                        <p:tgtEl>
                                          <p:spTgt spid="52"/>
                                        </p:tgtEl>
                                        <p:attrNameLst>
                                          <p:attrName>ppt_x</p:attrName>
                                        </p:attrNameLst>
                                      </p:cBhvr>
                                      <p:tavLst>
                                        <p:tav tm="0">
                                          <p:val>
                                            <p:strVal val="ppt_x"/>
                                          </p:val>
                                        </p:tav>
                                        <p:tav tm="100000">
                                          <p:val>
                                            <p:strVal val="ppt_x"/>
                                          </p:val>
                                        </p:tav>
                                      </p:tavLst>
                                    </p:anim>
                                    <p:anim calcmode="lin" valueType="num">
                                      <p:cBhvr additive="base">
                                        <p:cTn id="775" dur="2000"/>
                                        <p:tgtEl>
                                          <p:spTgt spid="52"/>
                                        </p:tgtEl>
                                        <p:attrNameLst>
                                          <p:attrName>ppt_y</p:attrName>
                                        </p:attrNameLst>
                                      </p:cBhvr>
                                      <p:tavLst>
                                        <p:tav tm="0">
                                          <p:val>
                                            <p:strVal val="ppt_y"/>
                                          </p:val>
                                        </p:tav>
                                        <p:tav tm="100000">
                                          <p:val>
                                            <p:strVal val="1+ppt_h/2"/>
                                          </p:val>
                                        </p:tav>
                                      </p:tavLst>
                                    </p:anim>
                                    <p:set>
                                      <p:cBhvr>
                                        <p:cTn id="776" dur="1" fill="hold">
                                          <p:stCondLst>
                                            <p:cond delay="1999"/>
                                          </p:stCondLst>
                                        </p:cTn>
                                        <p:tgtEl>
                                          <p:spTgt spid="52"/>
                                        </p:tgtEl>
                                        <p:attrNameLst>
                                          <p:attrName>style.visibility</p:attrName>
                                        </p:attrNameLst>
                                      </p:cBhvr>
                                      <p:to>
                                        <p:strVal val="hidden"/>
                                      </p:to>
                                    </p:set>
                                  </p:childTnLst>
                                </p:cTn>
                              </p:par>
                              <p:par>
                                <p:cTn id="777" presetID="2" presetClass="exit" presetSubtype="4" fill="hold" nodeType="withEffect">
                                  <p:stCondLst>
                                    <p:cond delay="0"/>
                                  </p:stCondLst>
                                  <p:childTnLst>
                                    <p:anim calcmode="lin" valueType="num">
                                      <p:cBhvr additive="base">
                                        <p:cTn id="778" dur="2000"/>
                                        <p:tgtEl>
                                          <p:spTgt spid="53"/>
                                        </p:tgtEl>
                                        <p:attrNameLst>
                                          <p:attrName>ppt_x</p:attrName>
                                        </p:attrNameLst>
                                      </p:cBhvr>
                                      <p:tavLst>
                                        <p:tav tm="0">
                                          <p:val>
                                            <p:strVal val="ppt_x"/>
                                          </p:val>
                                        </p:tav>
                                        <p:tav tm="100000">
                                          <p:val>
                                            <p:strVal val="ppt_x"/>
                                          </p:val>
                                        </p:tav>
                                      </p:tavLst>
                                    </p:anim>
                                    <p:anim calcmode="lin" valueType="num">
                                      <p:cBhvr additive="base">
                                        <p:cTn id="779" dur="2000"/>
                                        <p:tgtEl>
                                          <p:spTgt spid="53"/>
                                        </p:tgtEl>
                                        <p:attrNameLst>
                                          <p:attrName>ppt_y</p:attrName>
                                        </p:attrNameLst>
                                      </p:cBhvr>
                                      <p:tavLst>
                                        <p:tav tm="0">
                                          <p:val>
                                            <p:strVal val="ppt_y"/>
                                          </p:val>
                                        </p:tav>
                                        <p:tav tm="100000">
                                          <p:val>
                                            <p:strVal val="1+ppt_h/2"/>
                                          </p:val>
                                        </p:tav>
                                      </p:tavLst>
                                    </p:anim>
                                    <p:set>
                                      <p:cBhvr>
                                        <p:cTn id="780" dur="1" fill="hold">
                                          <p:stCondLst>
                                            <p:cond delay="1999"/>
                                          </p:stCondLst>
                                        </p:cTn>
                                        <p:tgtEl>
                                          <p:spTgt spid="53"/>
                                        </p:tgtEl>
                                        <p:attrNameLst>
                                          <p:attrName>style.visibility</p:attrName>
                                        </p:attrNameLst>
                                      </p:cBhvr>
                                      <p:to>
                                        <p:strVal val="hidden"/>
                                      </p:to>
                                    </p:set>
                                  </p:childTnLst>
                                </p:cTn>
                              </p:par>
                              <p:par>
                                <p:cTn id="781" presetID="2" presetClass="exit" presetSubtype="4" fill="hold" nodeType="withEffect">
                                  <p:stCondLst>
                                    <p:cond delay="0"/>
                                  </p:stCondLst>
                                  <p:childTnLst>
                                    <p:anim calcmode="lin" valueType="num">
                                      <p:cBhvr additive="base">
                                        <p:cTn id="782" dur="2000"/>
                                        <p:tgtEl>
                                          <p:spTgt spid="54"/>
                                        </p:tgtEl>
                                        <p:attrNameLst>
                                          <p:attrName>ppt_x</p:attrName>
                                        </p:attrNameLst>
                                      </p:cBhvr>
                                      <p:tavLst>
                                        <p:tav tm="0">
                                          <p:val>
                                            <p:strVal val="ppt_x"/>
                                          </p:val>
                                        </p:tav>
                                        <p:tav tm="100000">
                                          <p:val>
                                            <p:strVal val="ppt_x"/>
                                          </p:val>
                                        </p:tav>
                                      </p:tavLst>
                                    </p:anim>
                                    <p:anim calcmode="lin" valueType="num">
                                      <p:cBhvr additive="base">
                                        <p:cTn id="783" dur="2000"/>
                                        <p:tgtEl>
                                          <p:spTgt spid="54"/>
                                        </p:tgtEl>
                                        <p:attrNameLst>
                                          <p:attrName>ppt_y</p:attrName>
                                        </p:attrNameLst>
                                      </p:cBhvr>
                                      <p:tavLst>
                                        <p:tav tm="0">
                                          <p:val>
                                            <p:strVal val="ppt_y"/>
                                          </p:val>
                                        </p:tav>
                                        <p:tav tm="100000">
                                          <p:val>
                                            <p:strVal val="1+ppt_h/2"/>
                                          </p:val>
                                        </p:tav>
                                      </p:tavLst>
                                    </p:anim>
                                    <p:set>
                                      <p:cBhvr>
                                        <p:cTn id="784" dur="1" fill="hold">
                                          <p:stCondLst>
                                            <p:cond delay="1999"/>
                                          </p:stCondLst>
                                        </p:cTn>
                                        <p:tgtEl>
                                          <p:spTgt spid="54"/>
                                        </p:tgtEl>
                                        <p:attrNameLst>
                                          <p:attrName>style.visibility</p:attrName>
                                        </p:attrNameLst>
                                      </p:cBhvr>
                                      <p:to>
                                        <p:strVal val="hidden"/>
                                      </p:to>
                                    </p:set>
                                  </p:childTnLst>
                                </p:cTn>
                              </p:par>
                              <p:par>
                                <p:cTn id="785" presetID="2" presetClass="exit" presetSubtype="4" fill="hold" nodeType="withEffect">
                                  <p:stCondLst>
                                    <p:cond delay="0"/>
                                  </p:stCondLst>
                                  <p:childTnLst>
                                    <p:anim calcmode="lin" valueType="num">
                                      <p:cBhvr additive="base">
                                        <p:cTn id="786" dur="2000"/>
                                        <p:tgtEl>
                                          <p:spTgt spid="55"/>
                                        </p:tgtEl>
                                        <p:attrNameLst>
                                          <p:attrName>ppt_x</p:attrName>
                                        </p:attrNameLst>
                                      </p:cBhvr>
                                      <p:tavLst>
                                        <p:tav tm="0">
                                          <p:val>
                                            <p:strVal val="ppt_x"/>
                                          </p:val>
                                        </p:tav>
                                        <p:tav tm="100000">
                                          <p:val>
                                            <p:strVal val="ppt_x"/>
                                          </p:val>
                                        </p:tav>
                                      </p:tavLst>
                                    </p:anim>
                                    <p:anim calcmode="lin" valueType="num">
                                      <p:cBhvr additive="base">
                                        <p:cTn id="787" dur="2000"/>
                                        <p:tgtEl>
                                          <p:spTgt spid="55"/>
                                        </p:tgtEl>
                                        <p:attrNameLst>
                                          <p:attrName>ppt_y</p:attrName>
                                        </p:attrNameLst>
                                      </p:cBhvr>
                                      <p:tavLst>
                                        <p:tav tm="0">
                                          <p:val>
                                            <p:strVal val="ppt_y"/>
                                          </p:val>
                                        </p:tav>
                                        <p:tav tm="100000">
                                          <p:val>
                                            <p:strVal val="1+ppt_h/2"/>
                                          </p:val>
                                        </p:tav>
                                      </p:tavLst>
                                    </p:anim>
                                    <p:set>
                                      <p:cBhvr>
                                        <p:cTn id="788" dur="1" fill="hold">
                                          <p:stCondLst>
                                            <p:cond delay="1999"/>
                                          </p:stCondLst>
                                        </p:cTn>
                                        <p:tgtEl>
                                          <p:spTgt spid="55"/>
                                        </p:tgtEl>
                                        <p:attrNameLst>
                                          <p:attrName>style.visibility</p:attrName>
                                        </p:attrNameLst>
                                      </p:cBhvr>
                                      <p:to>
                                        <p:strVal val="hidden"/>
                                      </p:to>
                                    </p:set>
                                  </p:childTnLst>
                                </p:cTn>
                              </p:par>
                              <p:par>
                                <p:cTn id="789" presetID="2" presetClass="exit" presetSubtype="4" fill="hold" nodeType="withEffect">
                                  <p:stCondLst>
                                    <p:cond delay="0"/>
                                  </p:stCondLst>
                                  <p:childTnLst>
                                    <p:anim calcmode="lin" valueType="num">
                                      <p:cBhvr additive="base">
                                        <p:cTn id="790" dur="2000"/>
                                        <p:tgtEl>
                                          <p:spTgt spid="56"/>
                                        </p:tgtEl>
                                        <p:attrNameLst>
                                          <p:attrName>ppt_x</p:attrName>
                                        </p:attrNameLst>
                                      </p:cBhvr>
                                      <p:tavLst>
                                        <p:tav tm="0">
                                          <p:val>
                                            <p:strVal val="ppt_x"/>
                                          </p:val>
                                        </p:tav>
                                        <p:tav tm="100000">
                                          <p:val>
                                            <p:strVal val="ppt_x"/>
                                          </p:val>
                                        </p:tav>
                                      </p:tavLst>
                                    </p:anim>
                                    <p:anim calcmode="lin" valueType="num">
                                      <p:cBhvr additive="base">
                                        <p:cTn id="791" dur="2000"/>
                                        <p:tgtEl>
                                          <p:spTgt spid="56"/>
                                        </p:tgtEl>
                                        <p:attrNameLst>
                                          <p:attrName>ppt_y</p:attrName>
                                        </p:attrNameLst>
                                      </p:cBhvr>
                                      <p:tavLst>
                                        <p:tav tm="0">
                                          <p:val>
                                            <p:strVal val="ppt_y"/>
                                          </p:val>
                                        </p:tav>
                                        <p:tav tm="100000">
                                          <p:val>
                                            <p:strVal val="1+ppt_h/2"/>
                                          </p:val>
                                        </p:tav>
                                      </p:tavLst>
                                    </p:anim>
                                    <p:set>
                                      <p:cBhvr>
                                        <p:cTn id="792" dur="1" fill="hold">
                                          <p:stCondLst>
                                            <p:cond delay="1999"/>
                                          </p:stCondLst>
                                        </p:cTn>
                                        <p:tgtEl>
                                          <p:spTgt spid="56"/>
                                        </p:tgtEl>
                                        <p:attrNameLst>
                                          <p:attrName>style.visibility</p:attrName>
                                        </p:attrNameLst>
                                      </p:cBhvr>
                                      <p:to>
                                        <p:strVal val="hidden"/>
                                      </p:to>
                                    </p:set>
                                  </p:childTnLst>
                                </p:cTn>
                              </p:par>
                              <p:par>
                                <p:cTn id="793" presetID="2" presetClass="exit" presetSubtype="4" fill="hold" nodeType="withEffect">
                                  <p:stCondLst>
                                    <p:cond delay="0"/>
                                  </p:stCondLst>
                                  <p:childTnLst>
                                    <p:anim calcmode="lin" valueType="num">
                                      <p:cBhvr additive="base">
                                        <p:cTn id="794" dur="2000"/>
                                        <p:tgtEl>
                                          <p:spTgt spid="57"/>
                                        </p:tgtEl>
                                        <p:attrNameLst>
                                          <p:attrName>ppt_x</p:attrName>
                                        </p:attrNameLst>
                                      </p:cBhvr>
                                      <p:tavLst>
                                        <p:tav tm="0">
                                          <p:val>
                                            <p:strVal val="ppt_x"/>
                                          </p:val>
                                        </p:tav>
                                        <p:tav tm="100000">
                                          <p:val>
                                            <p:strVal val="ppt_x"/>
                                          </p:val>
                                        </p:tav>
                                      </p:tavLst>
                                    </p:anim>
                                    <p:anim calcmode="lin" valueType="num">
                                      <p:cBhvr additive="base">
                                        <p:cTn id="795" dur="2000"/>
                                        <p:tgtEl>
                                          <p:spTgt spid="57"/>
                                        </p:tgtEl>
                                        <p:attrNameLst>
                                          <p:attrName>ppt_y</p:attrName>
                                        </p:attrNameLst>
                                      </p:cBhvr>
                                      <p:tavLst>
                                        <p:tav tm="0">
                                          <p:val>
                                            <p:strVal val="ppt_y"/>
                                          </p:val>
                                        </p:tav>
                                        <p:tav tm="100000">
                                          <p:val>
                                            <p:strVal val="1+ppt_h/2"/>
                                          </p:val>
                                        </p:tav>
                                      </p:tavLst>
                                    </p:anim>
                                    <p:set>
                                      <p:cBhvr>
                                        <p:cTn id="796" dur="1" fill="hold">
                                          <p:stCondLst>
                                            <p:cond delay="1999"/>
                                          </p:stCondLst>
                                        </p:cTn>
                                        <p:tgtEl>
                                          <p:spTgt spid="57"/>
                                        </p:tgtEl>
                                        <p:attrNameLst>
                                          <p:attrName>style.visibility</p:attrName>
                                        </p:attrNameLst>
                                      </p:cBhvr>
                                      <p:to>
                                        <p:strVal val="hidden"/>
                                      </p:to>
                                    </p:set>
                                  </p:childTnLst>
                                </p:cTn>
                              </p:par>
                              <p:par>
                                <p:cTn id="797" presetID="2" presetClass="exit" presetSubtype="4" fill="hold" nodeType="withEffect">
                                  <p:stCondLst>
                                    <p:cond delay="0"/>
                                  </p:stCondLst>
                                  <p:childTnLst>
                                    <p:anim calcmode="lin" valueType="num">
                                      <p:cBhvr additive="base">
                                        <p:cTn id="798" dur="2000"/>
                                        <p:tgtEl>
                                          <p:spTgt spid="58"/>
                                        </p:tgtEl>
                                        <p:attrNameLst>
                                          <p:attrName>ppt_x</p:attrName>
                                        </p:attrNameLst>
                                      </p:cBhvr>
                                      <p:tavLst>
                                        <p:tav tm="0">
                                          <p:val>
                                            <p:strVal val="ppt_x"/>
                                          </p:val>
                                        </p:tav>
                                        <p:tav tm="100000">
                                          <p:val>
                                            <p:strVal val="ppt_x"/>
                                          </p:val>
                                        </p:tav>
                                      </p:tavLst>
                                    </p:anim>
                                    <p:anim calcmode="lin" valueType="num">
                                      <p:cBhvr additive="base">
                                        <p:cTn id="799" dur="2000"/>
                                        <p:tgtEl>
                                          <p:spTgt spid="58"/>
                                        </p:tgtEl>
                                        <p:attrNameLst>
                                          <p:attrName>ppt_y</p:attrName>
                                        </p:attrNameLst>
                                      </p:cBhvr>
                                      <p:tavLst>
                                        <p:tav tm="0">
                                          <p:val>
                                            <p:strVal val="ppt_y"/>
                                          </p:val>
                                        </p:tav>
                                        <p:tav tm="100000">
                                          <p:val>
                                            <p:strVal val="1+ppt_h/2"/>
                                          </p:val>
                                        </p:tav>
                                      </p:tavLst>
                                    </p:anim>
                                    <p:set>
                                      <p:cBhvr>
                                        <p:cTn id="800" dur="1" fill="hold">
                                          <p:stCondLst>
                                            <p:cond delay="1999"/>
                                          </p:stCondLst>
                                        </p:cTn>
                                        <p:tgtEl>
                                          <p:spTgt spid="58"/>
                                        </p:tgtEl>
                                        <p:attrNameLst>
                                          <p:attrName>style.visibility</p:attrName>
                                        </p:attrNameLst>
                                      </p:cBhvr>
                                      <p:to>
                                        <p:strVal val="hidden"/>
                                      </p:to>
                                    </p:set>
                                  </p:childTnLst>
                                </p:cTn>
                              </p:par>
                              <p:par>
                                <p:cTn id="801" presetID="2" presetClass="exit" presetSubtype="4" fill="hold" nodeType="withEffect">
                                  <p:stCondLst>
                                    <p:cond delay="0"/>
                                  </p:stCondLst>
                                  <p:childTnLst>
                                    <p:anim calcmode="lin" valueType="num">
                                      <p:cBhvr additive="base">
                                        <p:cTn id="802" dur="2000"/>
                                        <p:tgtEl>
                                          <p:spTgt spid="59"/>
                                        </p:tgtEl>
                                        <p:attrNameLst>
                                          <p:attrName>ppt_x</p:attrName>
                                        </p:attrNameLst>
                                      </p:cBhvr>
                                      <p:tavLst>
                                        <p:tav tm="0">
                                          <p:val>
                                            <p:strVal val="ppt_x"/>
                                          </p:val>
                                        </p:tav>
                                        <p:tav tm="100000">
                                          <p:val>
                                            <p:strVal val="ppt_x"/>
                                          </p:val>
                                        </p:tav>
                                      </p:tavLst>
                                    </p:anim>
                                    <p:anim calcmode="lin" valueType="num">
                                      <p:cBhvr additive="base">
                                        <p:cTn id="803" dur="2000"/>
                                        <p:tgtEl>
                                          <p:spTgt spid="59"/>
                                        </p:tgtEl>
                                        <p:attrNameLst>
                                          <p:attrName>ppt_y</p:attrName>
                                        </p:attrNameLst>
                                      </p:cBhvr>
                                      <p:tavLst>
                                        <p:tav tm="0">
                                          <p:val>
                                            <p:strVal val="ppt_y"/>
                                          </p:val>
                                        </p:tav>
                                        <p:tav tm="100000">
                                          <p:val>
                                            <p:strVal val="1+ppt_h/2"/>
                                          </p:val>
                                        </p:tav>
                                      </p:tavLst>
                                    </p:anim>
                                    <p:set>
                                      <p:cBhvr>
                                        <p:cTn id="804" dur="1" fill="hold">
                                          <p:stCondLst>
                                            <p:cond delay="1999"/>
                                          </p:stCondLst>
                                        </p:cTn>
                                        <p:tgtEl>
                                          <p:spTgt spid="59"/>
                                        </p:tgtEl>
                                        <p:attrNameLst>
                                          <p:attrName>style.visibility</p:attrName>
                                        </p:attrNameLst>
                                      </p:cBhvr>
                                      <p:to>
                                        <p:strVal val="hidden"/>
                                      </p:to>
                                    </p:set>
                                  </p:childTnLst>
                                </p:cTn>
                              </p:par>
                              <p:par>
                                <p:cTn id="805" presetID="2" presetClass="exit" presetSubtype="4" fill="hold" nodeType="withEffect">
                                  <p:stCondLst>
                                    <p:cond delay="0"/>
                                  </p:stCondLst>
                                  <p:childTnLst>
                                    <p:anim calcmode="lin" valueType="num">
                                      <p:cBhvr additive="base">
                                        <p:cTn id="806" dur="2000"/>
                                        <p:tgtEl>
                                          <p:spTgt spid="60"/>
                                        </p:tgtEl>
                                        <p:attrNameLst>
                                          <p:attrName>ppt_x</p:attrName>
                                        </p:attrNameLst>
                                      </p:cBhvr>
                                      <p:tavLst>
                                        <p:tav tm="0">
                                          <p:val>
                                            <p:strVal val="ppt_x"/>
                                          </p:val>
                                        </p:tav>
                                        <p:tav tm="100000">
                                          <p:val>
                                            <p:strVal val="ppt_x"/>
                                          </p:val>
                                        </p:tav>
                                      </p:tavLst>
                                    </p:anim>
                                    <p:anim calcmode="lin" valueType="num">
                                      <p:cBhvr additive="base">
                                        <p:cTn id="807" dur="2000"/>
                                        <p:tgtEl>
                                          <p:spTgt spid="60"/>
                                        </p:tgtEl>
                                        <p:attrNameLst>
                                          <p:attrName>ppt_y</p:attrName>
                                        </p:attrNameLst>
                                      </p:cBhvr>
                                      <p:tavLst>
                                        <p:tav tm="0">
                                          <p:val>
                                            <p:strVal val="ppt_y"/>
                                          </p:val>
                                        </p:tav>
                                        <p:tav tm="100000">
                                          <p:val>
                                            <p:strVal val="1+ppt_h/2"/>
                                          </p:val>
                                        </p:tav>
                                      </p:tavLst>
                                    </p:anim>
                                    <p:set>
                                      <p:cBhvr>
                                        <p:cTn id="808" dur="1" fill="hold">
                                          <p:stCondLst>
                                            <p:cond delay="1999"/>
                                          </p:stCondLst>
                                        </p:cTn>
                                        <p:tgtEl>
                                          <p:spTgt spid="60"/>
                                        </p:tgtEl>
                                        <p:attrNameLst>
                                          <p:attrName>style.visibility</p:attrName>
                                        </p:attrNameLst>
                                      </p:cBhvr>
                                      <p:to>
                                        <p:strVal val="hidden"/>
                                      </p:to>
                                    </p:set>
                                  </p:childTnLst>
                                </p:cTn>
                              </p:par>
                              <p:par>
                                <p:cTn id="809" presetID="2" presetClass="exit" presetSubtype="4" fill="hold" nodeType="withEffect">
                                  <p:stCondLst>
                                    <p:cond delay="0"/>
                                  </p:stCondLst>
                                  <p:childTnLst>
                                    <p:anim calcmode="lin" valueType="num">
                                      <p:cBhvr additive="base">
                                        <p:cTn id="810" dur="2000"/>
                                        <p:tgtEl>
                                          <p:spTgt spid="61"/>
                                        </p:tgtEl>
                                        <p:attrNameLst>
                                          <p:attrName>ppt_x</p:attrName>
                                        </p:attrNameLst>
                                      </p:cBhvr>
                                      <p:tavLst>
                                        <p:tav tm="0">
                                          <p:val>
                                            <p:strVal val="ppt_x"/>
                                          </p:val>
                                        </p:tav>
                                        <p:tav tm="100000">
                                          <p:val>
                                            <p:strVal val="ppt_x"/>
                                          </p:val>
                                        </p:tav>
                                      </p:tavLst>
                                    </p:anim>
                                    <p:anim calcmode="lin" valueType="num">
                                      <p:cBhvr additive="base">
                                        <p:cTn id="811" dur="2000"/>
                                        <p:tgtEl>
                                          <p:spTgt spid="61"/>
                                        </p:tgtEl>
                                        <p:attrNameLst>
                                          <p:attrName>ppt_y</p:attrName>
                                        </p:attrNameLst>
                                      </p:cBhvr>
                                      <p:tavLst>
                                        <p:tav tm="0">
                                          <p:val>
                                            <p:strVal val="ppt_y"/>
                                          </p:val>
                                        </p:tav>
                                        <p:tav tm="100000">
                                          <p:val>
                                            <p:strVal val="1+ppt_h/2"/>
                                          </p:val>
                                        </p:tav>
                                      </p:tavLst>
                                    </p:anim>
                                    <p:set>
                                      <p:cBhvr>
                                        <p:cTn id="812" dur="1" fill="hold">
                                          <p:stCondLst>
                                            <p:cond delay="1999"/>
                                          </p:stCondLst>
                                        </p:cTn>
                                        <p:tgtEl>
                                          <p:spTgt spid="61"/>
                                        </p:tgtEl>
                                        <p:attrNameLst>
                                          <p:attrName>style.visibility</p:attrName>
                                        </p:attrNameLst>
                                      </p:cBhvr>
                                      <p:to>
                                        <p:strVal val="hidden"/>
                                      </p:to>
                                    </p:set>
                                  </p:childTnLst>
                                </p:cTn>
                              </p:par>
                              <p:par>
                                <p:cTn id="813" presetID="2" presetClass="exit" presetSubtype="4" fill="hold" nodeType="withEffect">
                                  <p:stCondLst>
                                    <p:cond delay="0"/>
                                  </p:stCondLst>
                                  <p:childTnLst>
                                    <p:anim calcmode="lin" valueType="num">
                                      <p:cBhvr additive="base">
                                        <p:cTn id="814" dur="2000"/>
                                        <p:tgtEl>
                                          <p:spTgt spid="62"/>
                                        </p:tgtEl>
                                        <p:attrNameLst>
                                          <p:attrName>ppt_x</p:attrName>
                                        </p:attrNameLst>
                                      </p:cBhvr>
                                      <p:tavLst>
                                        <p:tav tm="0">
                                          <p:val>
                                            <p:strVal val="ppt_x"/>
                                          </p:val>
                                        </p:tav>
                                        <p:tav tm="100000">
                                          <p:val>
                                            <p:strVal val="ppt_x"/>
                                          </p:val>
                                        </p:tav>
                                      </p:tavLst>
                                    </p:anim>
                                    <p:anim calcmode="lin" valueType="num">
                                      <p:cBhvr additive="base">
                                        <p:cTn id="815" dur="2000"/>
                                        <p:tgtEl>
                                          <p:spTgt spid="62"/>
                                        </p:tgtEl>
                                        <p:attrNameLst>
                                          <p:attrName>ppt_y</p:attrName>
                                        </p:attrNameLst>
                                      </p:cBhvr>
                                      <p:tavLst>
                                        <p:tav tm="0">
                                          <p:val>
                                            <p:strVal val="ppt_y"/>
                                          </p:val>
                                        </p:tav>
                                        <p:tav tm="100000">
                                          <p:val>
                                            <p:strVal val="1+ppt_h/2"/>
                                          </p:val>
                                        </p:tav>
                                      </p:tavLst>
                                    </p:anim>
                                    <p:set>
                                      <p:cBhvr>
                                        <p:cTn id="816" dur="1" fill="hold">
                                          <p:stCondLst>
                                            <p:cond delay="1999"/>
                                          </p:stCondLst>
                                        </p:cTn>
                                        <p:tgtEl>
                                          <p:spTgt spid="62"/>
                                        </p:tgtEl>
                                        <p:attrNameLst>
                                          <p:attrName>style.visibility</p:attrName>
                                        </p:attrNameLst>
                                      </p:cBhvr>
                                      <p:to>
                                        <p:strVal val="hidden"/>
                                      </p:to>
                                    </p:set>
                                  </p:childTnLst>
                                </p:cTn>
                              </p:par>
                              <p:par>
                                <p:cTn id="817" presetID="2" presetClass="exit" presetSubtype="4" fill="hold" nodeType="withEffect">
                                  <p:stCondLst>
                                    <p:cond delay="0"/>
                                  </p:stCondLst>
                                  <p:childTnLst>
                                    <p:anim calcmode="lin" valueType="num">
                                      <p:cBhvr additive="base">
                                        <p:cTn id="818" dur="2000"/>
                                        <p:tgtEl>
                                          <p:spTgt spid="63"/>
                                        </p:tgtEl>
                                        <p:attrNameLst>
                                          <p:attrName>ppt_x</p:attrName>
                                        </p:attrNameLst>
                                      </p:cBhvr>
                                      <p:tavLst>
                                        <p:tav tm="0">
                                          <p:val>
                                            <p:strVal val="ppt_x"/>
                                          </p:val>
                                        </p:tav>
                                        <p:tav tm="100000">
                                          <p:val>
                                            <p:strVal val="ppt_x"/>
                                          </p:val>
                                        </p:tav>
                                      </p:tavLst>
                                    </p:anim>
                                    <p:anim calcmode="lin" valueType="num">
                                      <p:cBhvr additive="base">
                                        <p:cTn id="819" dur="2000"/>
                                        <p:tgtEl>
                                          <p:spTgt spid="63"/>
                                        </p:tgtEl>
                                        <p:attrNameLst>
                                          <p:attrName>ppt_y</p:attrName>
                                        </p:attrNameLst>
                                      </p:cBhvr>
                                      <p:tavLst>
                                        <p:tav tm="0">
                                          <p:val>
                                            <p:strVal val="ppt_y"/>
                                          </p:val>
                                        </p:tav>
                                        <p:tav tm="100000">
                                          <p:val>
                                            <p:strVal val="1+ppt_h/2"/>
                                          </p:val>
                                        </p:tav>
                                      </p:tavLst>
                                    </p:anim>
                                    <p:set>
                                      <p:cBhvr>
                                        <p:cTn id="820" dur="1" fill="hold">
                                          <p:stCondLst>
                                            <p:cond delay="1999"/>
                                          </p:stCondLst>
                                        </p:cTn>
                                        <p:tgtEl>
                                          <p:spTgt spid="63"/>
                                        </p:tgtEl>
                                        <p:attrNameLst>
                                          <p:attrName>style.visibility</p:attrName>
                                        </p:attrNameLst>
                                      </p:cBhvr>
                                      <p:to>
                                        <p:strVal val="hidden"/>
                                      </p:to>
                                    </p:set>
                                  </p:childTnLst>
                                </p:cTn>
                              </p:par>
                              <p:par>
                                <p:cTn id="821" presetID="2" presetClass="exit" presetSubtype="4" fill="hold" nodeType="withEffect">
                                  <p:stCondLst>
                                    <p:cond delay="0"/>
                                  </p:stCondLst>
                                  <p:childTnLst>
                                    <p:anim calcmode="lin" valueType="num">
                                      <p:cBhvr additive="base">
                                        <p:cTn id="822" dur="2000"/>
                                        <p:tgtEl>
                                          <p:spTgt spid="64"/>
                                        </p:tgtEl>
                                        <p:attrNameLst>
                                          <p:attrName>ppt_x</p:attrName>
                                        </p:attrNameLst>
                                      </p:cBhvr>
                                      <p:tavLst>
                                        <p:tav tm="0">
                                          <p:val>
                                            <p:strVal val="ppt_x"/>
                                          </p:val>
                                        </p:tav>
                                        <p:tav tm="100000">
                                          <p:val>
                                            <p:strVal val="ppt_x"/>
                                          </p:val>
                                        </p:tav>
                                      </p:tavLst>
                                    </p:anim>
                                    <p:anim calcmode="lin" valueType="num">
                                      <p:cBhvr additive="base">
                                        <p:cTn id="823" dur="2000"/>
                                        <p:tgtEl>
                                          <p:spTgt spid="64"/>
                                        </p:tgtEl>
                                        <p:attrNameLst>
                                          <p:attrName>ppt_y</p:attrName>
                                        </p:attrNameLst>
                                      </p:cBhvr>
                                      <p:tavLst>
                                        <p:tav tm="0">
                                          <p:val>
                                            <p:strVal val="ppt_y"/>
                                          </p:val>
                                        </p:tav>
                                        <p:tav tm="100000">
                                          <p:val>
                                            <p:strVal val="1+ppt_h/2"/>
                                          </p:val>
                                        </p:tav>
                                      </p:tavLst>
                                    </p:anim>
                                    <p:set>
                                      <p:cBhvr>
                                        <p:cTn id="824" dur="1" fill="hold">
                                          <p:stCondLst>
                                            <p:cond delay="1999"/>
                                          </p:stCondLst>
                                        </p:cTn>
                                        <p:tgtEl>
                                          <p:spTgt spid="64"/>
                                        </p:tgtEl>
                                        <p:attrNameLst>
                                          <p:attrName>style.visibility</p:attrName>
                                        </p:attrNameLst>
                                      </p:cBhvr>
                                      <p:to>
                                        <p:strVal val="hidden"/>
                                      </p:to>
                                    </p:set>
                                  </p:childTnLst>
                                </p:cTn>
                              </p:par>
                              <p:par>
                                <p:cTn id="825" presetID="2" presetClass="exit" presetSubtype="4" fill="hold" nodeType="withEffect">
                                  <p:stCondLst>
                                    <p:cond delay="0"/>
                                  </p:stCondLst>
                                  <p:childTnLst>
                                    <p:anim calcmode="lin" valueType="num">
                                      <p:cBhvr additive="base">
                                        <p:cTn id="826" dur="2000"/>
                                        <p:tgtEl>
                                          <p:spTgt spid="65"/>
                                        </p:tgtEl>
                                        <p:attrNameLst>
                                          <p:attrName>ppt_x</p:attrName>
                                        </p:attrNameLst>
                                      </p:cBhvr>
                                      <p:tavLst>
                                        <p:tav tm="0">
                                          <p:val>
                                            <p:strVal val="ppt_x"/>
                                          </p:val>
                                        </p:tav>
                                        <p:tav tm="100000">
                                          <p:val>
                                            <p:strVal val="ppt_x"/>
                                          </p:val>
                                        </p:tav>
                                      </p:tavLst>
                                    </p:anim>
                                    <p:anim calcmode="lin" valueType="num">
                                      <p:cBhvr additive="base">
                                        <p:cTn id="827" dur="2000"/>
                                        <p:tgtEl>
                                          <p:spTgt spid="65"/>
                                        </p:tgtEl>
                                        <p:attrNameLst>
                                          <p:attrName>ppt_y</p:attrName>
                                        </p:attrNameLst>
                                      </p:cBhvr>
                                      <p:tavLst>
                                        <p:tav tm="0">
                                          <p:val>
                                            <p:strVal val="ppt_y"/>
                                          </p:val>
                                        </p:tav>
                                        <p:tav tm="100000">
                                          <p:val>
                                            <p:strVal val="1+ppt_h/2"/>
                                          </p:val>
                                        </p:tav>
                                      </p:tavLst>
                                    </p:anim>
                                    <p:set>
                                      <p:cBhvr>
                                        <p:cTn id="828" dur="1" fill="hold">
                                          <p:stCondLst>
                                            <p:cond delay="1999"/>
                                          </p:stCondLst>
                                        </p:cTn>
                                        <p:tgtEl>
                                          <p:spTgt spid="65"/>
                                        </p:tgtEl>
                                        <p:attrNameLst>
                                          <p:attrName>style.visibility</p:attrName>
                                        </p:attrNameLst>
                                      </p:cBhvr>
                                      <p:to>
                                        <p:strVal val="hidden"/>
                                      </p:to>
                                    </p:set>
                                  </p:childTnLst>
                                </p:cTn>
                              </p:par>
                              <p:par>
                                <p:cTn id="829" presetID="2" presetClass="exit" presetSubtype="4" fill="hold" nodeType="withEffect">
                                  <p:stCondLst>
                                    <p:cond delay="0"/>
                                  </p:stCondLst>
                                  <p:childTnLst>
                                    <p:anim calcmode="lin" valueType="num">
                                      <p:cBhvr additive="base">
                                        <p:cTn id="830" dur="2000"/>
                                        <p:tgtEl>
                                          <p:spTgt spid="66"/>
                                        </p:tgtEl>
                                        <p:attrNameLst>
                                          <p:attrName>ppt_x</p:attrName>
                                        </p:attrNameLst>
                                      </p:cBhvr>
                                      <p:tavLst>
                                        <p:tav tm="0">
                                          <p:val>
                                            <p:strVal val="ppt_x"/>
                                          </p:val>
                                        </p:tav>
                                        <p:tav tm="100000">
                                          <p:val>
                                            <p:strVal val="ppt_x"/>
                                          </p:val>
                                        </p:tav>
                                      </p:tavLst>
                                    </p:anim>
                                    <p:anim calcmode="lin" valueType="num">
                                      <p:cBhvr additive="base">
                                        <p:cTn id="831" dur="2000"/>
                                        <p:tgtEl>
                                          <p:spTgt spid="66"/>
                                        </p:tgtEl>
                                        <p:attrNameLst>
                                          <p:attrName>ppt_y</p:attrName>
                                        </p:attrNameLst>
                                      </p:cBhvr>
                                      <p:tavLst>
                                        <p:tav tm="0">
                                          <p:val>
                                            <p:strVal val="ppt_y"/>
                                          </p:val>
                                        </p:tav>
                                        <p:tav tm="100000">
                                          <p:val>
                                            <p:strVal val="1+ppt_h/2"/>
                                          </p:val>
                                        </p:tav>
                                      </p:tavLst>
                                    </p:anim>
                                    <p:set>
                                      <p:cBhvr>
                                        <p:cTn id="832" dur="1" fill="hold">
                                          <p:stCondLst>
                                            <p:cond delay="1999"/>
                                          </p:stCondLst>
                                        </p:cTn>
                                        <p:tgtEl>
                                          <p:spTgt spid="66"/>
                                        </p:tgtEl>
                                        <p:attrNameLst>
                                          <p:attrName>style.visibility</p:attrName>
                                        </p:attrNameLst>
                                      </p:cBhvr>
                                      <p:to>
                                        <p:strVal val="hidden"/>
                                      </p:to>
                                    </p:set>
                                  </p:childTnLst>
                                </p:cTn>
                              </p:par>
                              <p:par>
                                <p:cTn id="833" presetID="2" presetClass="exit" presetSubtype="4" fill="hold" nodeType="withEffect">
                                  <p:stCondLst>
                                    <p:cond delay="0"/>
                                  </p:stCondLst>
                                  <p:childTnLst>
                                    <p:anim calcmode="lin" valueType="num">
                                      <p:cBhvr additive="base">
                                        <p:cTn id="834" dur="2000"/>
                                        <p:tgtEl>
                                          <p:spTgt spid="67"/>
                                        </p:tgtEl>
                                        <p:attrNameLst>
                                          <p:attrName>ppt_x</p:attrName>
                                        </p:attrNameLst>
                                      </p:cBhvr>
                                      <p:tavLst>
                                        <p:tav tm="0">
                                          <p:val>
                                            <p:strVal val="ppt_x"/>
                                          </p:val>
                                        </p:tav>
                                        <p:tav tm="100000">
                                          <p:val>
                                            <p:strVal val="ppt_x"/>
                                          </p:val>
                                        </p:tav>
                                      </p:tavLst>
                                    </p:anim>
                                    <p:anim calcmode="lin" valueType="num">
                                      <p:cBhvr additive="base">
                                        <p:cTn id="835" dur="2000"/>
                                        <p:tgtEl>
                                          <p:spTgt spid="67"/>
                                        </p:tgtEl>
                                        <p:attrNameLst>
                                          <p:attrName>ppt_y</p:attrName>
                                        </p:attrNameLst>
                                      </p:cBhvr>
                                      <p:tavLst>
                                        <p:tav tm="0">
                                          <p:val>
                                            <p:strVal val="ppt_y"/>
                                          </p:val>
                                        </p:tav>
                                        <p:tav tm="100000">
                                          <p:val>
                                            <p:strVal val="1+ppt_h/2"/>
                                          </p:val>
                                        </p:tav>
                                      </p:tavLst>
                                    </p:anim>
                                    <p:set>
                                      <p:cBhvr>
                                        <p:cTn id="836" dur="1" fill="hold">
                                          <p:stCondLst>
                                            <p:cond delay="1999"/>
                                          </p:stCondLst>
                                        </p:cTn>
                                        <p:tgtEl>
                                          <p:spTgt spid="67"/>
                                        </p:tgtEl>
                                        <p:attrNameLst>
                                          <p:attrName>style.visibility</p:attrName>
                                        </p:attrNameLst>
                                      </p:cBhvr>
                                      <p:to>
                                        <p:strVal val="hidden"/>
                                      </p:to>
                                    </p:set>
                                  </p:childTnLst>
                                </p:cTn>
                              </p:par>
                              <p:par>
                                <p:cTn id="837" presetID="2" presetClass="exit" presetSubtype="4" fill="hold" nodeType="withEffect">
                                  <p:stCondLst>
                                    <p:cond delay="0"/>
                                  </p:stCondLst>
                                  <p:childTnLst>
                                    <p:anim calcmode="lin" valueType="num">
                                      <p:cBhvr additive="base">
                                        <p:cTn id="838" dur="2000"/>
                                        <p:tgtEl>
                                          <p:spTgt spid="68"/>
                                        </p:tgtEl>
                                        <p:attrNameLst>
                                          <p:attrName>ppt_x</p:attrName>
                                        </p:attrNameLst>
                                      </p:cBhvr>
                                      <p:tavLst>
                                        <p:tav tm="0">
                                          <p:val>
                                            <p:strVal val="ppt_x"/>
                                          </p:val>
                                        </p:tav>
                                        <p:tav tm="100000">
                                          <p:val>
                                            <p:strVal val="ppt_x"/>
                                          </p:val>
                                        </p:tav>
                                      </p:tavLst>
                                    </p:anim>
                                    <p:anim calcmode="lin" valueType="num">
                                      <p:cBhvr additive="base">
                                        <p:cTn id="839" dur="2000"/>
                                        <p:tgtEl>
                                          <p:spTgt spid="68"/>
                                        </p:tgtEl>
                                        <p:attrNameLst>
                                          <p:attrName>ppt_y</p:attrName>
                                        </p:attrNameLst>
                                      </p:cBhvr>
                                      <p:tavLst>
                                        <p:tav tm="0">
                                          <p:val>
                                            <p:strVal val="ppt_y"/>
                                          </p:val>
                                        </p:tav>
                                        <p:tav tm="100000">
                                          <p:val>
                                            <p:strVal val="1+ppt_h/2"/>
                                          </p:val>
                                        </p:tav>
                                      </p:tavLst>
                                    </p:anim>
                                    <p:set>
                                      <p:cBhvr>
                                        <p:cTn id="840" dur="1" fill="hold">
                                          <p:stCondLst>
                                            <p:cond delay="1999"/>
                                          </p:stCondLst>
                                        </p:cTn>
                                        <p:tgtEl>
                                          <p:spTgt spid="68"/>
                                        </p:tgtEl>
                                        <p:attrNameLst>
                                          <p:attrName>style.visibility</p:attrName>
                                        </p:attrNameLst>
                                      </p:cBhvr>
                                      <p:to>
                                        <p:strVal val="hidden"/>
                                      </p:to>
                                    </p:set>
                                  </p:childTnLst>
                                </p:cTn>
                              </p:par>
                              <p:par>
                                <p:cTn id="841" presetID="2" presetClass="exit" presetSubtype="4" fill="hold" nodeType="withEffect">
                                  <p:stCondLst>
                                    <p:cond delay="0"/>
                                  </p:stCondLst>
                                  <p:childTnLst>
                                    <p:anim calcmode="lin" valueType="num">
                                      <p:cBhvr additive="base">
                                        <p:cTn id="842" dur="2000"/>
                                        <p:tgtEl>
                                          <p:spTgt spid="69"/>
                                        </p:tgtEl>
                                        <p:attrNameLst>
                                          <p:attrName>ppt_x</p:attrName>
                                        </p:attrNameLst>
                                      </p:cBhvr>
                                      <p:tavLst>
                                        <p:tav tm="0">
                                          <p:val>
                                            <p:strVal val="ppt_x"/>
                                          </p:val>
                                        </p:tav>
                                        <p:tav tm="100000">
                                          <p:val>
                                            <p:strVal val="ppt_x"/>
                                          </p:val>
                                        </p:tav>
                                      </p:tavLst>
                                    </p:anim>
                                    <p:anim calcmode="lin" valueType="num">
                                      <p:cBhvr additive="base">
                                        <p:cTn id="843" dur="2000"/>
                                        <p:tgtEl>
                                          <p:spTgt spid="69"/>
                                        </p:tgtEl>
                                        <p:attrNameLst>
                                          <p:attrName>ppt_y</p:attrName>
                                        </p:attrNameLst>
                                      </p:cBhvr>
                                      <p:tavLst>
                                        <p:tav tm="0">
                                          <p:val>
                                            <p:strVal val="ppt_y"/>
                                          </p:val>
                                        </p:tav>
                                        <p:tav tm="100000">
                                          <p:val>
                                            <p:strVal val="1+ppt_h/2"/>
                                          </p:val>
                                        </p:tav>
                                      </p:tavLst>
                                    </p:anim>
                                    <p:set>
                                      <p:cBhvr>
                                        <p:cTn id="844" dur="1" fill="hold">
                                          <p:stCondLst>
                                            <p:cond delay="1999"/>
                                          </p:stCondLst>
                                        </p:cTn>
                                        <p:tgtEl>
                                          <p:spTgt spid="69"/>
                                        </p:tgtEl>
                                        <p:attrNameLst>
                                          <p:attrName>style.visibility</p:attrName>
                                        </p:attrNameLst>
                                      </p:cBhvr>
                                      <p:to>
                                        <p:strVal val="hidden"/>
                                      </p:to>
                                    </p:set>
                                  </p:childTnLst>
                                </p:cTn>
                              </p:par>
                              <p:par>
                                <p:cTn id="845" presetID="2" presetClass="exit" presetSubtype="4" fill="hold" nodeType="withEffect">
                                  <p:stCondLst>
                                    <p:cond delay="0"/>
                                  </p:stCondLst>
                                  <p:childTnLst>
                                    <p:anim calcmode="lin" valueType="num">
                                      <p:cBhvr additive="base">
                                        <p:cTn id="846" dur="2000"/>
                                        <p:tgtEl>
                                          <p:spTgt spid="70"/>
                                        </p:tgtEl>
                                        <p:attrNameLst>
                                          <p:attrName>ppt_x</p:attrName>
                                        </p:attrNameLst>
                                      </p:cBhvr>
                                      <p:tavLst>
                                        <p:tav tm="0">
                                          <p:val>
                                            <p:strVal val="ppt_x"/>
                                          </p:val>
                                        </p:tav>
                                        <p:tav tm="100000">
                                          <p:val>
                                            <p:strVal val="ppt_x"/>
                                          </p:val>
                                        </p:tav>
                                      </p:tavLst>
                                    </p:anim>
                                    <p:anim calcmode="lin" valueType="num">
                                      <p:cBhvr additive="base">
                                        <p:cTn id="847" dur="2000"/>
                                        <p:tgtEl>
                                          <p:spTgt spid="70"/>
                                        </p:tgtEl>
                                        <p:attrNameLst>
                                          <p:attrName>ppt_y</p:attrName>
                                        </p:attrNameLst>
                                      </p:cBhvr>
                                      <p:tavLst>
                                        <p:tav tm="0">
                                          <p:val>
                                            <p:strVal val="ppt_y"/>
                                          </p:val>
                                        </p:tav>
                                        <p:tav tm="100000">
                                          <p:val>
                                            <p:strVal val="1+ppt_h/2"/>
                                          </p:val>
                                        </p:tav>
                                      </p:tavLst>
                                    </p:anim>
                                    <p:set>
                                      <p:cBhvr>
                                        <p:cTn id="848" dur="1" fill="hold">
                                          <p:stCondLst>
                                            <p:cond delay="1999"/>
                                          </p:stCondLst>
                                        </p:cTn>
                                        <p:tgtEl>
                                          <p:spTgt spid="70"/>
                                        </p:tgtEl>
                                        <p:attrNameLst>
                                          <p:attrName>style.visibility</p:attrName>
                                        </p:attrNameLst>
                                      </p:cBhvr>
                                      <p:to>
                                        <p:strVal val="hidden"/>
                                      </p:to>
                                    </p:set>
                                  </p:childTnLst>
                                </p:cTn>
                              </p:par>
                              <p:par>
                                <p:cTn id="849" presetID="2" presetClass="exit" presetSubtype="4" fill="hold" nodeType="withEffect">
                                  <p:stCondLst>
                                    <p:cond delay="0"/>
                                  </p:stCondLst>
                                  <p:childTnLst>
                                    <p:anim calcmode="lin" valueType="num">
                                      <p:cBhvr additive="base">
                                        <p:cTn id="850" dur="2000"/>
                                        <p:tgtEl>
                                          <p:spTgt spid="71"/>
                                        </p:tgtEl>
                                        <p:attrNameLst>
                                          <p:attrName>ppt_x</p:attrName>
                                        </p:attrNameLst>
                                      </p:cBhvr>
                                      <p:tavLst>
                                        <p:tav tm="0">
                                          <p:val>
                                            <p:strVal val="ppt_x"/>
                                          </p:val>
                                        </p:tav>
                                        <p:tav tm="100000">
                                          <p:val>
                                            <p:strVal val="ppt_x"/>
                                          </p:val>
                                        </p:tav>
                                      </p:tavLst>
                                    </p:anim>
                                    <p:anim calcmode="lin" valueType="num">
                                      <p:cBhvr additive="base">
                                        <p:cTn id="851" dur="2000"/>
                                        <p:tgtEl>
                                          <p:spTgt spid="71"/>
                                        </p:tgtEl>
                                        <p:attrNameLst>
                                          <p:attrName>ppt_y</p:attrName>
                                        </p:attrNameLst>
                                      </p:cBhvr>
                                      <p:tavLst>
                                        <p:tav tm="0">
                                          <p:val>
                                            <p:strVal val="ppt_y"/>
                                          </p:val>
                                        </p:tav>
                                        <p:tav tm="100000">
                                          <p:val>
                                            <p:strVal val="1+ppt_h/2"/>
                                          </p:val>
                                        </p:tav>
                                      </p:tavLst>
                                    </p:anim>
                                    <p:set>
                                      <p:cBhvr>
                                        <p:cTn id="852" dur="1" fill="hold">
                                          <p:stCondLst>
                                            <p:cond delay="1999"/>
                                          </p:stCondLst>
                                        </p:cTn>
                                        <p:tgtEl>
                                          <p:spTgt spid="71"/>
                                        </p:tgtEl>
                                        <p:attrNameLst>
                                          <p:attrName>style.visibility</p:attrName>
                                        </p:attrNameLst>
                                      </p:cBhvr>
                                      <p:to>
                                        <p:strVal val="hidden"/>
                                      </p:to>
                                    </p:set>
                                  </p:childTnLst>
                                </p:cTn>
                              </p:par>
                              <p:par>
                                <p:cTn id="853" presetID="19" presetClass="exit" presetSubtype="10" fill="hold" nodeType="withEffect">
                                  <p:stCondLst>
                                    <p:cond delay="0"/>
                                  </p:stCondLst>
                                  <p:childTnLst>
                                    <p:anim calcmode="lin" valueType="num">
                                      <p:cBhvr>
                                        <p:cTn id="854" dur="2000"/>
                                        <p:tgtEl>
                                          <p:spTgt spid="7"/>
                                        </p:tgtEl>
                                        <p:attrNameLst>
                                          <p:attrName>ppt_h</p:attrName>
                                        </p:attrNameLst>
                                      </p:cBhvr>
                                      <p:tavLst>
                                        <p:tav tm="0">
                                          <p:val>
                                            <p:strVal val="ppt_h"/>
                                          </p:val>
                                        </p:tav>
                                        <p:tav tm="100000">
                                          <p:val>
                                            <p:strVal val="ppt_h"/>
                                          </p:val>
                                        </p:tav>
                                      </p:tavLst>
                                    </p:anim>
                                    <p:anim calcmode="lin" valueType="num">
                                      <p:cBhvr>
                                        <p:cTn id="855"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56" dur="1" fill="hold">
                                          <p:stCondLst>
                                            <p:cond delay="1999"/>
                                          </p:stCondLst>
                                        </p:cTn>
                                        <p:tgtEl>
                                          <p:spTgt spid="7"/>
                                        </p:tgtEl>
                                        <p:attrNameLst>
                                          <p:attrName>style.visibility</p:attrName>
                                        </p:attrNameLst>
                                      </p:cBhvr>
                                      <p:to>
                                        <p:strVal val="hidden"/>
                                      </p:to>
                                    </p:set>
                                  </p:childTnLst>
                                </p:cTn>
                              </p:par>
                              <p:par>
                                <p:cTn id="857" presetID="19" presetClass="exit" presetSubtype="10" fill="hold" nodeType="withEffect">
                                  <p:stCondLst>
                                    <p:cond delay="0"/>
                                  </p:stCondLst>
                                  <p:childTnLst>
                                    <p:anim calcmode="lin" valueType="num">
                                      <p:cBhvr>
                                        <p:cTn id="858" dur="2000"/>
                                        <p:tgtEl>
                                          <p:spTgt spid="8"/>
                                        </p:tgtEl>
                                        <p:attrNameLst>
                                          <p:attrName>ppt_h</p:attrName>
                                        </p:attrNameLst>
                                      </p:cBhvr>
                                      <p:tavLst>
                                        <p:tav tm="0">
                                          <p:val>
                                            <p:strVal val="ppt_h"/>
                                          </p:val>
                                        </p:tav>
                                        <p:tav tm="100000">
                                          <p:val>
                                            <p:strVal val="ppt_h"/>
                                          </p:val>
                                        </p:tav>
                                      </p:tavLst>
                                    </p:anim>
                                    <p:anim calcmode="lin" valueType="num">
                                      <p:cBhvr>
                                        <p:cTn id="859"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0" dur="1" fill="hold">
                                          <p:stCondLst>
                                            <p:cond delay="1999"/>
                                          </p:stCondLst>
                                        </p:cTn>
                                        <p:tgtEl>
                                          <p:spTgt spid="8"/>
                                        </p:tgtEl>
                                        <p:attrNameLst>
                                          <p:attrName>style.visibility</p:attrName>
                                        </p:attrNameLst>
                                      </p:cBhvr>
                                      <p:to>
                                        <p:strVal val="hidden"/>
                                      </p:to>
                                    </p:set>
                                  </p:childTnLst>
                                </p:cTn>
                              </p:par>
                              <p:par>
                                <p:cTn id="861" presetID="19" presetClass="exit" presetSubtype="10" fill="hold" nodeType="withEffect">
                                  <p:stCondLst>
                                    <p:cond delay="0"/>
                                  </p:stCondLst>
                                  <p:childTnLst>
                                    <p:anim calcmode="lin" valueType="num">
                                      <p:cBhvr>
                                        <p:cTn id="862" dur="2000"/>
                                        <p:tgtEl>
                                          <p:spTgt spid="9"/>
                                        </p:tgtEl>
                                        <p:attrNameLst>
                                          <p:attrName>ppt_h</p:attrName>
                                        </p:attrNameLst>
                                      </p:cBhvr>
                                      <p:tavLst>
                                        <p:tav tm="0">
                                          <p:val>
                                            <p:strVal val="ppt_h"/>
                                          </p:val>
                                        </p:tav>
                                        <p:tav tm="100000">
                                          <p:val>
                                            <p:strVal val="ppt_h"/>
                                          </p:val>
                                        </p:tav>
                                      </p:tavLst>
                                    </p:anim>
                                    <p:anim calcmode="lin" valueType="num">
                                      <p:cBhvr>
                                        <p:cTn id="863"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4" dur="1" fill="hold">
                                          <p:stCondLst>
                                            <p:cond delay="1999"/>
                                          </p:stCondLst>
                                        </p:cTn>
                                        <p:tgtEl>
                                          <p:spTgt spid="9"/>
                                        </p:tgtEl>
                                        <p:attrNameLst>
                                          <p:attrName>style.visibility</p:attrName>
                                        </p:attrNameLst>
                                      </p:cBhvr>
                                      <p:to>
                                        <p:strVal val="hidden"/>
                                      </p:to>
                                    </p:set>
                                  </p:childTnLst>
                                </p:cTn>
                              </p:par>
                              <p:par>
                                <p:cTn id="865" presetID="19" presetClass="exit" presetSubtype="10" fill="hold" nodeType="withEffect">
                                  <p:stCondLst>
                                    <p:cond delay="0"/>
                                  </p:stCondLst>
                                  <p:childTnLst>
                                    <p:anim calcmode="lin" valueType="num">
                                      <p:cBhvr>
                                        <p:cTn id="866" dur="2000"/>
                                        <p:tgtEl>
                                          <p:spTgt spid="10"/>
                                        </p:tgtEl>
                                        <p:attrNameLst>
                                          <p:attrName>ppt_h</p:attrName>
                                        </p:attrNameLst>
                                      </p:cBhvr>
                                      <p:tavLst>
                                        <p:tav tm="0">
                                          <p:val>
                                            <p:strVal val="ppt_h"/>
                                          </p:val>
                                        </p:tav>
                                        <p:tav tm="100000">
                                          <p:val>
                                            <p:strVal val="ppt_h"/>
                                          </p:val>
                                        </p:tav>
                                      </p:tavLst>
                                    </p:anim>
                                    <p:anim calcmode="lin" valueType="num">
                                      <p:cBhvr>
                                        <p:cTn id="867"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8" dur="1" fill="hold">
                                          <p:stCondLst>
                                            <p:cond delay="1999"/>
                                          </p:stCondLst>
                                        </p:cTn>
                                        <p:tgtEl>
                                          <p:spTgt spid="10"/>
                                        </p:tgtEl>
                                        <p:attrNameLst>
                                          <p:attrName>style.visibility</p:attrName>
                                        </p:attrNameLst>
                                      </p:cBhvr>
                                      <p:to>
                                        <p:strVal val="hidden"/>
                                      </p:to>
                                    </p:set>
                                  </p:childTnLst>
                                </p:cTn>
                              </p:par>
                              <p:par>
                                <p:cTn id="869" presetID="19" presetClass="exit" presetSubtype="10" fill="hold" nodeType="withEffect">
                                  <p:stCondLst>
                                    <p:cond delay="0"/>
                                  </p:stCondLst>
                                  <p:childTnLst>
                                    <p:anim calcmode="lin" valueType="num">
                                      <p:cBhvr>
                                        <p:cTn id="870" dur="2000"/>
                                        <p:tgtEl>
                                          <p:spTgt spid="11"/>
                                        </p:tgtEl>
                                        <p:attrNameLst>
                                          <p:attrName>ppt_h</p:attrName>
                                        </p:attrNameLst>
                                      </p:cBhvr>
                                      <p:tavLst>
                                        <p:tav tm="0">
                                          <p:val>
                                            <p:strVal val="ppt_h"/>
                                          </p:val>
                                        </p:tav>
                                        <p:tav tm="100000">
                                          <p:val>
                                            <p:strVal val="ppt_h"/>
                                          </p:val>
                                        </p:tav>
                                      </p:tavLst>
                                    </p:anim>
                                    <p:anim calcmode="lin" valueType="num">
                                      <p:cBhvr>
                                        <p:cTn id="871"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72" dur="1" fill="hold">
                                          <p:stCondLst>
                                            <p:cond delay="1999"/>
                                          </p:stCondLst>
                                        </p:cTn>
                                        <p:tgtEl>
                                          <p:spTgt spid="11"/>
                                        </p:tgtEl>
                                        <p:attrNameLst>
                                          <p:attrName>style.visibility</p:attrName>
                                        </p:attrNameLst>
                                      </p:cBhvr>
                                      <p:to>
                                        <p:strVal val="hidden"/>
                                      </p:to>
                                    </p:set>
                                  </p:childTnLst>
                                </p:cTn>
                              </p:par>
                              <p:par>
                                <p:cTn id="873" presetID="19" presetClass="exit" presetSubtype="10" fill="hold" nodeType="withEffect">
                                  <p:stCondLst>
                                    <p:cond delay="0"/>
                                  </p:stCondLst>
                                  <p:childTnLst>
                                    <p:anim calcmode="lin" valueType="num">
                                      <p:cBhvr>
                                        <p:cTn id="874" dur="2000"/>
                                        <p:tgtEl>
                                          <p:spTgt spid="12"/>
                                        </p:tgtEl>
                                        <p:attrNameLst>
                                          <p:attrName>ppt_h</p:attrName>
                                        </p:attrNameLst>
                                      </p:cBhvr>
                                      <p:tavLst>
                                        <p:tav tm="0">
                                          <p:val>
                                            <p:strVal val="ppt_h"/>
                                          </p:val>
                                        </p:tav>
                                        <p:tav tm="100000">
                                          <p:val>
                                            <p:strVal val="ppt_h"/>
                                          </p:val>
                                        </p:tav>
                                      </p:tavLst>
                                    </p:anim>
                                    <p:anim calcmode="lin" valueType="num">
                                      <p:cBhvr>
                                        <p:cTn id="875"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76" dur="1" fill="hold">
                                          <p:stCondLst>
                                            <p:cond delay="1999"/>
                                          </p:stCondLst>
                                        </p:cTn>
                                        <p:tgtEl>
                                          <p:spTgt spid="12"/>
                                        </p:tgtEl>
                                        <p:attrNameLst>
                                          <p:attrName>style.visibility</p:attrName>
                                        </p:attrNameLst>
                                      </p:cBhvr>
                                      <p:to>
                                        <p:strVal val="hidden"/>
                                      </p:to>
                                    </p:set>
                                  </p:childTnLst>
                                </p:cTn>
                              </p:par>
                              <p:par>
                                <p:cTn id="877" presetID="19" presetClass="exit" presetSubtype="10" fill="hold" nodeType="withEffect">
                                  <p:stCondLst>
                                    <p:cond delay="0"/>
                                  </p:stCondLst>
                                  <p:childTnLst>
                                    <p:anim calcmode="lin" valueType="num">
                                      <p:cBhvr>
                                        <p:cTn id="878" dur="2000"/>
                                        <p:tgtEl>
                                          <p:spTgt spid="13"/>
                                        </p:tgtEl>
                                        <p:attrNameLst>
                                          <p:attrName>ppt_h</p:attrName>
                                        </p:attrNameLst>
                                      </p:cBhvr>
                                      <p:tavLst>
                                        <p:tav tm="0">
                                          <p:val>
                                            <p:strVal val="ppt_h"/>
                                          </p:val>
                                        </p:tav>
                                        <p:tav tm="100000">
                                          <p:val>
                                            <p:strVal val="ppt_h"/>
                                          </p:val>
                                        </p:tav>
                                      </p:tavLst>
                                    </p:anim>
                                    <p:anim calcmode="lin" valueType="num">
                                      <p:cBhvr>
                                        <p:cTn id="879"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0" dur="1" fill="hold">
                                          <p:stCondLst>
                                            <p:cond delay="1999"/>
                                          </p:stCondLst>
                                        </p:cTn>
                                        <p:tgtEl>
                                          <p:spTgt spid="13"/>
                                        </p:tgtEl>
                                        <p:attrNameLst>
                                          <p:attrName>style.visibility</p:attrName>
                                        </p:attrNameLst>
                                      </p:cBhvr>
                                      <p:to>
                                        <p:strVal val="hidden"/>
                                      </p:to>
                                    </p:set>
                                  </p:childTnLst>
                                </p:cTn>
                              </p:par>
                              <p:par>
                                <p:cTn id="881" presetID="19" presetClass="exit" presetSubtype="10" fill="hold" nodeType="withEffect">
                                  <p:stCondLst>
                                    <p:cond delay="0"/>
                                  </p:stCondLst>
                                  <p:childTnLst>
                                    <p:anim calcmode="lin" valueType="num">
                                      <p:cBhvr>
                                        <p:cTn id="882" dur="2000"/>
                                        <p:tgtEl>
                                          <p:spTgt spid="14"/>
                                        </p:tgtEl>
                                        <p:attrNameLst>
                                          <p:attrName>ppt_h</p:attrName>
                                        </p:attrNameLst>
                                      </p:cBhvr>
                                      <p:tavLst>
                                        <p:tav tm="0">
                                          <p:val>
                                            <p:strVal val="ppt_h"/>
                                          </p:val>
                                        </p:tav>
                                        <p:tav tm="100000">
                                          <p:val>
                                            <p:strVal val="ppt_h"/>
                                          </p:val>
                                        </p:tav>
                                      </p:tavLst>
                                    </p:anim>
                                    <p:anim calcmode="lin" valueType="num">
                                      <p:cBhvr>
                                        <p:cTn id="883"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4" dur="1" fill="hold">
                                          <p:stCondLst>
                                            <p:cond delay="1999"/>
                                          </p:stCondLst>
                                        </p:cTn>
                                        <p:tgtEl>
                                          <p:spTgt spid="14"/>
                                        </p:tgtEl>
                                        <p:attrNameLst>
                                          <p:attrName>style.visibility</p:attrName>
                                        </p:attrNameLst>
                                      </p:cBhvr>
                                      <p:to>
                                        <p:strVal val="hidden"/>
                                      </p:to>
                                    </p:set>
                                  </p:childTnLst>
                                </p:cTn>
                              </p:par>
                              <p:par>
                                <p:cTn id="885" presetID="19" presetClass="exit" presetSubtype="10" fill="hold" nodeType="withEffect">
                                  <p:stCondLst>
                                    <p:cond delay="0"/>
                                  </p:stCondLst>
                                  <p:childTnLst>
                                    <p:anim calcmode="lin" valueType="num">
                                      <p:cBhvr>
                                        <p:cTn id="886" dur="2000"/>
                                        <p:tgtEl>
                                          <p:spTgt spid="15"/>
                                        </p:tgtEl>
                                        <p:attrNameLst>
                                          <p:attrName>ppt_h</p:attrName>
                                        </p:attrNameLst>
                                      </p:cBhvr>
                                      <p:tavLst>
                                        <p:tav tm="0">
                                          <p:val>
                                            <p:strVal val="ppt_h"/>
                                          </p:val>
                                        </p:tav>
                                        <p:tav tm="100000">
                                          <p:val>
                                            <p:strVal val="ppt_h"/>
                                          </p:val>
                                        </p:tav>
                                      </p:tavLst>
                                    </p:anim>
                                    <p:anim calcmode="lin" valueType="num">
                                      <p:cBhvr>
                                        <p:cTn id="887"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8" dur="1" fill="hold">
                                          <p:stCondLst>
                                            <p:cond delay="1999"/>
                                          </p:stCondLst>
                                        </p:cTn>
                                        <p:tgtEl>
                                          <p:spTgt spid="15"/>
                                        </p:tgtEl>
                                        <p:attrNameLst>
                                          <p:attrName>style.visibility</p:attrName>
                                        </p:attrNameLst>
                                      </p:cBhvr>
                                      <p:to>
                                        <p:strVal val="hidden"/>
                                      </p:to>
                                    </p:set>
                                  </p:childTnLst>
                                </p:cTn>
                              </p:par>
                              <p:par>
                                <p:cTn id="889" presetID="19" presetClass="exit" presetSubtype="10" fill="hold" nodeType="withEffect">
                                  <p:stCondLst>
                                    <p:cond delay="0"/>
                                  </p:stCondLst>
                                  <p:childTnLst>
                                    <p:anim calcmode="lin" valueType="num">
                                      <p:cBhvr>
                                        <p:cTn id="890" dur="2000"/>
                                        <p:tgtEl>
                                          <p:spTgt spid="16"/>
                                        </p:tgtEl>
                                        <p:attrNameLst>
                                          <p:attrName>ppt_h</p:attrName>
                                        </p:attrNameLst>
                                      </p:cBhvr>
                                      <p:tavLst>
                                        <p:tav tm="0">
                                          <p:val>
                                            <p:strVal val="ppt_h"/>
                                          </p:val>
                                        </p:tav>
                                        <p:tav tm="100000">
                                          <p:val>
                                            <p:strVal val="ppt_h"/>
                                          </p:val>
                                        </p:tav>
                                      </p:tavLst>
                                    </p:anim>
                                    <p:anim calcmode="lin" valueType="num">
                                      <p:cBhvr>
                                        <p:cTn id="891"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2" dur="1" fill="hold">
                                          <p:stCondLst>
                                            <p:cond delay="1999"/>
                                          </p:stCondLst>
                                        </p:cTn>
                                        <p:tgtEl>
                                          <p:spTgt spid="16"/>
                                        </p:tgtEl>
                                        <p:attrNameLst>
                                          <p:attrName>style.visibility</p:attrName>
                                        </p:attrNameLst>
                                      </p:cBhvr>
                                      <p:to>
                                        <p:strVal val="hidden"/>
                                      </p:to>
                                    </p:set>
                                  </p:childTnLst>
                                </p:cTn>
                              </p:par>
                              <p:par>
                                <p:cTn id="893" presetID="19" presetClass="exit" presetSubtype="10" fill="hold" nodeType="withEffect">
                                  <p:stCondLst>
                                    <p:cond delay="0"/>
                                  </p:stCondLst>
                                  <p:childTnLst>
                                    <p:anim calcmode="lin" valueType="num">
                                      <p:cBhvr>
                                        <p:cTn id="894" dur="2000"/>
                                        <p:tgtEl>
                                          <p:spTgt spid="17"/>
                                        </p:tgtEl>
                                        <p:attrNameLst>
                                          <p:attrName>ppt_h</p:attrName>
                                        </p:attrNameLst>
                                      </p:cBhvr>
                                      <p:tavLst>
                                        <p:tav tm="0">
                                          <p:val>
                                            <p:strVal val="ppt_h"/>
                                          </p:val>
                                        </p:tav>
                                        <p:tav tm="100000">
                                          <p:val>
                                            <p:strVal val="ppt_h"/>
                                          </p:val>
                                        </p:tav>
                                      </p:tavLst>
                                    </p:anim>
                                    <p:anim calcmode="lin" valueType="num">
                                      <p:cBhvr>
                                        <p:cTn id="895"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6" dur="1" fill="hold">
                                          <p:stCondLst>
                                            <p:cond delay="1999"/>
                                          </p:stCondLst>
                                        </p:cTn>
                                        <p:tgtEl>
                                          <p:spTgt spid="17"/>
                                        </p:tgtEl>
                                        <p:attrNameLst>
                                          <p:attrName>style.visibility</p:attrName>
                                        </p:attrNameLst>
                                      </p:cBhvr>
                                      <p:to>
                                        <p:strVal val="hidden"/>
                                      </p:to>
                                    </p:set>
                                  </p:childTnLst>
                                </p:cTn>
                              </p:par>
                              <p:par>
                                <p:cTn id="897" presetID="19" presetClass="exit" presetSubtype="10" fill="hold" nodeType="withEffect">
                                  <p:stCondLst>
                                    <p:cond delay="0"/>
                                  </p:stCondLst>
                                  <p:childTnLst>
                                    <p:anim calcmode="lin" valueType="num">
                                      <p:cBhvr>
                                        <p:cTn id="898" dur="2000"/>
                                        <p:tgtEl>
                                          <p:spTgt spid="18"/>
                                        </p:tgtEl>
                                        <p:attrNameLst>
                                          <p:attrName>ppt_h</p:attrName>
                                        </p:attrNameLst>
                                      </p:cBhvr>
                                      <p:tavLst>
                                        <p:tav tm="0">
                                          <p:val>
                                            <p:strVal val="ppt_h"/>
                                          </p:val>
                                        </p:tav>
                                        <p:tav tm="100000">
                                          <p:val>
                                            <p:strVal val="ppt_h"/>
                                          </p:val>
                                        </p:tav>
                                      </p:tavLst>
                                    </p:anim>
                                    <p:anim calcmode="lin" valueType="num">
                                      <p:cBhvr>
                                        <p:cTn id="899"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0" dur="1" fill="hold">
                                          <p:stCondLst>
                                            <p:cond delay="1999"/>
                                          </p:stCondLst>
                                        </p:cTn>
                                        <p:tgtEl>
                                          <p:spTgt spid="18"/>
                                        </p:tgtEl>
                                        <p:attrNameLst>
                                          <p:attrName>style.visibility</p:attrName>
                                        </p:attrNameLst>
                                      </p:cBhvr>
                                      <p:to>
                                        <p:strVal val="hidden"/>
                                      </p:to>
                                    </p:set>
                                  </p:childTnLst>
                                </p:cTn>
                              </p:par>
                              <p:par>
                                <p:cTn id="901" presetID="19" presetClass="exit" presetSubtype="10" fill="hold" nodeType="withEffect">
                                  <p:stCondLst>
                                    <p:cond delay="0"/>
                                  </p:stCondLst>
                                  <p:childTnLst>
                                    <p:anim calcmode="lin" valueType="num">
                                      <p:cBhvr>
                                        <p:cTn id="902" dur="2000"/>
                                        <p:tgtEl>
                                          <p:spTgt spid="19"/>
                                        </p:tgtEl>
                                        <p:attrNameLst>
                                          <p:attrName>ppt_h</p:attrName>
                                        </p:attrNameLst>
                                      </p:cBhvr>
                                      <p:tavLst>
                                        <p:tav tm="0">
                                          <p:val>
                                            <p:strVal val="ppt_h"/>
                                          </p:val>
                                        </p:tav>
                                        <p:tav tm="100000">
                                          <p:val>
                                            <p:strVal val="ppt_h"/>
                                          </p:val>
                                        </p:tav>
                                      </p:tavLst>
                                    </p:anim>
                                    <p:anim calcmode="lin" valueType="num">
                                      <p:cBhvr>
                                        <p:cTn id="903"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4" dur="1" fill="hold">
                                          <p:stCondLst>
                                            <p:cond delay="1999"/>
                                          </p:stCondLst>
                                        </p:cTn>
                                        <p:tgtEl>
                                          <p:spTgt spid="19"/>
                                        </p:tgtEl>
                                        <p:attrNameLst>
                                          <p:attrName>style.visibility</p:attrName>
                                        </p:attrNameLst>
                                      </p:cBhvr>
                                      <p:to>
                                        <p:strVal val="hidden"/>
                                      </p:to>
                                    </p:set>
                                  </p:childTnLst>
                                </p:cTn>
                              </p:par>
                              <p:par>
                                <p:cTn id="905" presetID="19" presetClass="exit" presetSubtype="10" fill="hold" nodeType="withEffect">
                                  <p:stCondLst>
                                    <p:cond delay="0"/>
                                  </p:stCondLst>
                                  <p:childTnLst>
                                    <p:anim calcmode="lin" valueType="num">
                                      <p:cBhvr>
                                        <p:cTn id="906" dur="2000"/>
                                        <p:tgtEl>
                                          <p:spTgt spid="20"/>
                                        </p:tgtEl>
                                        <p:attrNameLst>
                                          <p:attrName>ppt_h</p:attrName>
                                        </p:attrNameLst>
                                      </p:cBhvr>
                                      <p:tavLst>
                                        <p:tav tm="0">
                                          <p:val>
                                            <p:strVal val="ppt_h"/>
                                          </p:val>
                                        </p:tav>
                                        <p:tav tm="100000">
                                          <p:val>
                                            <p:strVal val="ppt_h"/>
                                          </p:val>
                                        </p:tav>
                                      </p:tavLst>
                                    </p:anim>
                                    <p:anim calcmode="lin" valueType="num">
                                      <p:cBhvr>
                                        <p:cTn id="907"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8" dur="1" fill="hold">
                                          <p:stCondLst>
                                            <p:cond delay="1999"/>
                                          </p:stCondLst>
                                        </p:cTn>
                                        <p:tgtEl>
                                          <p:spTgt spid="20"/>
                                        </p:tgtEl>
                                        <p:attrNameLst>
                                          <p:attrName>style.visibility</p:attrName>
                                        </p:attrNameLst>
                                      </p:cBhvr>
                                      <p:to>
                                        <p:strVal val="hidden"/>
                                      </p:to>
                                    </p:set>
                                  </p:childTnLst>
                                </p:cTn>
                              </p:par>
                              <p:par>
                                <p:cTn id="909" presetID="19" presetClass="exit" presetSubtype="10" fill="hold" nodeType="withEffect">
                                  <p:stCondLst>
                                    <p:cond delay="0"/>
                                  </p:stCondLst>
                                  <p:childTnLst>
                                    <p:anim calcmode="lin" valueType="num">
                                      <p:cBhvr>
                                        <p:cTn id="910" dur="2000"/>
                                        <p:tgtEl>
                                          <p:spTgt spid="21"/>
                                        </p:tgtEl>
                                        <p:attrNameLst>
                                          <p:attrName>ppt_h</p:attrName>
                                        </p:attrNameLst>
                                      </p:cBhvr>
                                      <p:tavLst>
                                        <p:tav tm="0">
                                          <p:val>
                                            <p:strVal val="ppt_h"/>
                                          </p:val>
                                        </p:tav>
                                        <p:tav tm="100000">
                                          <p:val>
                                            <p:strVal val="ppt_h"/>
                                          </p:val>
                                        </p:tav>
                                      </p:tavLst>
                                    </p:anim>
                                    <p:anim calcmode="lin" valueType="num">
                                      <p:cBhvr>
                                        <p:cTn id="911"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12" dur="1" fill="hold">
                                          <p:stCondLst>
                                            <p:cond delay="1999"/>
                                          </p:stCondLst>
                                        </p:cTn>
                                        <p:tgtEl>
                                          <p:spTgt spid="21"/>
                                        </p:tgtEl>
                                        <p:attrNameLst>
                                          <p:attrName>style.visibility</p:attrName>
                                        </p:attrNameLst>
                                      </p:cBhvr>
                                      <p:to>
                                        <p:strVal val="hidden"/>
                                      </p:to>
                                    </p:set>
                                  </p:childTnLst>
                                </p:cTn>
                              </p:par>
                              <p:par>
                                <p:cTn id="913" presetID="19" presetClass="exit" presetSubtype="10" fill="hold" nodeType="withEffect">
                                  <p:stCondLst>
                                    <p:cond delay="0"/>
                                  </p:stCondLst>
                                  <p:childTnLst>
                                    <p:anim calcmode="lin" valueType="num">
                                      <p:cBhvr>
                                        <p:cTn id="914" dur="2000"/>
                                        <p:tgtEl>
                                          <p:spTgt spid="22"/>
                                        </p:tgtEl>
                                        <p:attrNameLst>
                                          <p:attrName>ppt_h</p:attrName>
                                        </p:attrNameLst>
                                      </p:cBhvr>
                                      <p:tavLst>
                                        <p:tav tm="0">
                                          <p:val>
                                            <p:strVal val="ppt_h"/>
                                          </p:val>
                                        </p:tav>
                                        <p:tav tm="100000">
                                          <p:val>
                                            <p:strVal val="ppt_h"/>
                                          </p:val>
                                        </p:tav>
                                      </p:tavLst>
                                    </p:anim>
                                    <p:anim calcmode="lin" valueType="num">
                                      <p:cBhvr>
                                        <p:cTn id="915"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16" dur="1" fill="hold">
                                          <p:stCondLst>
                                            <p:cond delay="1999"/>
                                          </p:stCondLst>
                                        </p:cTn>
                                        <p:tgtEl>
                                          <p:spTgt spid="22"/>
                                        </p:tgtEl>
                                        <p:attrNameLst>
                                          <p:attrName>style.visibility</p:attrName>
                                        </p:attrNameLst>
                                      </p:cBhvr>
                                      <p:to>
                                        <p:strVal val="hidden"/>
                                      </p:to>
                                    </p:set>
                                  </p:childTnLst>
                                </p:cTn>
                              </p:par>
                              <p:par>
                                <p:cTn id="917" presetID="19" presetClass="exit" presetSubtype="10" fill="hold" nodeType="withEffect">
                                  <p:stCondLst>
                                    <p:cond delay="0"/>
                                  </p:stCondLst>
                                  <p:childTnLst>
                                    <p:anim calcmode="lin" valueType="num">
                                      <p:cBhvr>
                                        <p:cTn id="918" dur="2000"/>
                                        <p:tgtEl>
                                          <p:spTgt spid="23"/>
                                        </p:tgtEl>
                                        <p:attrNameLst>
                                          <p:attrName>ppt_h</p:attrName>
                                        </p:attrNameLst>
                                      </p:cBhvr>
                                      <p:tavLst>
                                        <p:tav tm="0">
                                          <p:val>
                                            <p:strVal val="ppt_h"/>
                                          </p:val>
                                        </p:tav>
                                        <p:tav tm="100000">
                                          <p:val>
                                            <p:strVal val="ppt_h"/>
                                          </p:val>
                                        </p:tav>
                                      </p:tavLst>
                                    </p:anim>
                                    <p:anim calcmode="lin" valueType="num">
                                      <p:cBhvr>
                                        <p:cTn id="919" dur="2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0" dur="1" fill="hold">
                                          <p:stCondLst>
                                            <p:cond delay="1999"/>
                                          </p:stCondLst>
                                        </p:cTn>
                                        <p:tgtEl>
                                          <p:spTgt spid="23"/>
                                        </p:tgtEl>
                                        <p:attrNameLst>
                                          <p:attrName>style.visibility</p:attrName>
                                        </p:attrNameLst>
                                      </p:cBhvr>
                                      <p:to>
                                        <p:strVal val="hidden"/>
                                      </p:to>
                                    </p:set>
                                  </p:childTnLst>
                                </p:cTn>
                              </p:par>
                              <p:par>
                                <p:cTn id="921" presetID="19" presetClass="exit" presetSubtype="10" fill="hold" nodeType="withEffect">
                                  <p:stCondLst>
                                    <p:cond delay="0"/>
                                  </p:stCondLst>
                                  <p:childTnLst>
                                    <p:anim calcmode="lin" valueType="num">
                                      <p:cBhvr>
                                        <p:cTn id="922" dur="2000"/>
                                        <p:tgtEl>
                                          <p:spTgt spid="24"/>
                                        </p:tgtEl>
                                        <p:attrNameLst>
                                          <p:attrName>ppt_h</p:attrName>
                                        </p:attrNameLst>
                                      </p:cBhvr>
                                      <p:tavLst>
                                        <p:tav tm="0">
                                          <p:val>
                                            <p:strVal val="ppt_h"/>
                                          </p:val>
                                        </p:tav>
                                        <p:tav tm="100000">
                                          <p:val>
                                            <p:strVal val="ppt_h"/>
                                          </p:val>
                                        </p:tav>
                                      </p:tavLst>
                                    </p:anim>
                                    <p:anim calcmode="lin" valueType="num">
                                      <p:cBhvr>
                                        <p:cTn id="923" dur="2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4" dur="1" fill="hold">
                                          <p:stCondLst>
                                            <p:cond delay="1999"/>
                                          </p:stCondLst>
                                        </p:cTn>
                                        <p:tgtEl>
                                          <p:spTgt spid="24"/>
                                        </p:tgtEl>
                                        <p:attrNameLst>
                                          <p:attrName>style.visibility</p:attrName>
                                        </p:attrNameLst>
                                      </p:cBhvr>
                                      <p:to>
                                        <p:strVal val="hidden"/>
                                      </p:to>
                                    </p:set>
                                  </p:childTnLst>
                                </p:cTn>
                              </p:par>
                              <p:par>
                                <p:cTn id="925" presetID="19" presetClass="exit" presetSubtype="10" fill="hold" nodeType="withEffect">
                                  <p:stCondLst>
                                    <p:cond delay="0"/>
                                  </p:stCondLst>
                                  <p:childTnLst>
                                    <p:anim calcmode="lin" valueType="num">
                                      <p:cBhvr>
                                        <p:cTn id="926" dur="2000"/>
                                        <p:tgtEl>
                                          <p:spTgt spid="25"/>
                                        </p:tgtEl>
                                        <p:attrNameLst>
                                          <p:attrName>ppt_h</p:attrName>
                                        </p:attrNameLst>
                                      </p:cBhvr>
                                      <p:tavLst>
                                        <p:tav tm="0">
                                          <p:val>
                                            <p:strVal val="ppt_h"/>
                                          </p:val>
                                        </p:tav>
                                        <p:tav tm="100000">
                                          <p:val>
                                            <p:strVal val="ppt_h"/>
                                          </p:val>
                                        </p:tav>
                                      </p:tavLst>
                                    </p:anim>
                                    <p:anim calcmode="lin" valueType="num">
                                      <p:cBhvr>
                                        <p:cTn id="927" dur="2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8" dur="1" fill="hold">
                                          <p:stCondLst>
                                            <p:cond delay="1999"/>
                                          </p:stCondLst>
                                        </p:cTn>
                                        <p:tgtEl>
                                          <p:spTgt spid="25"/>
                                        </p:tgtEl>
                                        <p:attrNameLst>
                                          <p:attrName>style.visibility</p:attrName>
                                        </p:attrNameLst>
                                      </p:cBhvr>
                                      <p:to>
                                        <p:strVal val="hidden"/>
                                      </p:to>
                                    </p:set>
                                  </p:childTnLst>
                                </p:cTn>
                              </p:par>
                              <p:par>
                                <p:cTn id="929" presetID="19" presetClass="exit" presetSubtype="10" fill="hold" nodeType="withEffect">
                                  <p:stCondLst>
                                    <p:cond delay="0"/>
                                  </p:stCondLst>
                                  <p:childTnLst>
                                    <p:anim calcmode="lin" valueType="num">
                                      <p:cBhvr>
                                        <p:cTn id="930" dur="2000"/>
                                        <p:tgtEl>
                                          <p:spTgt spid="26"/>
                                        </p:tgtEl>
                                        <p:attrNameLst>
                                          <p:attrName>ppt_h</p:attrName>
                                        </p:attrNameLst>
                                      </p:cBhvr>
                                      <p:tavLst>
                                        <p:tav tm="0">
                                          <p:val>
                                            <p:strVal val="ppt_h"/>
                                          </p:val>
                                        </p:tav>
                                        <p:tav tm="100000">
                                          <p:val>
                                            <p:strVal val="ppt_h"/>
                                          </p:val>
                                        </p:tav>
                                      </p:tavLst>
                                    </p:anim>
                                    <p:anim calcmode="lin" valueType="num">
                                      <p:cBhvr>
                                        <p:cTn id="931" dur="2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32" dur="1" fill="hold">
                                          <p:stCondLst>
                                            <p:cond delay="1999"/>
                                          </p:stCondLst>
                                        </p:cTn>
                                        <p:tgtEl>
                                          <p:spTgt spid="26"/>
                                        </p:tgtEl>
                                        <p:attrNameLst>
                                          <p:attrName>style.visibility</p:attrName>
                                        </p:attrNameLst>
                                      </p:cBhvr>
                                      <p:to>
                                        <p:strVal val="hidden"/>
                                      </p:to>
                                    </p:set>
                                  </p:childTnLst>
                                </p:cTn>
                              </p:par>
                              <p:par>
                                <p:cTn id="933" presetID="19" presetClass="exit" presetSubtype="10" fill="hold" nodeType="withEffect">
                                  <p:stCondLst>
                                    <p:cond delay="0"/>
                                  </p:stCondLst>
                                  <p:childTnLst>
                                    <p:anim calcmode="lin" valueType="num">
                                      <p:cBhvr>
                                        <p:cTn id="934" dur="2000"/>
                                        <p:tgtEl>
                                          <p:spTgt spid="27"/>
                                        </p:tgtEl>
                                        <p:attrNameLst>
                                          <p:attrName>ppt_h</p:attrName>
                                        </p:attrNameLst>
                                      </p:cBhvr>
                                      <p:tavLst>
                                        <p:tav tm="0">
                                          <p:val>
                                            <p:strVal val="ppt_h"/>
                                          </p:val>
                                        </p:tav>
                                        <p:tav tm="100000">
                                          <p:val>
                                            <p:strVal val="ppt_h"/>
                                          </p:val>
                                        </p:tav>
                                      </p:tavLst>
                                    </p:anim>
                                    <p:anim calcmode="lin" valueType="num">
                                      <p:cBhvr>
                                        <p:cTn id="935" dur="2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36" dur="1" fill="hold">
                                          <p:stCondLst>
                                            <p:cond delay="1999"/>
                                          </p:stCondLst>
                                        </p:cTn>
                                        <p:tgtEl>
                                          <p:spTgt spid="27"/>
                                        </p:tgtEl>
                                        <p:attrNameLst>
                                          <p:attrName>style.visibility</p:attrName>
                                        </p:attrNameLst>
                                      </p:cBhvr>
                                      <p:to>
                                        <p:strVal val="hidden"/>
                                      </p:to>
                                    </p:set>
                                  </p:childTnLst>
                                </p:cTn>
                              </p:par>
                              <p:par>
                                <p:cTn id="937" presetID="19" presetClass="exit" presetSubtype="10" fill="hold" nodeType="withEffect">
                                  <p:stCondLst>
                                    <p:cond delay="0"/>
                                  </p:stCondLst>
                                  <p:childTnLst>
                                    <p:anim calcmode="lin" valueType="num">
                                      <p:cBhvr>
                                        <p:cTn id="938" dur="2000"/>
                                        <p:tgtEl>
                                          <p:spTgt spid="28"/>
                                        </p:tgtEl>
                                        <p:attrNameLst>
                                          <p:attrName>ppt_h</p:attrName>
                                        </p:attrNameLst>
                                      </p:cBhvr>
                                      <p:tavLst>
                                        <p:tav tm="0">
                                          <p:val>
                                            <p:strVal val="ppt_h"/>
                                          </p:val>
                                        </p:tav>
                                        <p:tav tm="100000">
                                          <p:val>
                                            <p:strVal val="ppt_h"/>
                                          </p:val>
                                        </p:tav>
                                      </p:tavLst>
                                    </p:anim>
                                    <p:anim calcmode="lin" valueType="num">
                                      <p:cBhvr>
                                        <p:cTn id="939" dur="2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0" dur="1" fill="hold">
                                          <p:stCondLst>
                                            <p:cond delay="1999"/>
                                          </p:stCondLst>
                                        </p:cTn>
                                        <p:tgtEl>
                                          <p:spTgt spid="28"/>
                                        </p:tgtEl>
                                        <p:attrNameLst>
                                          <p:attrName>style.visibility</p:attrName>
                                        </p:attrNameLst>
                                      </p:cBhvr>
                                      <p:to>
                                        <p:strVal val="hidden"/>
                                      </p:to>
                                    </p:set>
                                  </p:childTnLst>
                                </p:cTn>
                              </p:par>
                              <p:par>
                                <p:cTn id="941" presetID="19" presetClass="exit" presetSubtype="10" fill="hold" nodeType="withEffect">
                                  <p:stCondLst>
                                    <p:cond delay="0"/>
                                  </p:stCondLst>
                                  <p:childTnLst>
                                    <p:anim calcmode="lin" valueType="num">
                                      <p:cBhvr>
                                        <p:cTn id="942" dur="2000"/>
                                        <p:tgtEl>
                                          <p:spTgt spid="29"/>
                                        </p:tgtEl>
                                        <p:attrNameLst>
                                          <p:attrName>ppt_h</p:attrName>
                                        </p:attrNameLst>
                                      </p:cBhvr>
                                      <p:tavLst>
                                        <p:tav tm="0">
                                          <p:val>
                                            <p:strVal val="ppt_h"/>
                                          </p:val>
                                        </p:tav>
                                        <p:tav tm="100000">
                                          <p:val>
                                            <p:strVal val="ppt_h"/>
                                          </p:val>
                                        </p:tav>
                                      </p:tavLst>
                                    </p:anim>
                                    <p:anim calcmode="lin" valueType="num">
                                      <p:cBhvr>
                                        <p:cTn id="943" dur="2000"/>
                                        <p:tgtEl>
                                          <p:spTgt spid="2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4" dur="1" fill="hold">
                                          <p:stCondLst>
                                            <p:cond delay="1999"/>
                                          </p:stCondLst>
                                        </p:cTn>
                                        <p:tgtEl>
                                          <p:spTgt spid="29"/>
                                        </p:tgtEl>
                                        <p:attrNameLst>
                                          <p:attrName>style.visibility</p:attrName>
                                        </p:attrNameLst>
                                      </p:cBhvr>
                                      <p:to>
                                        <p:strVal val="hidden"/>
                                      </p:to>
                                    </p:set>
                                  </p:childTnLst>
                                </p:cTn>
                              </p:par>
                              <p:par>
                                <p:cTn id="945" presetID="19" presetClass="exit" presetSubtype="10" fill="hold" nodeType="withEffect">
                                  <p:stCondLst>
                                    <p:cond delay="0"/>
                                  </p:stCondLst>
                                  <p:childTnLst>
                                    <p:anim calcmode="lin" valueType="num">
                                      <p:cBhvr>
                                        <p:cTn id="946" dur="2000"/>
                                        <p:tgtEl>
                                          <p:spTgt spid="30"/>
                                        </p:tgtEl>
                                        <p:attrNameLst>
                                          <p:attrName>ppt_h</p:attrName>
                                        </p:attrNameLst>
                                      </p:cBhvr>
                                      <p:tavLst>
                                        <p:tav tm="0">
                                          <p:val>
                                            <p:strVal val="ppt_h"/>
                                          </p:val>
                                        </p:tav>
                                        <p:tav tm="100000">
                                          <p:val>
                                            <p:strVal val="ppt_h"/>
                                          </p:val>
                                        </p:tav>
                                      </p:tavLst>
                                    </p:anim>
                                    <p:anim calcmode="lin" valueType="num">
                                      <p:cBhvr>
                                        <p:cTn id="947" dur="2000"/>
                                        <p:tgtEl>
                                          <p:spTgt spid="3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8" dur="1" fill="hold">
                                          <p:stCondLst>
                                            <p:cond delay="1999"/>
                                          </p:stCondLst>
                                        </p:cTn>
                                        <p:tgtEl>
                                          <p:spTgt spid="30"/>
                                        </p:tgtEl>
                                        <p:attrNameLst>
                                          <p:attrName>style.visibility</p:attrName>
                                        </p:attrNameLst>
                                      </p:cBhvr>
                                      <p:to>
                                        <p:strVal val="hidden"/>
                                      </p:to>
                                    </p:set>
                                  </p:childTnLst>
                                </p:cTn>
                              </p:par>
                              <p:par>
                                <p:cTn id="949" presetID="19" presetClass="exit" presetSubtype="10" fill="hold" nodeType="withEffect">
                                  <p:stCondLst>
                                    <p:cond delay="0"/>
                                  </p:stCondLst>
                                  <p:childTnLst>
                                    <p:anim calcmode="lin" valueType="num">
                                      <p:cBhvr>
                                        <p:cTn id="950" dur="2000"/>
                                        <p:tgtEl>
                                          <p:spTgt spid="31"/>
                                        </p:tgtEl>
                                        <p:attrNameLst>
                                          <p:attrName>ppt_h</p:attrName>
                                        </p:attrNameLst>
                                      </p:cBhvr>
                                      <p:tavLst>
                                        <p:tav tm="0">
                                          <p:val>
                                            <p:strVal val="ppt_h"/>
                                          </p:val>
                                        </p:tav>
                                        <p:tav tm="100000">
                                          <p:val>
                                            <p:strVal val="ppt_h"/>
                                          </p:val>
                                        </p:tav>
                                      </p:tavLst>
                                    </p:anim>
                                    <p:anim calcmode="lin" valueType="num">
                                      <p:cBhvr>
                                        <p:cTn id="951" dur="2000"/>
                                        <p:tgtEl>
                                          <p:spTgt spid="3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52" dur="1" fill="hold">
                                          <p:stCondLst>
                                            <p:cond delay="1999"/>
                                          </p:stCondLst>
                                        </p:cTn>
                                        <p:tgtEl>
                                          <p:spTgt spid="31"/>
                                        </p:tgtEl>
                                        <p:attrNameLst>
                                          <p:attrName>style.visibility</p:attrName>
                                        </p:attrNameLst>
                                      </p:cBhvr>
                                      <p:to>
                                        <p:strVal val="hidden"/>
                                      </p:to>
                                    </p:set>
                                  </p:childTnLst>
                                </p:cTn>
                              </p:par>
                              <p:par>
                                <p:cTn id="953" presetID="19" presetClass="exit" presetSubtype="10" fill="hold" nodeType="withEffect">
                                  <p:stCondLst>
                                    <p:cond delay="0"/>
                                  </p:stCondLst>
                                  <p:childTnLst>
                                    <p:anim calcmode="lin" valueType="num">
                                      <p:cBhvr>
                                        <p:cTn id="954" dur="2000"/>
                                        <p:tgtEl>
                                          <p:spTgt spid="32"/>
                                        </p:tgtEl>
                                        <p:attrNameLst>
                                          <p:attrName>ppt_h</p:attrName>
                                        </p:attrNameLst>
                                      </p:cBhvr>
                                      <p:tavLst>
                                        <p:tav tm="0">
                                          <p:val>
                                            <p:strVal val="ppt_h"/>
                                          </p:val>
                                        </p:tav>
                                        <p:tav tm="100000">
                                          <p:val>
                                            <p:strVal val="ppt_h"/>
                                          </p:val>
                                        </p:tav>
                                      </p:tavLst>
                                    </p:anim>
                                    <p:anim calcmode="lin" valueType="num">
                                      <p:cBhvr>
                                        <p:cTn id="955" dur="2000"/>
                                        <p:tgtEl>
                                          <p:spTgt spid="3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56" dur="1" fill="hold">
                                          <p:stCondLst>
                                            <p:cond delay="1999"/>
                                          </p:stCondLst>
                                        </p:cTn>
                                        <p:tgtEl>
                                          <p:spTgt spid="32"/>
                                        </p:tgtEl>
                                        <p:attrNameLst>
                                          <p:attrName>style.visibility</p:attrName>
                                        </p:attrNameLst>
                                      </p:cBhvr>
                                      <p:to>
                                        <p:strVal val="hidden"/>
                                      </p:to>
                                    </p:set>
                                  </p:childTnLst>
                                </p:cTn>
                              </p:par>
                              <p:par>
                                <p:cTn id="957" presetID="19" presetClass="exit" presetSubtype="10" fill="hold" nodeType="withEffect">
                                  <p:stCondLst>
                                    <p:cond delay="0"/>
                                  </p:stCondLst>
                                  <p:childTnLst>
                                    <p:anim calcmode="lin" valueType="num">
                                      <p:cBhvr>
                                        <p:cTn id="958" dur="2000"/>
                                        <p:tgtEl>
                                          <p:spTgt spid="33"/>
                                        </p:tgtEl>
                                        <p:attrNameLst>
                                          <p:attrName>ppt_h</p:attrName>
                                        </p:attrNameLst>
                                      </p:cBhvr>
                                      <p:tavLst>
                                        <p:tav tm="0">
                                          <p:val>
                                            <p:strVal val="ppt_h"/>
                                          </p:val>
                                        </p:tav>
                                        <p:tav tm="100000">
                                          <p:val>
                                            <p:strVal val="ppt_h"/>
                                          </p:val>
                                        </p:tav>
                                      </p:tavLst>
                                    </p:anim>
                                    <p:anim calcmode="lin" valueType="num">
                                      <p:cBhvr>
                                        <p:cTn id="959" dur="200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0" dur="1" fill="hold">
                                          <p:stCondLst>
                                            <p:cond delay="1999"/>
                                          </p:stCondLst>
                                        </p:cTn>
                                        <p:tgtEl>
                                          <p:spTgt spid="33"/>
                                        </p:tgtEl>
                                        <p:attrNameLst>
                                          <p:attrName>style.visibility</p:attrName>
                                        </p:attrNameLst>
                                      </p:cBhvr>
                                      <p:to>
                                        <p:strVal val="hidden"/>
                                      </p:to>
                                    </p:set>
                                  </p:childTnLst>
                                </p:cTn>
                              </p:par>
                              <p:par>
                                <p:cTn id="961" presetID="19" presetClass="exit" presetSubtype="10" fill="hold" nodeType="withEffect">
                                  <p:stCondLst>
                                    <p:cond delay="0"/>
                                  </p:stCondLst>
                                  <p:childTnLst>
                                    <p:anim calcmode="lin" valueType="num">
                                      <p:cBhvr>
                                        <p:cTn id="962" dur="2000"/>
                                        <p:tgtEl>
                                          <p:spTgt spid="34"/>
                                        </p:tgtEl>
                                        <p:attrNameLst>
                                          <p:attrName>ppt_h</p:attrName>
                                        </p:attrNameLst>
                                      </p:cBhvr>
                                      <p:tavLst>
                                        <p:tav tm="0">
                                          <p:val>
                                            <p:strVal val="ppt_h"/>
                                          </p:val>
                                        </p:tav>
                                        <p:tav tm="100000">
                                          <p:val>
                                            <p:strVal val="ppt_h"/>
                                          </p:val>
                                        </p:tav>
                                      </p:tavLst>
                                    </p:anim>
                                    <p:anim calcmode="lin" valueType="num">
                                      <p:cBhvr>
                                        <p:cTn id="963" dur="2000"/>
                                        <p:tgtEl>
                                          <p:spTgt spid="3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4" dur="1" fill="hold">
                                          <p:stCondLst>
                                            <p:cond delay="1999"/>
                                          </p:stCondLst>
                                        </p:cTn>
                                        <p:tgtEl>
                                          <p:spTgt spid="34"/>
                                        </p:tgtEl>
                                        <p:attrNameLst>
                                          <p:attrName>style.visibility</p:attrName>
                                        </p:attrNameLst>
                                      </p:cBhvr>
                                      <p:to>
                                        <p:strVal val="hidden"/>
                                      </p:to>
                                    </p:set>
                                  </p:childTnLst>
                                </p:cTn>
                              </p:par>
                              <p:par>
                                <p:cTn id="965" presetID="19" presetClass="exit" presetSubtype="10" fill="hold" nodeType="withEffect">
                                  <p:stCondLst>
                                    <p:cond delay="0"/>
                                  </p:stCondLst>
                                  <p:childTnLst>
                                    <p:anim calcmode="lin" valueType="num">
                                      <p:cBhvr>
                                        <p:cTn id="966" dur="2000"/>
                                        <p:tgtEl>
                                          <p:spTgt spid="35"/>
                                        </p:tgtEl>
                                        <p:attrNameLst>
                                          <p:attrName>ppt_h</p:attrName>
                                        </p:attrNameLst>
                                      </p:cBhvr>
                                      <p:tavLst>
                                        <p:tav tm="0">
                                          <p:val>
                                            <p:strVal val="ppt_h"/>
                                          </p:val>
                                        </p:tav>
                                        <p:tav tm="100000">
                                          <p:val>
                                            <p:strVal val="ppt_h"/>
                                          </p:val>
                                        </p:tav>
                                      </p:tavLst>
                                    </p:anim>
                                    <p:anim calcmode="lin" valueType="num">
                                      <p:cBhvr>
                                        <p:cTn id="967" dur="2000"/>
                                        <p:tgtEl>
                                          <p:spTgt spid="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8" dur="1" fill="hold">
                                          <p:stCondLst>
                                            <p:cond delay="1999"/>
                                          </p:stCondLst>
                                        </p:cTn>
                                        <p:tgtEl>
                                          <p:spTgt spid="35"/>
                                        </p:tgtEl>
                                        <p:attrNameLst>
                                          <p:attrName>style.visibility</p:attrName>
                                        </p:attrNameLst>
                                      </p:cBhvr>
                                      <p:to>
                                        <p:strVal val="hidden"/>
                                      </p:to>
                                    </p:set>
                                  </p:childTnLst>
                                </p:cTn>
                              </p:par>
                              <p:par>
                                <p:cTn id="969" presetID="19" presetClass="exit" presetSubtype="10" fill="hold" nodeType="withEffect">
                                  <p:stCondLst>
                                    <p:cond delay="0"/>
                                  </p:stCondLst>
                                  <p:childTnLst>
                                    <p:anim calcmode="lin" valueType="num">
                                      <p:cBhvr>
                                        <p:cTn id="970" dur="2000"/>
                                        <p:tgtEl>
                                          <p:spTgt spid="36"/>
                                        </p:tgtEl>
                                        <p:attrNameLst>
                                          <p:attrName>ppt_h</p:attrName>
                                        </p:attrNameLst>
                                      </p:cBhvr>
                                      <p:tavLst>
                                        <p:tav tm="0">
                                          <p:val>
                                            <p:strVal val="ppt_h"/>
                                          </p:val>
                                        </p:tav>
                                        <p:tav tm="100000">
                                          <p:val>
                                            <p:strVal val="ppt_h"/>
                                          </p:val>
                                        </p:tav>
                                      </p:tavLst>
                                    </p:anim>
                                    <p:anim calcmode="lin" valueType="num">
                                      <p:cBhvr>
                                        <p:cTn id="971" dur="2000"/>
                                        <p:tgtEl>
                                          <p:spTgt spid="3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72" dur="1" fill="hold">
                                          <p:stCondLst>
                                            <p:cond delay="1999"/>
                                          </p:stCondLst>
                                        </p:cTn>
                                        <p:tgtEl>
                                          <p:spTgt spid="36"/>
                                        </p:tgtEl>
                                        <p:attrNameLst>
                                          <p:attrName>style.visibility</p:attrName>
                                        </p:attrNameLst>
                                      </p:cBhvr>
                                      <p:to>
                                        <p:strVal val="hidden"/>
                                      </p:to>
                                    </p:set>
                                  </p:childTnLst>
                                </p:cTn>
                              </p:par>
                              <p:par>
                                <p:cTn id="973" presetID="19" presetClass="exit" presetSubtype="10" fill="hold" nodeType="withEffect">
                                  <p:stCondLst>
                                    <p:cond delay="0"/>
                                  </p:stCondLst>
                                  <p:childTnLst>
                                    <p:anim calcmode="lin" valueType="num">
                                      <p:cBhvr>
                                        <p:cTn id="974" dur="2000"/>
                                        <p:tgtEl>
                                          <p:spTgt spid="37"/>
                                        </p:tgtEl>
                                        <p:attrNameLst>
                                          <p:attrName>ppt_h</p:attrName>
                                        </p:attrNameLst>
                                      </p:cBhvr>
                                      <p:tavLst>
                                        <p:tav tm="0">
                                          <p:val>
                                            <p:strVal val="ppt_h"/>
                                          </p:val>
                                        </p:tav>
                                        <p:tav tm="100000">
                                          <p:val>
                                            <p:strVal val="ppt_h"/>
                                          </p:val>
                                        </p:tav>
                                      </p:tavLst>
                                    </p:anim>
                                    <p:anim calcmode="lin" valueType="num">
                                      <p:cBhvr>
                                        <p:cTn id="975" dur="200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76" dur="1" fill="hold">
                                          <p:stCondLst>
                                            <p:cond delay="1999"/>
                                          </p:stCondLst>
                                        </p:cTn>
                                        <p:tgtEl>
                                          <p:spTgt spid="37"/>
                                        </p:tgtEl>
                                        <p:attrNameLst>
                                          <p:attrName>style.visibility</p:attrName>
                                        </p:attrNameLst>
                                      </p:cBhvr>
                                      <p:to>
                                        <p:strVal val="hidden"/>
                                      </p:to>
                                    </p:set>
                                  </p:childTnLst>
                                </p:cTn>
                              </p:par>
                              <p:par>
                                <p:cTn id="977" presetID="19" presetClass="exit" presetSubtype="10" fill="hold" nodeType="withEffect">
                                  <p:stCondLst>
                                    <p:cond delay="0"/>
                                  </p:stCondLst>
                                  <p:childTnLst>
                                    <p:anim calcmode="lin" valueType="num">
                                      <p:cBhvr>
                                        <p:cTn id="978" dur="2000"/>
                                        <p:tgtEl>
                                          <p:spTgt spid="38"/>
                                        </p:tgtEl>
                                        <p:attrNameLst>
                                          <p:attrName>ppt_h</p:attrName>
                                        </p:attrNameLst>
                                      </p:cBhvr>
                                      <p:tavLst>
                                        <p:tav tm="0">
                                          <p:val>
                                            <p:strVal val="ppt_h"/>
                                          </p:val>
                                        </p:tav>
                                        <p:tav tm="100000">
                                          <p:val>
                                            <p:strVal val="ppt_h"/>
                                          </p:val>
                                        </p:tav>
                                      </p:tavLst>
                                    </p:anim>
                                    <p:anim calcmode="lin" valueType="num">
                                      <p:cBhvr>
                                        <p:cTn id="979" dur="2000"/>
                                        <p:tgtEl>
                                          <p:spTgt spid="3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0" dur="1" fill="hold">
                                          <p:stCondLst>
                                            <p:cond delay="1999"/>
                                          </p:stCondLst>
                                        </p:cTn>
                                        <p:tgtEl>
                                          <p:spTgt spid="38"/>
                                        </p:tgtEl>
                                        <p:attrNameLst>
                                          <p:attrName>style.visibility</p:attrName>
                                        </p:attrNameLst>
                                      </p:cBhvr>
                                      <p:to>
                                        <p:strVal val="hidden"/>
                                      </p:to>
                                    </p:set>
                                  </p:childTnLst>
                                </p:cTn>
                              </p:par>
                              <p:par>
                                <p:cTn id="981" presetID="19" presetClass="exit" presetSubtype="10" fill="hold" nodeType="withEffect">
                                  <p:stCondLst>
                                    <p:cond delay="0"/>
                                  </p:stCondLst>
                                  <p:childTnLst>
                                    <p:anim calcmode="lin" valueType="num">
                                      <p:cBhvr>
                                        <p:cTn id="982" dur="2000"/>
                                        <p:tgtEl>
                                          <p:spTgt spid="39"/>
                                        </p:tgtEl>
                                        <p:attrNameLst>
                                          <p:attrName>ppt_h</p:attrName>
                                        </p:attrNameLst>
                                      </p:cBhvr>
                                      <p:tavLst>
                                        <p:tav tm="0">
                                          <p:val>
                                            <p:strVal val="ppt_h"/>
                                          </p:val>
                                        </p:tav>
                                        <p:tav tm="100000">
                                          <p:val>
                                            <p:strVal val="ppt_h"/>
                                          </p:val>
                                        </p:tav>
                                      </p:tavLst>
                                    </p:anim>
                                    <p:anim calcmode="lin" valueType="num">
                                      <p:cBhvr>
                                        <p:cTn id="983" dur="2000"/>
                                        <p:tgtEl>
                                          <p:spTgt spid="3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4" dur="1" fill="hold">
                                          <p:stCondLst>
                                            <p:cond delay="1999"/>
                                          </p:stCondLst>
                                        </p:cTn>
                                        <p:tgtEl>
                                          <p:spTgt spid="39"/>
                                        </p:tgtEl>
                                        <p:attrNameLst>
                                          <p:attrName>style.visibility</p:attrName>
                                        </p:attrNameLst>
                                      </p:cBhvr>
                                      <p:to>
                                        <p:strVal val="hidden"/>
                                      </p:to>
                                    </p:set>
                                  </p:childTnLst>
                                </p:cTn>
                              </p:par>
                              <p:par>
                                <p:cTn id="985" presetID="19" presetClass="exit" presetSubtype="10" fill="hold" nodeType="withEffect">
                                  <p:stCondLst>
                                    <p:cond delay="0"/>
                                  </p:stCondLst>
                                  <p:childTnLst>
                                    <p:anim calcmode="lin" valueType="num">
                                      <p:cBhvr>
                                        <p:cTn id="986" dur="2000"/>
                                        <p:tgtEl>
                                          <p:spTgt spid="40"/>
                                        </p:tgtEl>
                                        <p:attrNameLst>
                                          <p:attrName>ppt_h</p:attrName>
                                        </p:attrNameLst>
                                      </p:cBhvr>
                                      <p:tavLst>
                                        <p:tav tm="0">
                                          <p:val>
                                            <p:strVal val="ppt_h"/>
                                          </p:val>
                                        </p:tav>
                                        <p:tav tm="100000">
                                          <p:val>
                                            <p:strVal val="ppt_h"/>
                                          </p:val>
                                        </p:tav>
                                      </p:tavLst>
                                    </p:anim>
                                    <p:anim calcmode="lin" valueType="num">
                                      <p:cBhvr>
                                        <p:cTn id="987" dur="2000"/>
                                        <p:tgtEl>
                                          <p:spTgt spid="4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8" dur="1" fill="hold">
                                          <p:stCondLst>
                                            <p:cond delay="1999"/>
                                          </p:stCondLst>
                                        </p:cTn>
                                        <p:tgtEl>
                                          <p:spTgt spid="40"/>
                                        </p:tgtEl>
                                        <p:attrNameLst>
                                          <p:attrName>style.visibility</p:attrName>
                                        </p:attrNameLst>
                                      </p:cBhvr>
                                      <p:to>
                                        <p:strVal val="hidden"/>
                                      </p:to>
                                    </p:set>
                                  </p:childTnLst>
                                </p:cTn>
                              </p:par>
                              <p:par>
                                <p:cTn id="989" presetID="19" presetClass="exit" presetSubtype="10" fill="hold" nodeType="withEffect">
                                  <p:stCondLst>
                                    <p:cond delay="0"/>
                                  </p:stCondLst>
                                  <p:childTnLst>
                                    <p:anim calcmode="lin" valueType="num">
                                      <p:cBhvr>
                                        <p:cTn id="990" dur="2000"/>
                                        <p:tgtEl>
                                          <p:spTgt spid="41"/>
                                        </p:tgtEl>
                                        <p:attrNameLst>
                                          <p:attrName>ppt_h</p:attrName>
                                        </p:attrNameLst>
                                      </p:cBhvr>
                                      <p:tavLst>
                                        <p:tav tm="0">
                                          <p:val>
                                            <p:strVal val="ppt_h"/>
                                          </p:val>
                                        </p:tav>
                                        <p:tav tm="100000">
                                          <p:val>
                                            <p:strVal val="ppt_h"/>
                                          </p:val>
                                        </p:tav>
                                      </p:tavLst>
                                    </p:anim>
                                    <p:anim calcmode="lin" valueType="num">
                                      <p:cBhvr>
                                        <p:cTn id="991" dur="2000"/>
                                        <p:tgtEl>
                                          <p:spTgt spid="4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92" dur="1" fill="hold">
                                          <p:stCondLst>
                                            <p:cond delay="1999"/>
                                          </p:stCondLst>
                                        </p:cTn>
                                        <p:tgtEl>
                                          <p:spTgt spid="41"/>
                                        </p:tgtEl>
                                        <p:attrNameLst>
                                          <p:attrName>style.visibility</p:attrName>
                                        </p:attrNameLst>
                                      </p:cBhvr>
                                      <p:to>
                                        <p:strVal val="hidden"/>
                                      </p:to>
                                    </p:set>
                                  </p:childTnLst>
                                </p:cTn>
                              </p:par>
                              <p:par>
                                <p:cTn id="993" presetID="19" presetClass="exit" presetSubtype="10" fill="hold" nodeType="withEffect">
                                  <p:stCondLst>
                                    <p:cond delay="0"/>
                                  </p:stCondLst>
                                  <p:childTnLst>
                                    <p:anim calcmode="lin" valueType="num">
                                      <p:cBhvr>
                                        <p:cTn id="994" dur="2000"/>
                                        <p:tgtEl>
                                          <p:spTgt spid="42"/>
                                        </p:tgtEl>
                                        <p:attrNameLst>
                                          <p:attrName>ppt_h</p:attrName>
                                        </p:attrNameLst>
                                      </p:cBhvr>
                                      <p:tavLst>
                                        <p:tav tm="0">
                                          <p:val>
                                            <p:strVal val="ppt_h"/>
                                          </p:val>
                                        </p:tav>
                                        <p:tav tm="100000">
                                          <p:val>
                                            <p:strVal val="ppt_h"/>
                                          </p:val>
                                        </p:tav>
                                      </p:tavLst>
                                    </p:anim>
                                    <p:anim calcmode="lin" valueType="num">
                                      <p:cBhvr>
                                        <p:cTn id="995" dur="2000"/>
                                        <p:tgtEl>
                                          <p:spTgt spid="4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96" dur="1" fill="hold">
                                          <p:stCondLst>
                                            <p:cond delay="1999"/>
                                          </p:stCondLst>
                                        </p:cTn>
                                        <p:tgtEl>
                                          <p:spTgt spid="42"/>
                                        </p:tgtEl>
                                        <p:attrNameLst>
                                          <p:attrName>style.visibility</p:attrName>
                                        </p:attrNameLst>
                                      </p:cBhvr>
                                      <p:to>
                                        <p:strVal val="hidden"/>
                                      </p:to>
                                    </p:set>
                                  </p:childTnLst>
                                </p:cTn>
                              </p:par>
                              <p:par>
                                <p:cTn id="997" presetID="19" presetClass="exit" presetSubtype="10" fill="hold" nodeType="withEffect">
                                  <p:stCondLst>
                                    <p:cond delay="0"/>
                                  </p:stCondLst>
                                  <p:childTnLst>
                                    <p:anim calcmode="lin" valueType="num">
                                      <p:cBhvr>
                                        <p:cTn id="998" dur="2000"/>
                                        <p:tgtEl>
                                          <p:spTgt spid="43"/>
                                        </p:tgtEl>
                                        <p:attrNameLst>
                                          <p:attrName>ppt_h</p:attrName>
                                        </p:attrNameLst>
                                      </p:cBhvr>
                                      <p:tavLst>
                                        <p:tav tm="0">
                                          <p:val>
                                            <p:strVal val="ppt_h"/>
                                          </p:val>
                                        </p:tav>
                                        <p:tav tm="100000">
                                          <p:val>
                                            <p:strVal val="ppt_h"/>
                                          </p:val>
                                        </p:tav>
                                      </p:tavLst>
                                    </p:anim>
                                    <p:anim calcmode="lin" valueType="num">
                                      <p:cBhvr>
                                        <p:cTn id="999" dur="2000"/>
                                        <p:tgtEl>
                                          <p:spTgt spid="4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0" dur="1" fill="hold">
                                          <p:stCondLst>
                                            <p:cond delay="1999"/>
                                          </p:stCondLst>
                                        </p:cTn>
                                        <p:tgtEl>
                                          <p:spTgt spid="43"/>
                                        </p:tgtEl>
                                        <p:attrNameLst>
                                          <p:attrName>style.visibility</p:attrName>
                                        </p:attrNameLst>
                                      </p:cBhvr>
                                      <p:to>
                                        <p:strVal val="hidden"/>
                                      </p:to>
                                    </p:set>
                                  </p:childTnLst>
                                </p:cTn>
                              </p:par>
                              <p:par>
                                <p:cTn id="1001" presetID="19" presetClass="exit" presetSubtype="10" fill="hold" nodeType="withEffect">
                                  <p:stCondLst>
                                    <p:cond delay="0"/>
                                  </p:stCondLst>
                                  <p:childTnLst>
                                    <p:anim calcmode="lin" valueType="num">
                                      <p:cBhvr>
                                        <p:cTn id="1002" dur="2000"/>
                                        <p:tgtEl>
                                          <p:spTgt spid="44"/>
                                        </p:tgtEl>
                                        <p:attrNameLst>
                                          <p:attrName>ppt_h</p:attrName>
                                        </p:attrNameLst>
                                      </p:cBhvr>
                                      <p:tavLst>
                                        <p:tav tm="0">
                                          <p:val>
                                            <p:strVal val="ppt_h"/>
                                          </p:val>
                                        </p:tav>
                                        <p:tav tm="100000">
                                          <p:val>
                                            <p:strVal val="ppt_h"/>
                                          </p:val>
                                        </p:tav>
                                      </p:tavLst>
                                    </p:anim>
                                    <p:anim calcmode="lin" valueType="num">
                                      <p:cBhvr>
                                        <p:cTn id="1003" dur="2000"/>
                                        <p:tgtEl>
                                          <p:spTgt spid="4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4" dur="1" fill="hold">
                                          <p:stCondLst>
                                            <p:cond delay="1999"/>
                                          </p:stCondLst>
                                        </p:cTn>
                                        <p:tgtEl>
                                          <p:spTgt spid="44"/>
                                        </p:tgtEl>
                                        <p:attrNameLst>
                                          <p:attrName>style.visibility</p:attrName>
                                        </p:attrNameLst>
                                      </p:cBhvr>
                                      <p:to>
                                        <p:strVal val="hidden"/>
                                      </p:to>
                                    </p:set>
                                  </p:childTnLst>
                                </p:cTn>
                              </p:par>
                              <p:par>
                                <p:cTn id="1005" presetID="19" presetClass="exit" presetSubtype="10" fill="hold" nodeType="withEffect">
                                  <p:stCondLst>
                                    <p:cond delay="0"/>
                                  </p:stCondLst>
                                  <p:childTnLst>
                                    <p:anim calcmode="lin" valueType="num">
                                      <p:cBhvr>
                                        <p:cTn id="1006" dur="2000"/>
                                        <p:tgtEl>
                                          <p:spTgt spid="45"/>
                                        </p:tgtEl>
                                        <p:attrNameLst>
                                          <p:attrName>ppt_h</p:attrName>
                                        </p:attrNameLst>
                                      </p:cBhvr>
                                      <p:tavLst>
                                        <p:tav tm="0">
                                          <p:val>
                                            <p:strVal val="ppt_h"/>
                                          </p:val>
                                        </p:tav>
                                        <p:tav tm="100000">
                                          <p:val>
                                            <p:strVal val="ppt_h"/>
                                          </p:val>
                                        </p:tav>
                                      </p:tavLst>
                                    </p:anim>
                                    <p:anim calcmode="lin" valueType="num">
                                      <p:cBhvr>
                                        <p:cTn id="1007" dur="2000"/>
                                        <p:tgtEl>
                                          <p:spTgt spid="4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8" dur="1" fill="hold">
                                          <p:stCondLst>
                                            <p:cond delay="1999"/>
                                          </p:stCondLst>
                                        </p:cTn>
                                        <p:tgtEl>
                                          <p:spTgt spid="45"/>
                                        </p:tgtEl>
                                        <p:attrNameLst>
                                          <p:attrName>style.visibility</p:attrName>
                                        </p:attrNameLst>
                                      </p:cBhvr>
                                      <p:to>
                                        <p:strVal val="hidden"/>
                                      </p:to>
                                    </p:set>
                                  </p:childTnLst>
                                </p:cTn>
                              </p:par>
                              <p:par>
                                <p:cTn id="1009" presetID="19" presetClass="exit" presetSubtype="10" fill="hold" nodeType="withEffect">
                                  <p:stCondLst>
                                    <p:cond delay="0"/>
                                  </p:stCondLst>
                                  <p:childTnLst>
                                    <p:anim calcmode="lin" valueType="num">
                                      <p:cBhvr>
                                        <p:cTn id="1010" dur="2000"/>
                                        <p:tgtEl>
                                          <p:spTgt spid="46"/>
                                        </p:tgtEl>
                                        <p:attrNameLst>
                                          <p:attrName>ppt_h</p:attrName>
                                        </p:attrNameLst>
                                      </p:cBhvr>
                                      <p:tavLst>
                                        <p:tav tm="0">
                                          <p:val>
                                            <p:strVal val="ppt_h"/>
                                          </p:val>
                                        </p:tav>
                                        <p:tav tm="100000">
                                          <p:val>
                                            <p:strVal val="ppt_h"/>
                                          </p:val>
                                        </p:tav>
                                      </p:tavLst>
                                    </p:anim>
                                    <p:anim calcmode="lin" valueType="num">
                                      <p:cBhvr>
                                        <p:cTn id="1011" dur="2000"/>
                                        <p:tgtEl>
                                          <p:spTgt spid="4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12" dur="1" fill="hold">
                                          <p:stCondLst>
                                            <p:cond delay="1999"/>
                                          </p:stCondLst>
                                        </p:cTn>
                                        <p:tgtEl>
                                          <p:spTgt spid="46"/>
                                        </p:tgtEl>
                                        <p:attrNameLst>
                                          <p:attrName>style.visibility</p:attrName>
                                        </p:attrNameLst>
                                      </p:cBhvr>
                                      <p:to>
                                        <p:strVal val="hidden"/>
                                      </p:to>
                                    </p:set>
                                  </p:childTnLst>
                                </p:cTn>
                              </p:par>
                              <p:par>
                                <p:cTn id="1013" presetID="19" presetClass="exit" presetSubtype="10" fill="hold" nodeType="withEffect">
                                  <p:stCondLst>
                                    <p:cond delay="0"/>
                                  </p:stCondLst>
                                  <p:childTnLst>
                                    <p:anim calcmode="lin" valueType="num">
                                      <p:cBhvr>
                                        <p:cTn id="1014" dur="2000"/>
                                        <p:tgtEl>
                                          <p:spTgt spid="47"/>
                                        </p:tgtEl>
                                        <p:attrNameLst>
                                          <p:attrName>ppt_h</p:attrName>
                                        </p:attrNameLst>
                                      </p:cBhvr>
                                      <p:tavLst>
                                        <p:tav tm="0">
                                          <p:val>
                                            <p:strVal val="ppt_h"/>
                                          </p:val>
                                        </p:tav>
                                        <p:tav tm="100000">
                                          <p:val>
                                            <p:strVal val="ppt_h"/>
                                          </p:val>
                                        </p:tav>
                                      </p:tavLst>
                                    </p:anim>
                                    <p:anim calcmode="lin" valueType="num">
                                      <p:cBhvr>
                                        <p:cTn id="1015" dur="2000"/>
                                        <p:tgtEl>
                                          <p:spTgt spid="4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16" dur="1" fill="hold">
                                          <p:stCondLst>
                                            <p:cond delay="1999"/>
                                          </p:stCondLst>
                                        </p:cTn>
                                        <p:tgtEl>
                                          <p:spTgt spid="47"/>
                                        </p:tgtEl>
                                        <p:attrNameLst>
                                          <p:attrName>style.visibility</p:attrName>
                                        </p:attrNameLst>
                                      </p:cBhvr>
                                      <p:to>
                                        <p:strVal val="hidden"/>
                                      </p:to>
                                    </p:set>
                                  </p:childTnLst>
                                </p:cTn>
                              </p:par>
                              <p:par>
                                <p:cTn id="1017" presetID="19" presetClass="exit" presetSubtype="10" fill="hold" nodeType="withEffect">
                                  <p:stCondLst>
                                    <p:cond delay="0"/>
                                  </p:stCondLst>
                                  <p:childTnLst>
                                    <p:anim calcmode="lin" valueType="num">
                                      <p:cBhvr>
                                        <p:cTn id="1018" dur="2000"/>
                                        <p:tgtEl>
                                          <p:spTgt spid="48"/>
                                        </p:tgtEl>
                                        <p:attrNameLst>
                                          <p:attrName>ppt_h</p:attrName>
                                        </p:attrNameLst>
                                      </p:cBhvr>
                                      <p:tavLst>
                                        <p:tav tm="0">
                                          <p:val>
                                            <p:strVal val="ppt_h"/>
                                          </p:val>
                                        </p:tav>
                                        <p:tav tm="100000">
                                          <p:val>
                                            <p:strVal val="ppt_h"/>
                                          </p:val>
                                        </p:tav>
                                      </p:tavLst>
                                    </p:anim>
                                    <p:anim calcmode="lin" valueType="num">
                                      <p:cBhvr>
                                        <p:cTn id="1019" dur="2000"/>
                                        <p:tgtEl>
                                          <p:spTgt spid="4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0" dur="1" fill="hold">
                                          <p:stCondLst>
                                            <p:cond delay="1999"/>
                                          </p:stCondLst>
                                        </p:cTn>
                                        <p:tgtEl>
                                          <p:spTgt spid="48"/>
                                        </p:tgtEl>
                                        <p:attrNameLst>
                                          <p:attrName>style.visibility</p:attrName>
                                        </p:attrNameLst>
                                      </p:cBhvr>
                                      <p:to>
                                        <p:strVal val="hidden"/>
                                      </p:to>
                                    </p:set>
                                  </p:childTnLst>
                                </p:cTn>
                              </p:par>
                              <p:par>
                                <p:cTn id="1021" presetID="19" presetClass="exit" presetSubtype="10" fill="hold" nodeType="withEffect">
                                  <p:stCondLst>
                                    <p:cond delay="0"/>
                                  </p:stCondLst>
                                  <p:childTnLst>
                                    <p:anim calcmode="lin" valueType="num">
                                      <p:cBhvr>
                                        <p:cTn id="1022" dur="2000"/>
                                        <p:tgtEl>
                                          <p:spTgt spid="49"/>
                                        </p:tgtEl>
                                        <p:attrNameLst>
                                          <p:attrName>ppt_h</p:attrName>
                                        </p:attrNameLst>
                                      </p:cBhvr>
                                      <p:tavLst>
                                        <p:tav tm="0">
                                          <p:val>
                                            <p:strVal val="ppt_h"/>
                                          </p:val>
                                        </p:tav>
                                        <p:tav tm="100000">
                                          <p:val>
                                            <p:strVal val="ppt_h"/>
                                          </p:val>
                                        </p:tav>
                                      </p:tavLst>
                                    </p:anim>
                                    <p:anim calcmode="lin" valueType="num">
                                      <p:cBhvr>
                                        <p:cTn id="1023" dur="2000"/>
                                        <p:tgtEl>
                                          <p:spTgt spid="4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4" dur="1" fill="hold">
                                          <p:stCondLst>
                                            <p:cond delay="1999"/>
                                          </p:stCondLst>
                                        </p:cTn>
                                        <p:tgtEl>
                                          <p:spTgt spid="49"/>
                                        </p:tgtEl>
                                        <p:attrNameLst>
                                          <p:attrName>style.visibility</p:attrName>
                                        </p:attrNameLst>
                                      </p:cBhvr>
                                      <p:to>
                                        <p:strVal val="hidden"/>
                                      </p:to>
                                    </p:set>
                                  </p:childTnLst>
                                </p:cTn>
                              </p:par>
                              <p:par>
                                <p:cTn id="1025" presetID="19" presetClass="exit" presetSubtype="10" fill="hold" nodeType="withEffect">
                                  <p:stCondLst>
                                    <p:cond delay="0"/>
                                  </p:stCondLst>
                                  <p:childTnLst>
                                    <p:anim calcmode="lin" valueType="num">
                                      <p:cBhvr>
                                        <p:cTn id="1026" dur="2000"/>
                                        <p:tgtEl>
                                          <p:spTgt spid="50"/>
                                        </p:tgtEl>
                                        <p:attrNameLst>
                                          <p:attrName>ppt_h</p:attrName>
                                        </p:attrNameLst>
                                      </p:cBhvr>
                                      <p:tavLst>
                                        <p:tav tm="0">
                                          <p:val>
                                            <p:strVal val="ppt_h"/>
                                          </p:val>
                                        </p:tav>
                                        <p:tav tm="100000">
                                          <p:val>
                                            <p:strVal val="ppt_h"/>
                                          </p:val>
                                        </p:tav>
                                      </p:tavLst>
                                    </p:anim>
                                    <p:anim calcmode="lin" valueType="num">
                                      <p:cBhvr>
                                        <p:cTn id="1027" dur="2000"/>
                                        <p:tgtEl>
                                          <p:spTgt spid="5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8" dur="1" fill="hold">
                                          <p:stCondLst>
                                            <p:cond delay="1999"/>
                                          </p:stCondLst>
                                        </p:cTn>
                                        <p:tgtEl>
                                          <p:spTgt spid="50"/>
                                        </p:tgtEl>
                                        <p:attrNameLst>
                                          <p:attrName>style.visibility</p:attrName>
                                        </p:attrNameLst>
                                      </p:cBhvr>
                                      <p:to>
                                        <p:strVal val="hidden"/>
                                      </p:to>
                                    </p:set>
                                  </p:childTnLst>
                                </p:cTn>
                              </p:par>
                              <p:par>
                                <p:cTn id="1029" presetID="19" presetClass="exit" presetSubtype="10" fill="hold" nodeType="withEffect">
                                  <p:stCondLst>
                                    <p:cond delay="0"/>
                                  </p:stCondLst>
                                  <p:childTnLst>
                                    <p:anim calcmode="lin" valueType="num">
                                      <p:cBhvr>
                                        <p:cTn id="1030" dur="2000"/>
                                        <p:tgtEl>
                                          <p:spTgt spid="51"/>
                                        </p:tgtEl>
                                        <p:attrNameLst>
                                          <p:attrName>ppt_h</p:attrName>
                                        </p:attrNameLst>
                                      </p:cBhvr>
                                      <p:tavLst>
                                        <p:tav tm="0">
                                          <p:val>
                                            <p:strVal val="ppt_h"/>
                                          </p:val>
                                        </p:tav>
                                        <p:tav tm="100000">
                                          <p:val>
                                            <p:strVal val="ppt_h"/>
                                          </p:val>
                                        </p:tav>
                                      </p:tavLst>
                                    </p:anim>
                                    <p:anim calcmode="lin" valueType="num">
                                      <p:cBhvr>
                                        <p:cTn id="1031" dur="2000"/>
                                        <p:tgtEl>
                                          <p:spTgt spid="5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2" dur="1" fill="hold">
                                          <p:stCondLst>
                                            <p:cond delay="1999"/>
                                          </p:stCondLst>
                                        </p:cTn>
                                        <p:tgtEl>
                                          <p:spTgt spid="51"/>
                                        </p:tgtEl>
                                        <p:attrNameLst>
                                          <p:attrName>style.visibility</p:attrName>
                                        </p:attrNameLst>
                                      </p:cBhvr>
                                      <p:to>
                                        <p:strVal val="hidden"/>
                                      </p:to>
                                    </p:set>
                                  </p:childTnLst>
                                </p:cTn>
                              </p:par>
                              <p:par>
                                <p:cTn id="1033" presetID="19" presetClass="exit" presetSubtype="10" fill="hold" nodeType="withEffect">
                                  <p:stCondLst>
                                    <p:cond delay="0"/>
                                  </p:stCondLst>
                                  <p:childTnLst>
                                    <p:anim calcmode="lin" valueType="num">
                                      <p:cBhvr>
                                        <p:cTn id="1034" dur="2000"/>
                                        <p:tgtEl>
                                          <p:spTgt spid="52"/>
                                        </p:tgtEl>
                                        <p:attrNameLst>
                                          <p:attrName>ppt_h</p:attrName>
                                        </p:attrNameLst>
                                      </p:cBhvr>
                                      <p:tavLst>
                                        <p:tav tm="0">
                                          <p:val>
                                            <p:strVal val="ppt_h"/>
                                          </p:val>
                                        </p:tav>
                                        <p:tav tm="100000">
                                          <p:val>
                                            <p:strVal val="ppt_h"/>
                                          </p:val>
                                        </p:tav>
                                      </p:tavLst>
                                    </p:anim>
                                    <p:anim calcmode="lin" valueType="num">
                                      <p:cBhvr>
                                        <p:cTn id="1035" dur="2000"/>
                                        <p:tgtEl>
                                          <p:spTgt spid="5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6" dur="1" fill="hold">
                                          <p:stCondLst>
                                            <p:cond delay="1999"/>
                                          </p:stCondLst>
                                        </p:cTn>
                                        <p:tgtEl>
                                          <p:spTgt spid="52"/>
                                        </p:tgtEl>
                                        <p:attrNameLst>
                                          <p:attrName>style.visibility</p:attrName>
                                        </p:attrNameLst>
                                      </p:cBhvr>
                                      <p:to>
                                        <p:strVal val="hidden"/>
                                      </p:to>
                                    </p:set>
                                  </p:childTnLst>
                                </p:cTn>
                              </p:par>
                              <p:par>
                                <p:cTn id="1037" presetID="19" presetClass="exit" presetSubtype="10" fill="hold" nodeType="withEffect">
                                  <p:stCondLst>
                                    <p:cond delay="0"/>
                                  </p:stCondLst>
                                  <p:childTnLst>
                                    <p:anim calcmode="lin" valueType="num">
                                      <p:cBhvr>
                                        <p:cTn id="1038" dur="2000"/>
                                        <p:tgtEl>
                                          <p:spTgt spid="53"/>
                                        </p:tgtEl>
                                        <p:attrNameLst>
                                          <p:attrName>ppt_h</p:attrName>
                                        </p:attrNameLst>
                                      </p:cBhvr>
                                      <p:tavLst>
                                        <p:tav tm="0">
                                          <p:val>
                                            <p:strVal val="ppt_h"/>
                                          </p:val>
                                        </p:tav>
                                        <p:tav tm="100000">
                                          <p:val>
                                            <p:strVal val="ppt_h"/>
                                          </p:val>
                                        </p:tav>
                                      </p:tavLst>
                                    </p:anim>
                                    <p:anim calcmode="lin" valueType="num">
                                      <p:cBhvr>
                                        <p:cTn id="1039" dur="2000"/>
                                        <p:tgtEl>
                                          <p:spTgt spid="5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0" dur="1" fill="hold">
                                          <p:stCondLst>
                                            <p:cond delay="1999"/>
                                          </p:stCondLst>
                                        </p:cTn>
                                        <p:tgtEl>
                                          <p:spTgt spid="53"/>
                                        </p:tgtEl>
                                        <p:attrNameLst>
                                          <p:attrName>style.visibility</p:attrName>
                                        </p:attrNameLst>
                                      </p:cBhvr>
                                      <p:to>
                                        <p:strVal val="hidden"/>
                                      </p:to>
                                    </p:set>
                                  </p:childTnLst>
                                </p:cTn>
                              </p:par>
                              <p:par>
                                <p:cTn id="1041" presetID="19" presetClass="exit" presetSubtype="10" fill="hold" nodeType="withEffect">
                                  <p:stCondLst>
                                    <p:cond delay="0"/>
                                  </p:stCondLst>
                                  <p:childTnLst>
                                    <p:anim calcmode="lin" valueType="num">
                                      <p:cBhvr>
                                        <p:cTn id="1042" dur="2000"/>
                                        <p:tgtEl>
                                          <p:spTgt spid="54"/>
                                        </p:tgtEl>
                                        <p:attrNameLst>
                                          <p:attrName>ppt_h</p:attrName>
                                        </p:attrNameLst>
                                      </p:cBhvr>
                                      <p:tavLst>
                                        <p:tav tm="0">
                                          <p:val>
                                            <p:strVal val="ppt_h"/>
                                          </p:val>
                                        </p:tav>
                                        <p:tav tm="100000">
                                          <p:val>
                                            <p:strVal val="ppt_h"/>
                                          </p:val>
                                        </p:tav>
                                      </p:tavLst>
                                    </p:anim>
                                    <p:anim calcmode="lin" valueType="num">
                                      <p:cBhvr>
                                        <p:cTn id="1043" dur="2000"/>
                                        <p:tgtEl>
                                          <p:spTgt spid="5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4" dur="1" fill="hold">
                                          <p:stCondLst>
                                            <p:cond delay="1999"/>
                                          </p:stCondLst>
                                        </p:cTn>
                                        <p:tgtEl>
                                          <p:spTgt spid="54"/>
                                        </p:tgtEl>
                                        <p:attrNameLst>
                                          <p:attrName>style.visibility</p:attrName>
                                        </p:attrNameLst>
                                      </p:cBhvr>
                                      <p:to>
                                        <p:strVal val="hidden"/>
                                      </p:to>
                                    </p:set>
                                  </p:childTnLst>
                                </p:cTn>
                              </p:par>
                              <p:par>
                                <p:cTn id="1045" presetID="19" presetClass="exit" presetSubtype="10" fill="hold" nodeType="withEffect">
                                  <p:stCondLst>
                                    <p:cond delay="0"/>
                                  </p:stCondLst>
                                  <p:childTnLst>
                                    <p:anim calcmode="lin" valueType="num">
                                      <p:cBhvr>
                                        <p:cTn id="1046" dur="2000"/>
                                        <p:tgtEl>
                                          <p:spTgt spid="55"/>
                                        </p:tgtEl>
                                        <p:attrNameLst>
                                          <p:attrName>ppt_h</p:attrName>
                                        </p:attrNameLst>
                                      </p:cBhvr>
                                      <p:tavLst>
                                        <p:tav tm="0">
                                          <p:val>
                                            <p:strVal val="ppt_h"/>
                                          </p:val>
                                        </p:tav>
                                        <p:tav tm="100000">
                                          <p:val>
                                            <p:strVal val="ppt_h"/>
                                          </p:val>
                                        </p:tav>
                                      </p:tavLst>
                                    </p:anim>
                                    <p:anim calcmode="lin" valueType="num">
                                      <p:cBhvr>
                                        <p:cTn id="1047" dur="2000"/>
                                        <p:tgtEl>
                                          <p:spTgt spid="5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8" dur="1" fill="hold">
                                          <p:stCondLst>
                                            <p:cond delay="1999"/>
                                          </p:stCondLst>
                                        </p:cTn>
                                        <p:tgtEl>
                                          <p:spTgt spid="55"/>
                                        </p:tgtEl>
                                        <p:attrNameLst>
                                          <p:attrName>style.visibility</p:attrName>
                                        </p:attrNameLst>
                                      </p:cBhvr>
                                      <p:to>
                                        <p:strVal val="hidden"/>
                                      </p:to>
                                    </p:set>
                                  </p:childTnLst>
                                </p:cTn>
                              </p:par>
                              <p:par>
                                <p:cTn id="1049" presetID="19" presetClass="exit" presetSubtype="10" fill="hold" nodeType="withEffect">
                                  <p:stCondLst>
                                    <p:cond delay="0"/>
                                  </p:stCondLst>
                                  <p:childTnLst>
                                    <p:anim calcmode="lin" valueType="num">
                                      <p:cBhvr>
                                        <p:cTn id="1050" dur="2000"/>
                                        <p:tgtEl>
                                          <p:spTgt spid="56"/>
                                        </p:tgtEl>
                                        <p:attrNameLst>
                                          <p:attrName>ppt_h</p:attrName>
                                        </p:attrNameLst>
                                      </p:cBhvr>
                                      <p:tavLst>
                                        <p:tav tm="0">
                                          <p:val>
                                            <p:strVal val="ppt_h"/>
                                          </p:val>
                                        </p:tav>
                                        <p:tav tm="100000">
                                          <p:val>
                                            <p:strVal val="ppt_h"/>
                                          </p:val>
                                        </p:tav>
                                      </p:tavLst>
                                    </p:anim>
                                    <p:anim calcmode="lin" valueType="num">
                                      <p:cBhvr>
                                        <p:cTn id="1051" dur="2000"/>
                                        <p:tgtEl>
                                          <p:spTgt spid="5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2" dur="1" fill="hold">
                                          <p:stCondLst>
                                            <p:cond delay="1999"/>
                                          </p:stCondLst>
                                        </p:cTn>
                                        <p:tgtEl>
                                          <p:spTgt spid="56"/>
                                        </p:tgtEl>
                                        <p:attrNameLst>
                                          <p:attrName>style.visibility</p:attrName>
                                        </p:attrNameLst>
                                      </p:cBhvr>
                                      <p:to>
                                        <p:strVal val="hidden"/>
                                      </p:to>
                                    </p:set>
                                  </p:childTnLst>
                                </p:cTn>
                              </p:par>
                              <p:par>
                                <p:cTn id="1053" presetID="19" presetClass="exit" presetSubtype="10" fill="hold" nodeType="withEffect">
                                  <p:stCondLst>
                                    <p:cond delay="0"/>
                                  </p:stCondLst>
                                  <p:childTnLst>
                                    <p:anim calcmode="lin" valueType="num">
                                      <p:cBhvr>
                                        <p:cTn id="1054" dur="2000"/>
                                        <p:tgtEl>
                                          <p:spTgt spid="57"/>
                                        </p:tgtEl>
                                        <p:attrNameLst>
                                          <p:attrName>ppt_h</p:attrName>
                                        </p:attrNameLst>
                                      </p:cBhvr>
                                      <p:tavLst>
                                        <p:tav tm="0">
                                          <p:val>
                                            <p:strVal val="ppt_h"/>
                                          </p:val>
                                        </p:tav>
                                        <p:tav tm="100000">
                                          <p:val>
                                            <p:strVal val="ppt_h"/>
                                          </p:val>
                                        </p:tav>
                                      </p:tavLst>
                                    </p:anim>
                                    <p:anim calcmode="lin" valueType="num">
                                      <p:cBhvr>
                                        <p:cTn id="1055" dur="2000"/>
                                        <p:tgtEl>
                                          <p:spTgt spid="5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6" dur="1" fill="hold">
                                          <p:stCondLst>
                                            <p:cond delay="1999"/>
                                          </p:stCondLst>
                                        </p:cTn>
                                        <p:tgtEl>
                                          <p:spTgt spid="57"/>
                                        </p:tgtEl>
                                        <p:attrNameLst>
                                          <p:attrName>style.visibility</p:attrName>
                                        </p:attrNameLst>
                                      </p:cBhvr>
                                      <p:to>
                                        <p:strVal val="hidden"/>
                                      </p:to>
                                    </p:set>
                                  </p:childTnLst>
                                </p:cTn>
                              </p:par>
                              <p:par>
                                <p:cTn id="1057" presetID="19" presetClass="exit" presetSubtype="10" fill="hold" nodeType="withEffect">
                                  <p:stCondLst>
                                    <p:cond delay="0"/>
                                  </p:stCondLst>
                                  <p:childTnLst>
                                    <p:anim calcmode="lin" valueType="num">
                                      <p:cBhvr>
                                        <p:cTn id="1058" dur="2000"/>
                                        <p:tgtEl>
                                          <p:spTgt spid="58"/>
                                        </p:tgtEl>
                                        <p:attrNameLst>
                                          <p:attrName>ppt_h</p:attrName>
                                        </p:attrNameLst>
                                      </p:cBhvr>
                                      <p:tavLst>
                                        <p:tav tm="0">
                                          <p:val>
                                            <p:strVal val="ppt_h"/>
                                          </p:val>
                                        </p:tav>
                                        <p:tav tm="100000">
                                          <p:val>
                                            <p:strVal val="ppt_h"/>
                                          </p:val>
                                        </p:tav>
                                      </p:tavLst>
                                    </p:anim>
                                    <p:anim calcmode="lin" valueType="num">
                                      <p:cBhvr>
                                        <p:cTn id="1059" dur="2000"/>
                                        <p:tgtEl>
                                          <p:spTgt spid="5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0" dur="1" fill="hold">
                                          <p:stCondLst>
                                            <p:cond delay="1999"/>
                                          </p:stCondLst>
                                        </p:cTn>
                                        <p:tgtEl>
                                          <p:spTgt spid="58"/>
                                        </p:tgtEl>
                                        <p:attrNameLst>
                                          <p:attrName>style.visibility</p:attrName>
                                        </p:attrNameLst>
                                      </p:cBhvr>
                                      <p:to>
                                        <p:strVal val="hidden"/>
                                      </p:to>
                                    </p:set>
                                  </p:childTnLst>
                                </p:cTn>
                              </p:par>
                              <p:par>
                                <p:cTn id="1061" presetID="19" presetClass="exit" presetSubtype="10" fill="hold" nodeType="withEffect">
                                  <p:stCondLst>
                                    <p:cond delay="0"/>
                                  </p:stCondLst>
                                  <p:childTnLst>
                                    <p:anim calcmode="lin" valueType="num">
                                      <p:cBhvr>
                                        <p:cTn id="1062" dur="2000"/>
                                        <p:tgtEl>
                                          <p:spTgt spid="59"/>
                                        </p:tgtEl>
                                        <p:attrNameLst>
                                          <p:attrName>ppt_h</p:attrName>
                                        </p:attrNameLst>
                                      </p:cBhvr>
                                      <p:tavLst>
                                        <p:tav tm="0">
                                          <p:val>
                                            <p:strVal val="ppt_h"/>
                                          </p:val>
                                        </p:tav>
                                        <p:tav tm="100000">
                                          <p:val>
                                            <p:strVal val="ppt_h"/>
                                          </p:val>
                                        </p:tav>
                                      </p:tavLst>
                                    </p:anim>
                                    <p:anim calcmode="lin" valueType="num">
                                      <p:cBhvr>
                                        <p:cTn id="1063" dur="2000"/>
                                        <p:tgtEl>
                                          <p:spTgt spid="5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4" dur="1" fill="hold">
                                          <p:stCondLst>
                                            <p:cond delay="1999"/>
                                          </p:stCondLst>
                                        </p:cTn>
                                        <p:tgtEl>
                                          <p:spTgt spid="59"/>
                                        </p:tgtEl>
                                        <p:attrNameLst>
                                          <p:attrName>style.visibility</p:attrName>
                                        </p:attrNameLst>
                                      </p:cBhvr>
                                      <p:to>
                                        <p:strVal val="hidden"/>
                                      </p:to>
                                    </p:set>
                                  </p:childTnLst>
                                </p:cTn>
                              </p:par>
                              <p:par>
                                <p:cTn id="1065" presetID="19" presetClass="exit" presetSubtype="10" fill="hold" nodeType="withEffect">
                                  <p:stCondLst>
                                    <p:cond delay="0"/>
                                  </p:stCondLst>
                                  <p:childTnLst>
                                    <p:anim calcmode="lin" valueType="num">
                                      <p:cBhvr>
                                        <p:cTn id="1066" dur="2000"/>
                                        <p:tgtEl>
                                          <p:spTgt spid="60"/>
                                        </p:tgtEl>
                                        <p:attrNameLst>
                                          <p:attrName>ppt_h</p:attrName>
                                        </p:attrNameLst>
                                      </p:cBhvr>
                                      <p:tavLst>
                                        <p:tav tm="0">
                                          <p:val>
                                            <p:strVal val="ppt_h"/>
                                          </p:val>
                                        </p:tav>
                                        <p:tav tm="100000">
                                          <p:val>
                                            <p:strVal val="ppt_h"/>
                                          </p:val>
                                        </p:tav>
                                      </p:tavLst>
                                    </p:anim>
                                    <p:anim calcmode="lin" valueType="num">
                                      <p:cBhvr>
                                        <p:cTn id="1067" dur="2000"/>
                                        <p:tgtEl>
                                          <p:spTgt spid="6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8" dur="1" fill="hold">
                                          <p:stCondLst>
                                            <p:cond delay="1999"/>
                                          </p:stCondLst>
                                        </p:cTn>
                                        <p:tgtEl>
                                          <p:spTgt spid="60"/>
                                        </p:tgtEl>
                                        <p:attrNameLst>
                                          <p:attrName>style.visibility</p:attrName>
                                        </p:attrNameLst>
                                      </p:cBhvr>
                                      <p:to>
                                        <p:strVal val="hidden"/>
                                      </p:to>
                                    </p:set>
                                  </p:childTnLst>
                                </p:cTn>
                              </p:par>
                              <p:par>
                                <p:cTn id="1069" presetID="19" presetClass="exit" presetSubtype="10" fill="hold" nodeType="withEffect">
                                  <p:stCondLst>
                                    <p:cond delay="0"/>
                                  </p:stCondLst>
                                  <p:childTnLst>
                                    <p:anim calcmode="lin" valueType="num">
                                      <p:cBhvr>
                                        <p:cTn id="1070" dur="2000"/>
                                        <p:tgtEl>
                                          <p:spTgt spid="61"/>
                                        </p:tgtEl>
                                        <p:attrNameLst>
                                          <p:attrName>ppt_h</p:attrName>
                                        </p:attrNameLst>
                                      </p:cBhvr>
                                      <p:tavLst>
                                        <p:tav tm="0">
                                          <p:val>
                                            <p:strVal val="ppt_h"/>
                                          </p:val>
                                        </p:tav>
                                        <p:tav tm="100000">
                                          <p:val>
                                            <p:strVal val="ppt_h"/>
                                          </p:val>
                                        </p:tav>
                                      </p:tavLst>
                                    </p:anim>
                                    <p:anim calcmode="lin" valueType="num">
                                      <p:cBhvr>
                                        <p:cTn id="1071" dur="2000"/>
                                        <p:tgtEl>
                                          <p:spTgt spid="6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2" dur="1" fill="hold">
                                          <p:stCondLst>
                                            <p:cond delay="1999"/>
                                          </p:stCondLst>
                                        </p:cTn>
                                        <p:tgtEl>
                                          <p:spTgt spid="61"/>
                                        </p:tgtEl>
                                        <p:attrNameLst>
                                          <p:attrName>style.visibility</p:attrName>
                                        </p:attrNameLst>
                                      </p:cBhvr>
                                      <p:to>
                                        <p:strVal val="hidden"/>
                                      </p:to>
                                    </p:set>
                                  </p:childTnLst>
                                </p:cTn>
                              </p:par>
                              <p:par>
                                <p:cTn id="1073" presetID="19" presetClass="exit" presetSubtype="10" fill="hold" nodeType="withEffect">
                                  <p:stCondLst>
                                    <p:cond delay="0"/>
                                  </p:stCondLst>
                                  <p:childTnLst>
                                    <p:anim calcmode="lin" valueType="num">
                                      <p:cBhvr>
                                        <p:cTn id="1074" dur="2000"/>
                                        <p:tgtEl>
                                          <p:spTgt spid="62"/>
                                        </p:tgtEl>
                                        <p:attrNameLst>
                                          <p:attrName>ppt_h</p:attrName>
                                        </p:attrNameLst>
                                      </p:cBhvr>
                                      <p:tavLst>
                                        <p:tav tm="0">
                                          <p:val>
                                            <p:strVal val="ppt_h"/>
                                          </p:val>
                                        </p:tav>
                                        <p:tav tm="100000">
                                          <p:val>
                                            <p:strVal val="ppt_h"/>
                                          </p:val>
                                        </p:tav>
                                      </p:tavLst>
                                    </p:anim>
                                    <p:anim calcmode="lin" valueType="num">
                                      <p:cBhvr>
                                        <p:cTn id="1075" dur="2000"/>
                                        <p:tgtEl>
                                          <p:spTgt spid="6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6" dur="1" fill="hold">
                                          <p:stCondLst>
                                            <p:cond delay="1999"/>
                                          </p:stCondLst>
                                        </p:cTn>
                                        <p:tgtEl>
                                          <p:spTgt spid="62"/>
                                        </p:tgtEl>
                                        <p:attrNameLst>
                                          <p:attrName>style.visibility</p:attrName>
                                        </p:attrNameLst>
                                      </p:cBhvr>
                                      <p:to>
                                        <p:strVal val="hidden"/>
                                      </p:to>
                                    </p:set>
                                  </p:childTnLst>
                                </p:cTn>
                              </p:par>
                              <p:par>
                                <p:cTn id="1077" presetID="19" presetClass="exit" presetSubtype="10" fill="hold" nodeType="withEffect">
                                  <p:stCondLst>
                                    <p:cond delay="0"/>
                                  </p:stCondLst>
                                  <p:childTnLst>
                                    <p:anim calcmode="lin" valueType="num">
                                      <p:cBhvr>
                                        <p:cTn id="1078" dur="2000"/>
                                        <p:tgtEl>
                                          <p:spTgt spid="63"/>
                                        </p:tgtEl>
                                        <p:attrNameLst>
                                          <p:attrName>ppt_h</p:attrName>
                                        </p:attrNameLst>
                                      </p:cBhvr>
                                      <p:tavLst>
                                        <p:tav tm="0">
                                          <p:val>
                                            <p:strVal val="ppt_h"/>
                                          </p:val>
                                        </p:tav>
                                        <p:tav tm="100000">
                                          <p:val>
                                            <p:strVal val="ppt_h"/>
                                          </p:val>
                                        </p:tav>
                                      </p:tavLst>
                                    </p:anim>
                                    <p:anim calcmode="lin" valueType="num">
                                      <p:cBhvr>
                                        <p:cTn id="1079" dur="2000"/>
                                        <p:tgtEl>
                                          <p:spTgt spid="6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0" dur="1" fill="hold">
                                          <p:stCondLst>
                                            <p:cond delay="1999"/>
                                          </p:stCondLst>
                                        </p:cTn>
                                        <p:tgtEl>
                                          <p:spTgt spid="63"/>
                                        </p:tgtEl>
                                        <p:attrNameLst>
                                          <p:attrName>style.visibility</p:attrName>
                                        </p:attrNameLst>
                                      </p:cBhvr>
                                      <p:to>
                                        <p:strVal val="hidden"/>
                                      </p:to>
                                    </p:set>
                                  </p:childTnLst>
                                </p:cTn>
                              </p:par>
                              <p:par>
                                <p:cTn id="1081" presetID="19" presetClass="exit" presetSubtype="10" fill="hold" nodeType="withEffect">
                                  <p:stCondLst>
                                    <p:cond delay="0"/>
                                  </p:stCondLst>
                                  <p:childTnLst>
                                    <p:anim calcmode="lin" valueType="num">
                                      <p:cBhvr>
                                        <p:cTn id="1082" dur="2000"/>
                                        <p:tgtEl>
                                          <p:spTgt spid="64"/>
                                        </p:tgtEl>
                                        <p:attrNameLst>
                                          <p:attrName>ppt_h</p:attrName>
                                        </p:attrNameLst>
                                      </p:cBhvr>
                                      <p:tavLst>
                                        <p:tav tm="0">
                                          <p:val>
                                            <p:strVal val="ppt_h"/>
                                          </p:val>
                                        </p:tav>
                                        <p:tav tm="100000">
                                          <p:val>
                                            <p:strVal val="ppt_h"/>
                                          </p:val>
                                        </p:tav>
                                      </p:tavLst>
                                    </p:anim>
                                    <p:anim calcmode="lin" valueType="num">
                                      <p:cBhvr>
                                        <p:cTn id="1083" dur="2000"/>
                                        <p:tgtEl>
                                          <p:spTgt spid="6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4" dur="1" fill="hold">
                                          <p:stCondLst>
                                            <p:cond delay="1999"/>
                                          </p:stCondLst>
                                        </p:cTn>
                                        <p:tgtEl>
                                          <p:spTgt spid="64"/>
                                        </p:tgtEl>
                                        <p:attrNameLst>
                                          <p:attrName>style.visibility</p:attrName>
                                        </p:attrNameLst>
                                      </p:cBhvr>
                                      <p:to>
                                        <p:strVal val="hidden"/>
                                      </p:to>
                                    </p:set>
                                  </p:childTnLst>
                                </p:cTn>
                              </p:par>
                              <p:par>
                                <p:cTn id="1085" presetID="19" presetClass="exit" presetSubtype="10" fill="hold" nodeType="withEffect">
                                  <p:stCondLst>
                                    <p:cond delay="0"/>
                                  </p:stCondLst>
                                  <p:childTnLst>
                                    <p:anim calcmode="lin" valueType="num">
                                      <p:cBhvr>
                                        <p:cTn id="1086" dur="2000"/>
                                        <p:tgtEl>
                                          <p:spTgt spid="65"/>
                                        </p:tgtEl>
                                        <p:attrNameLst>
                                          <p:attrName>ppt_h</p:attrName>
                                        </p:attrNameLst>
                                      </p:cBhvr>
                                      <p:tavLst>
                                        <p:tav tm="0">
                                          <p:val>
                                            <p:strVal val="ppt_h"/>
                                          </p:val>
                                        </p:tav>
                                        <p:tav tm="100000">
                                          <p:val>
                                            <p:strVal val="ppt_h"/>
                                          </p:val>
                                        </p:tav>
                                      </p:tavLst>
                                    </p:anim>
                                    <p:anim calcmode="lin" valueType="num">
                                      <p:cBhvr>
                                        <p:cTn id="1087" dur="2000"/>
                                        <p:tgtEl>
                                          <p:spTgt spid="6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8" dur="1" fill="hold">
                                          <p:stCondLst>
                                            <p:cond delay="1999"/>
                                          </p:stCondLst>
                                        </p:cTn>
                                        <p:tgtEl>
                                          <p:spTgt spid="65"/>
                                        </p:tgtEl>
                                        <p:attrNameLst>
                                          <p:attrName>style.visibility</p:attrName>
                                        </p:attrNameLst>
                                      </p:cBhvr>
                                      <p:to>
                                        <p:strVal val="hidden"/>
                                      </p:to>
                                    </p:set>
                                  </p:childTnLst>
                                </p:cTn>
                              </p:par>
                              <p:par>
                                <p:cTn id="1089" presetID="19" presetClass="exit" presetSubtype="10" fill="hold" nodeType="withEffect">
                                  <p:stCondLst>
                                    <p:cond delay="0"/>
                                  </p:stCondLst>
                                  <p:childTnLst>
                                    <p:anim calcmode="lin" valueType="num">
                                      <p:cBhvr>
                                        <p:cTn id="1090" dur="2000"/>
                                        <p:tgtEl>
                                          <p:spTgt spid="66"/>
                                        </p:tgtEl>
                                        <p:attrNameLst>
                                          <p:attrName>ppt_h</p:attrName>
                                        </p:attrNameLst>
                                      </p:cBhvr>
                                      <p:tavLst>
                                        <p:tav tm="0">
                                          <p:val>
                                            <p:strVal val="ppt_h"/>
                                          </p:val>
                                        </p:tav>
                                        <p:tav tm="100000">
                                          <p:val>
                                            <p:strVal val="ppt_h"/>
                                          </p:val>
                                        </p:tav>
                                      </p:tavLst>
                                    </p:anim>
                                    <p:anim calcmode="lin" valueType="num">
                                      <p:cBhvr>
                                        <p:cTn id="1091" dur="2000"/>
                                        <p:tgtEl>
                                          <p:spTgt spid="6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2" dur="1" fill="hold">
                                          <p:stCondLst>
                                            <p:cond delay="1999"/>
                                          </p:stCondLst>
                                        </p:cTn>
                                        <p:tgtEl>
                                          <p:spTgt spid="66"/>
                                        </p:tgtEl>
                                        <p:attrNameLst>
                                          <p:attrName>style.visibility</p:attrName>
                                        </p:attrNameLst>
                                      </p:cBhvr>
                                      <p:to>
                                        <p:strVal val="hidden"/>
                                      </p:to>
                                    </p:set>
                                  </p:childTnLst>
                                </p:cTn>
                              </p:par>
                              <p:par>
                                <p:cTn id="1093" presetID="19" presetClass="exit" presetSubtype="10" fill="hold" nodeType="withEffect">
                                  <p:stCondLst>
                                    <p:cond delay="0"/>
                                  </p:stCondLst>
                                  <p:childTnLst>
                                    <p:anim calcmode="lin" valueType="num">
                                      <p:cBhvr>
                                        <p:cTn id="1094" dur="2000"/>
                                        <p:tgtEl>
                                          <p:spTgt spid="67"/>
                                        </p:tgtEl>
                                        <p:attrNameLst>
                                          <p:attrName>ppt_h</p:attrName>
                                        </p:attrNameLst>
                                      </p:cBhvr>
                                      <p:tavLst>
                                        <p:tav tm="0">
                                          <p:val>
                                            <p:strVal val="ppt_h"/>
                                          </p:val>
                                        </p:tav>
                                        <p:tav tm="100000">
                                          <p:val>
                                            <p:strVal val="ppt_h"/>
                                          </p:val>
                                        </p:tav>
                                      </p:tavLst>
                                    </p:anim>
                                    <p:anim calcmode="lin" valueType="num">
                                      <p:cBhvr>
                                        <p:cTn id="1095" dur="2000"/>
                                        <p:tgtEl>
                                          <p:spTgt spid="6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6" dur="1" fill="hold">
                                          <p:stCondLst>
                                            <p:cond delay="1999"/>
                                          </p:stCondLst>
                                        </p:cTn>
                                        <p:tgtEl>
                                          <p:spTgt spid="67"/>
                                        </p:tgtEl>
                                        <p:attrNameLst>
                                          <p:attrName>style.visibility</p:attrName>
                                        </p:attrNameLst>
                                      </p:cBhvr>
                                      <p:to>
                                        <p:strVal val="hidden"/>
                                      </p:to>
                                    </p:set>
                                  </p:childTnLst>
                                </p:cTn>
                              </p:par>
                              <p:par>
                                <p:cTn id="1097" presetID="19" presetClass="exit" presetSubtype="10" fill="hold" nodeType="withEffect">
                                  <p:stCondLst>
                                    <p:cond delay="0"/>
                                  </p:stCondLst>
                                  <p:childTnLst>
                                    <p:anim calcmode="lin" valueType="num">
                                      <p:cBhvr>
                                        <p:cTn id="1098" dur="2000"/>
                                        <p:tgtEl>
                                          <p:spTgt spid="68"/>
                                        </p:tgtEl>
                                        <p:attrNameLst>
                                          <p:attrName>ppt_h</p:attrName>
                                        </p:attrNameLst>
                                      </p:cBhvr>
                                      <p:tavLst>
                                        <p:tav tm="0">
                                          <p:val>
                                            <p:strVal val="ppt_h"/>
                                          </p:val>
                                        </p:tav>
                                        <p:tav tm="100000">
                                          <p:val>
                                            <p:strVal val="ppt_h"/>
                                          </p:val>
                                        </p:tav>
                                      </p:tavLst>
                                    </p:anim>
                                    <p:anim calcmode="lin" valueType="num">
                                      <p:cBhvr>
                                        <p:cTn id="1099" dur="2000"/>
                                        <p:tgtEl>
                                          <p:spTgt spid="6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0" dur="1" fill="hold">
                                          <p:stCondLst>
                                            <p:cond delay="1999"/>
                                          </p:stCondLst>
                                        </p:cTn>
                                        <p:tgtEl>
                                          <p:spTgt spid="68"/>
                                        </p:tgtEl>
                                        <p:attrNameLst>
                                          <p:attrName>style.visibility</p:attrName>
                                        </p:attrNameLst>
                                      </p:cBhvr>
                                      <p:to>
                                        <p:strVal val="hidden"/>
                                      </p:to>
                                    </p:set>
                                  </p:childTnLst>
                                </p:cTn>
                              </p:par>
                              <p:par>
                                <p:cTn id="1101" presetID="19" presetClass="exit" presetSubtype="10" fill="hold" nodeType="withEffect">
                                  <p:stCondLst>
                                    <p:cond delay="0"/>
                                  </p:stCondLst>
                                  <p:childTnLst>
                                    <p:anim calcmode="lin" valueType="num">
                                      <p:cBhvr>
                                        <p:cTn id="1102" dur="2000"/>
                                        <p:tgtEl>
                                          <p:spTgt spid="69"/>
                                        </p:tgtEl>
                                        <p:attrNameLst>
                                          <p:attrName>ppt_h</p:attrName>
                                        </p:attrNameLst>
                                      </p:cBhvr>
                                      <p:tavLst>
                                        <p:tav tm="0">
                                          <p:val>
                                            <p:strVal val="ppt_h"/>
                                          </p:val>
                                        </p:tav>
                                        <p:tav tm="100000">
                                          <p:val>
                                            <p:strVal val="ppt_h"/>
                                          </p:val>
                                        </p:tav>
                                      </p:tavLst>
                                    </p:anim>
                                    <p:anim calcmode="lin" valueType="num">
                                      <p:cBhvr>
                                        <p:cTn id="1103" dur="2000"/>
                                        <p:tgtEl>
                                          <p:spTgt spid="6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4" dur="1" fill="hold">
                                          <p:stCondLst>
                                            <p:cond delay="1999"/>
                                          </p:stCondLst>
                                        </p:cTn>
                                        <p:tgtEl>
                                          <p:spTgt spid="69"/>
                                        </p:tgtEl>
                                        <p:attrNameLst>
                                          <p:attrName>style.visibility</p:attrName>
                                        </p:attrNameLst>
                                      </p:cBhvr>
                                      <p:to>
                                        <p:strVal val="hidden"/>
                                      </p:to>
                                    </p:set>
                                  </p:childTnLst>
                                </p:cTn>
                              </p:par>
                              <p:par>
                                <p:cTn id="1105" presetID="19" presetClass="exit" presetSubtype="10" fill="hold" nodeType="withEffect">
                                  <p:stCondLst>
                                    <p:cond delay="0"/>
                                  </p:stCondLst>
                                  <p:childTnLst>
                                    <p:anim calcmode="lin" valueType="num">
                                      <p:cBhvr>
                                        <p:cTn id="1106" dur="2000"/>
                                        <p:tgtEl>
                                          <p:spTgt spid="70"/>
                                        </p:tgtEl>
                                        <p:attrNameLst>
                                          <p:attrName>ppt_h</p:attrName>
                                        </p:attrNameLst>
                                      </p:cBhvr>
                                      <p:tavLst>
                                        <p:tav tm="0">
                                          <p:val>
                                            <p:strVal val="ppt_h"/>
                                          </p:val>
                                        </p:tav>
                                        <p:tav tm="100000">
                                          <p:val>
                                            <p:strVal val="ppt_h"/>
                                          </p:val>
                                        </p:tav>
                                      </p:tavLst>
                                    </p:anim>
                                    <p:anim calcmode="lin" valueType="num">
                                      <p:cBhvr>
                                        <p:cTn id="1107" dur="2000"/>
                                        <p:tgtEl>
                                          <p:spTgt spid="7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8" dur="1" fill="hold">
                                          <p:stCondLst>
                                            <p:cond delay="1999"/>
                                          </p:stCondLst>
                                        </p:cTn>
                                        <p:tgtEl>
                                          <p:spTgt spid="70"/>
                                        </p:tgtEl>
                                        <p:attrNameLst>
                                          <p:attrName>style.visibility</p:attrName>
                                        </p:attrNameLst>
                                      </p:cBhvr>
                                      <p:to>
                                        <p:strVal val="hidden"/>
                                      </p:to>
                                    </p:set>
                                  </p:childTnLst>
                                </p:cTn>
                              </p:par>
                              <p:par>
                                <p:cTn id="1109" presetID="17" presetClass="entr" presetSubtype="1" fill="hold" nodeType="withEffect">
                                  <p:stCondLst>
                                    <p:cond delay="0"/>
                                  </p:stCondLst>
                                  <p:childTnLst>
                                    <p:set>
                                      <p:cBhvr>
                                        <p:cTn id="1110" dur="1" fill="hold">
                                          <p:stCondLst>
                                            <p:cond delay="0"/>
                                          </p:stCondLst>
                                        </p:cTn>
                                        <p:tgtEl>
                                          <p:spTgt spid="4"/>
                                        </p:tgtEl>
                                        <p:attrNameLst>
                                          <p:attrName>style.visibility</p:attrName>
                                        </p:attrNameLst>
                                      </p:cBhvr>
                                      <p:to>
                                        <p:strVal val="visible"/>
                                      </p:to>
                                    </p:set>
                                    <p:anim calcmode="lin" valueType="num">
                                      <p:cBhvr>
                                        <p:cTn id="1111" dur="500" fill="hold"/>
                                        <p:tgtEl>
                                          <p:spTgt spid="4"/>
                                        </p:tgtEl>
                                        <p:attrNameLst>
                                          <p:attrName>ppt_x</p:attrName>
                                        </p:attrNameLst>
                                      </p:cBhvr>
                                      <p:tavLst>
                                        <p:tav tm="0">
                                          <p:val>
                                            <p:strVal val="#ppt_x"/>
                                          </p:val>
                                        </p:tav>
                                        <p:tav tm="100000">
                                          <p:val>
                                            <p:strVal val="#ppt_x"/>
                                          </p:val>
                                        </p:tav>
                                      </p:tavLst>
                                    </p:anim>
                                    <p:anim calcmode="lin" valueType="num">
                                      <p:cBhvr>
                                        <p:cTn id="1112" dur="500" fill="hold"/>
                                        <p:tgtEl>
                                          <p:spTgt spid="4"/>
                                        </p:tgtEl>
                                        <p:attrNameLst>
                                          <p:attrName>ppt_y</p:attrName>
                                        </p:attrNameLst>
                                      </p:cBhvr>
                                      <p:tavLst>
                                        <p:tav tm="0">
                                          <p:val>
                                            <p:strVal val="#ppt_y-#ppt_h/2"/>
                                          </p:val>
                                        </p:tav>
                                        <p:tav tm="100000">
                                          <p:val>
                                            <p:strVal val="#ppt_y"/>
                                          </p:val>
                                        </p:tav>
                                      </p:tavLst>
                                    </p:anim>
                                    <p:anim calcmode="lin" valueType="num">
                                      <p:cBhvr>
                                        <p:cTn id="1113" dur="500" fill="hold"/>
                                        <p:tgtEl>
                                          <p:spTgt spid="4"/>
                                        </p:tgtEl>
                                        <p:attrNameLst>
                                          <p:attrName>ppt_w</p:attrName>
                                        </p:attrNameLst>
                                      </p:cBhvr>
                                      <p:tavLst>
                                        <p:tav tm="0">
                                          <p:val>
                                            <p:strVal val="#ppt_w"/>
                                          </p:val>
                                        </p:tav>
                                        <p:tav tm="100000">
                                          <p:val>
                                            <p:strVal val="#ppt_w"/>
                                          </p:val>
                                        </p:tav>
                                      </p:tavLst>
                                    </p:anim>
                                    <p:anim calcmode="lin" valueType="num">
                                      <p:cBhvr>
                                        <p:cTn id="1114" dur="5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P spid="62" grpId="1" animBg="1"/>
      <p:bldP spid="62" grpId="2" animBg="1"/>
      <p:bldP spid="63" grpId="0" animBg="1"/>
      <p:bldP spid="63" grpId="1" animBg="1"/>
      <p:bldP spid="63" grpId="2" animBg="1"/>
      <p:bldP spid="64" grpId="0" animBg="1"/>
      <p:bldP spid="64" grpId="1" animBg="1"/>
      <p:bldP spid="64" grpId="2" animBg="1"/>
      <p:bldP spid="65" grpId="0" animBg="1"/>
      <p:bldP spid="65" grpId="1" animBg="1"/>
      <p:bldP spid="65" grpId="2" animBg="1"/>
      <p:bldP spid="66" grpId="0" animBg="1"/>
      <p:bldP spid="66" grpId="1" animBg="1"/>
      <p:bldP spid="66" grpId="2" animBg="1"/>
      <p:bldP spid="67" grpId="0" animBg="1"/>
      <p:bldP spid="67" grpId="1" animBg="1"/>
      <p:bldP spid="67" grpId="2" animBg="1"/>
      <p:bldP spid="68" grpId="0" animBg="1"/>
      <p:bldP spid="68" grpId="1" animBg="1"/>
      <p:bldP spid="68" grpId="2" animBg="1"/>
      <p:bldP spid="69" grpId="0" animBg="1"/>
      <p:bldP spid="69" grpId="1" animBg="1"/>
      <p:bldP spid="69" grpId="2" animBg="1"/>
      <p:bldP spid="70" grpId="0" animBg="1"/>
      <p:bldP spid="70" grpId="1" animBg="1"/>
      <p:bldP spid="70" grpId="2" animBg="1"/>
      <p:bldP spid="71" grpId="0" animBg="1"/>
      <p:bldP spid="71" grpId="1" animBg="1"/>
      <p:bldP spid="71" grpId="2" animBg="1"/>
      <p:bldP spid="7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s-PE"/>
          </a:p>
        </p:txBody>
      </p:sp>
      <p:sp>
        <p:nvSpPr>
          <p:cNvPr id="3" name="2 Subtítulo"/>
          <p:cNvSpPr>
            <a:spLocks noGrp="1"/>
          </p:cNvSpPr>
          <p:nvPr>
            <p:ph type="subTitle" idx="1"/>
          </p:nvPr>
        </p:nvSpPr>
        <p:spPr/>
        <p:txBody>
          <a:bodyPr/>
          <a:lstStyle/>
          <a:p>
            <a:endParaRPr lang="es-PE"/>
          </a:p>
        </p:txBody>
      </p:sp>
      <p:pic>
        <p:nvPicPr>
          <p:cNvPr id="4" name="3 Imagen" descr="vdfgd.jpg"/>
          <p:cNvPicPr>
            <a:picLocks noChangeAspect="1"/>
          </p:cNvPicPr>
          <p:nvPr/>
        </p:nvPicPr>
        <p:blipFill>
          <a:blip r:embed="rId2" cstate="print"/>
          <a:stretch>
            <a:fillRect/>
          </a:stretch>
        </p:blipFill>
        <p:spPr>
          <a:xfrm>
            <a:off x="0" y="0"/>
            <a:ext cx="9144000" cy="5143500"/>
          </a:xfrm>
          <a:prstGeom prst="rect">
            <a:avLst/>
          </a:prstGeom>
        </p:spPr>
      </p:pic>
      <p:sp>
        <p:nvSpPr>
          <p:cNvPr id="5" name="4 Rombo"/>
          <p:cNvSpPr/>
          <p:nvPr/>
        </p:nvSpPr>
        <p:spPr>
          <a:xfrm rot="16200000">
            <a:off x="4107635" y="-321471"/>
            <a:ext cx="928694" cy="5143500"/>
          </a:xfrm>
          <a:prstGeom prst="diamond">
            <a:avLst/>
          </a:prstGeom>
          <a:blipFill dpi="0" rotWithShape="1">
            <a:blip r:embed="rId3">
              <a:grayscl/>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rot="16200000">
            <a:off x="4107635" y="-607223"/>
            <a:ext cx="928694" cy="5143500"/>
          </a:xfrm>
          <a:prstGeom prst="diamond">
            <a:avLst/>
          </a:prstGeom>
          <a:blipFill dpi="0" rotWithShape="1">
            <a:blip r:embed="rId3">
              <a:grayscl/>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rot="16200000">
            <a:off x="4107635" y="-964413"/>
            <a:ext cx="928694" cy="5143500"/>
          </a:xfrm>
          <a:prstGeom prst="diamond">
            <a:avLst/>
          </a:prstGeom>
          <a:blipFill dpi="0" rotWithShape="1">
            <a:blip r:embed="rId3">
              <a:grayscl/>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rot="16200000">
            <a:off x="4107635" y="-1250165"/>
            <a:ext cx="928694" cy="5143500"/>
          </a:xfrm>
          <a:prstGeom prst="diamond">
            <a:avLst/>
          </a:prstGeom>
          <a:blipFill dpi="0" rotWithShape="1">
            <a:blip r:embed="rId3">
              <a:grayscl/>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rot="16200000">
            <a:off x="4107635" y="-1607355"/>
            <a:ext cx="928694" cy="5143500"/>
          </a:xfrm>
          <a:prstGeom prst="diamond">
            <a:avLst/>
          </a:prstGeom>
          <a:blipFill dpi="0" rotWithShape="1">
            <a:blip r:embed="rId3">
              <a:grayscl/>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rot="16200000">
            <a:off x="4036206" y="-2035974"/>
            <a:ext cx="1071552" cy="5143500"/>
          </a:xfrm>
          <a:prstGeom prst="diamond">
            <a:avLst/>
          </a:prstGeom>
          <a:blipFill dpi="0" rotWithShape="1">
            <a:blip r:embed="rId3">
              <a:grayscl/>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rot="16200000">
            <a:off x="4107635" y="678661"/>
            <a:ext cx="928694" cy="5143500"/>
          </a:xfrm>
          <a:prstGeom prst="diamond">
            <a:avLst/>
          </a:prstGeom>
          <a:blipFill dpi="0" rotWithShape="1">
            <a:blip r:embed="rId3">
              <a:grayscl/>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rot="16200000">
            <a:off x="4107635" y="964413"/>
            <a:ext cx="928694" cy="5143500"/>
          </a:xfrm>
          <a:prstGeom prst="diamond">
            <a:avLst/>
          </a:prstGeom>
          <a:blipFill dpi="0" rotWithShape="1">
            <a:blip r:embed="rId3">
              <a:grayscl/>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rot="16200000">
            <a:off x="4107635" y="1250165"/>
            <a:ext cx="928694" cy="5143500"/>
          </a:xfrm>
          <a:prstGeom prst="diamond">
            <a:avLst/>
          </a:prstGeom>
          <a:blipFill dpi="0" rotWithShape="1">
            <a:blip r:embed="rId3">
              <a:grayscl/>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rot="16200000">
            <a:off x="4107635" y="1535917"/>
            <a:ext cx="928694" cy="5143500"/>
          </a:xfrm>
          <a:prstGeom prst="diamond">
            <a:avLst/>
          </a:prstGeom>
          <a:blipFill dpi="0" rotWithShape="1">
            <a:blip r:embed="rId3">
              <a:grayscl/>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rot="16200000">
            <a:off x="4107635" y="1821669"/>
            <a:ext cx="928694" cy="5143500"/>
          </a:xfrm>
          <a:prstGeom prst="diamond">
            <a:avLst/>
          </a:prstGeom>
          <a:blipFill dpi="0" rotWithShape="1">
            <a:blip r:embed="rId3">
              <a:grayscl/>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rot="16200000">
            <a:off x="4107635" y="2107403"/>
            <a:ext cx="928694" cy="5143500"/>
          </a:xfrm>
          <a:prstGeom prst="diamond">
            <a:avLst/>
          </a:prstGeom>
          <a:blipFill dpi="0" rotWithShape="1">
            <a:blip r:embed="rId3">
              <a:grayscl/>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7" name="16 Imagen" descr="cooltext283485564386042.png"/>
          <p:cNvPicPr>
            <a:picLocks noChangeAspect="1"/>
          </p:cNvPicPr>
          <p:nvPr/>
        </p:nvPicPr>
        <p:blipFill>
          <a:blip r:embed="rId4">
            <a:lum contrast="40000"/>
          </a:blip>
          <a:stretch>
            <a:fillRect/>
          </a:stretch>
        </p:blipFill>
        <p:spPr>
          <a:xfrm rot="21277357">
            <a:off x="6113240" y="3570619"/>
            <a:ext cx="1531588" cy="722985"/>
          </a:xfrm>
          <a:prstGeom prst="rect">
            <a:avLst/>
          </a:prstGeom>
        </p:spPr>
      </p:pic>
      <p:sp>
        <p:nvSpPr>
          <p:cNvPr id="18" name="17 Rectángulo"/>
          <p:cNvSpPr/>
          <p:nvPr/>
        </p:nvSpPr>
        <p:spPr>
          <a:xfrm>
            <a:off x="-357222" y="-142894"/>
            <a:ext cx="9787006" cy="5500726"/>
          </a:xfrm>
          <a:prstGeom prst="rect">
            <a:avLst/>
          </a:prstGeom>
          <a:gradFill>
            <a:gsLst>
              <a:gs pos="0">
                <a:srgbClr val="002060"/>
              </a:gs>
              <a:gs pos="39999">
                <a:srgbClr val="85C2FF"/>
              </a:gs>
              <a:gs pos="70000">
                <a:srgbClr val="C4D6EB"/>
              </a:gs>
              <a:gs pos="100000">
                <a:srgbClr val="FFEBFA"/>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ppt_x"/>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ppt_x"/>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ppt_x"/>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ppt_x"/>
                                          </p:val>
                                        </p:tav>
                                        <p:tav tm="100000">
                                          <p:val>
                                            <p:strVal val="#ppt_x"/>
                                          </p:val>
                                        </p:tav>
                                      </p:tavLst>
                                    </p:anim>
                                    <p:anim calcmode="lin" valueType="num">
                                      <p:cBhvr additive="base">
                                        <p:cTn id="34" dur="2000" fill="hold"/>
                                        <p:tgtEl>
                                          <p:spTgt spid="11"/>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ppt_x"/>
                                          </p:val>
                                        </p:tav>
                                        <p:tav tm="100000">
                                          <p:val>
                                            <p:strVal val="#ppt_x"/>
                                          </p:val>
                                        </p:tav>
                                      </p:tavLst>
                                    </p:anim>
                                    <p:anim calcmode="lin" valueType="num">
                                      <p:cBhvr additive="base">
                                        <p:cTn id="38" dur="2000" fill="hold"/>
                                        <p:tgtEl>
                                          <p:spTgt spid="12"/>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ppt_x"/>
                                          </p:val>
                                        </p:tav>
                                        <p:tav tm="100000">
                                          <p:val>
                                            <p:strVal val="#ppt_x"/>
                                          </p:val>
                                        </p:tav>
                                      </p:tavLst>
                                    </p:anim>
                                    <p:anim calcmode="lin" valueType="num">
                                      <p:cBhvr additive="base">
                                        <p:cTn id="42" dur="2000" fill="hold"/>
                                        <p:tgtEl>
                                          <p:spTgt spid="13"/>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ppt_x"/>
                                          </p:val>
                                        </p:tav>
                                        <p:tav tm="100000">
                                          <p:val>
                                            <p:strVal val="#ppt_x"/>
                                          </p:val>
                                        </p:tav>
                                      </p:tavLst>
                                    </p:anim>
                                    <p:anim calcmode="lin" valueType="num">
                                      <p:cBhvr additive="base">
                                        <p:cTn id="46" dur="2000" fill="hold"/>
                                        <p:tgtEl>
                                          <p:spTgt spid="14"/>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ppt_x"/>
                                          </p:val>
                                        </p:tav>
                                        <p:tav tm="100000">
                                          <p:val>
                                            <p:strVal val="#ppt_x"/>
                                          </p:val>
                                        </p:tav>
                                      </p:tavLst>
                                    </p:anim>
                                    <p:anim calcmode="lin" valueType="num">
                                      <p:cBhvr additive="base">
                                        <p:cTn id="50" dur="2000" fill="hold"/>
                                        <p:tgtEl>
                                          <p:spTgt spid="15"/>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ppt_x"/>
                                          </p:val>
                                        </p:tav>
                                        <p:tav tm="100000">
                                          <p:val>
                                            <p:strVal val="#ppt_x"/>
                                          </p:val>
                                        </p:tav>
                                      </p:tavLst>
                                    </p:anim>
                                    <p:anim calcmode="lin" valueType="num">
                                      <p:cBhvr additive="base">
                                        <p:cTn id="54" dur="2000" fill="hold"/>
                                        <p:tgtEl>
                                          <p:spTgt spid="16"/>
                                        </p:tgtEl>
                                        <p:attrNameLst>
                                          <p:attrName>ppt_y</p:attrName>
                                        </p:attrNameLst>
                                      </p:cBhvr>
                                      <p:tavLst>
                                        <p:tav tm="0">
                                          <p:val>
                                            <p:strVal val="0-#ppt_h/2"/>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5"/>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7"/>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8"/>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9"/>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0"/>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11"/>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2"/>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3"/>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4"/>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5"/>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6"/>
                                        </p:tgtEl>
                                        <p:attrNameLst>
                                          <p:attrName>r</p:attrName>
                                        </p:attrNameLst>
                                      </p:cBhvr>
                                    </p:animRot>
                                  </p:childTnLst>
                                </p:cTn>
                              </p:par>
                            </p:childTnLst>
                          </p:cTn>
                        </p:par>
                        <p:par>
                          <p:cTn id="79" fill="hold">
                            <p:stCondLst>
                              <p:cond delay="2000"/>
                            </p:stCondLst>
                            <p:childTnLst>
                              <p:par>
                                <p:cTn id="80" presetID="2" presetClass="exit" presetSubtype="4" fill="hold" grpId="2" nodeType="after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ppt_x"/>
                                          </p:val>
                                        </p:tav>
                                      </p:tavLst>
                                    </p:anim>
                                    <p:anim calcmode="lin" valueType="num">
                                      <p:cBhvr additive="base">
                                        <p:cTn id="82" dur="2000"/>
                                        <p:tgtEl>
                                          <p:spTgt spid="5"/>
                                        </p:tgtEl>
                                        <p:attrNameLst>
                                          <p:attrName>ppt_y</p:attrName>
                                        </p:attrNameLst>
                                      </p:cBhvr>
                                      <p:tavLst>
                                        <p:tav tm="0">
                                          <p:val>
                                            <p:strVal val="ppt_y"/>
                                          </p:val>
                                        </p:tav>
                                        <p:tav tm="100000">
                                          <p:val>
                                            <p:strVal val="1+ppt_h/2"/>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4" fill="hold" grpId="2"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ppt_x"/>
                                          </p:val>
                                        </p:tav>
                                      </p:tavLst>
                                    </p:anim>
                                    <p:anim calcmode="lin" valueType="num">
                                      <p:cBhvr additive="base">
                                        <p:cTn id="86" dur="2000"/>
                                        <p:tgtEl>
                                          <p:spTgt spid="6"/>
                                        </p:tgtEl>
                                        <p:attrNameLst>
                                          <p:attrName>ppt_y</p:attrName>
                                        </p:attrNameLst>
                                      </p:cBhvr>
                                      <p:tavLst>
                                        <p:tav tm="0">
                                          <p:val>
                                            <p:strVal val="ppt_y"/>
                                          </p:val>
                                        </p:tav>
                                        <p:tav tm="100000">
                                          <p:val>
                                            <p:strVal val="1+ppt_h/2"/>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4" fill="hold" grpId="2"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ppt_x"/>
                                          </p:val>
                                        </p:tav>
                                      </p:tavLst>
                                    </p:anim>
                                    <p:anim calcmode="lin" valueType="num">
                                      <p:cBhvr additive="base">
                                        <p:cTn id="90" dur="2000"/>
                                        <p:tgtEl>
                                          <p:spTgt spid="7"/>
                                        </p:tgtEl>
                                        <p:attrNameLst>
                                          <p:attrName>ppt_y</p:attrName>
                                        </p:attrNameLst>
                                      </p:cBhvr>
                                      <p:tavLst>
                                        <p:tav tm="0">
                                          <p:val>
                                            <p:strVal val="ppt_y"/>
                                          </p:val>
                                        </p:tav>
                                        <p:tav tm="100000">
                                          <p:val>
                                            <p:strVal val="1+ppt_h/2"/>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4" fill="hold" grpId="2" nodeType="withEffect">
                                  <p:stCondLst>
                                    <p:cond delay="0"/>
                                  </p:stCondLst>
                                  <p:childTnLst>
                                    <p:anim calcmode="lin" valueType="num">
                                      <p:cBhvr additive="base">
                                        <p:cTn id="93" dur="2000"/>
                                        <p:tgtEl>
                                          <p:spTgt spid="8"/>
                                        </p:tgtEl>
                                        <p:attrNameLst>
                                          <p:attrName>ppt_x</p:attrName>
                                        </p:attrNameLst>
                                      </p:cBhvr>
                                      <p:tavLst>
                                        <p:tav tm="0">
                                          <p:val>
                                            <p:strVal val="ppt_x"/>
                                          </p:val>
                                        </p:tav>
                                        <p:tav tm="100000">
                                          <p:val>
                                            <p:strVal val="ppt_x"/>
                                          </p:val>
                                        </p:tav>
                                      </p:tavLst>
                                    </p:anim>
                                    <p:anim calcmode="lin" valueType="num">
                                      <p:cBhvr additive="base">
                                        <p:cTn id="94" dur="2000"/>
                                        <p:tgtEl>
                                          <p:spTgt spid="8"/>
                                        </p:tgtEl>
                                        <p:attrNameLst>
                                          <p:attrName>ppt_y</p:attrName>
                                        </p:attrNameLst>
                                      </p:cBhvr>
                                      <p:tavLst>
                                        <p:tav tm="0">
                                          <p:val>
                                            <p:strVal val="ppt_y"/>
                                          </p:val>
                                        </p:tav>
                                        <p:tav tm="100000">
                                          <p:val>
                                            <p:strVal val="1+ppt_h/2"/>
                                          </p:val>
                                        </p:tav>
                                      </p:tavLst>
                                    </p:anim>
                                    <p:set>
                                      <p:cBhvr>
                                        <p:cTn id="95" dur="1" fill="hold">
                                          <p:stCondLst>
                                            <p:cond delay="1999"/>
                                          </p:stCondLst>
                                        </p:cTn>
                                        <p:tgtEl>
                                          <p:spTgt spid="8"/>
                                        </p:tgtEl>
                                        <p:attrNameLst>
                                          <p:attrName>style.visibility</p:attrName>
                                        </p:attrNameLst>
                                      </p:cBhvr>
                                      <p:to>
                                        <p:strVal val="hidden"/>
                                      </p:to>
                                    </p:set>
                                  </p:childTnLst>
                                </p:cTn>
                              </p:par>
                              <p:par>
                                <p:cTn id="96" presetID="2" presetClass="exit" presetSubtype="4" fill="hold" grpId="2" nodeType="withEffect">
                                  <p:stCondLst>
                                    <p:cond delay="0"/>
                                  </p:stCondLst>
                                  <p:childTnLst>
                                    <p:anim calcmode="lin" valueType="num">
                                      <p:cBhvr additive="base">
                                        <p:cTn id="97" dur="2000"/>
                                        <p:tgtEl>
                                          <p:spTgt spid="9"/>
                                        </p:tgtEl>
                                        <p:attrNameLst>
                                          <p:attrName>ppt_x</p:attrName>
                                        </p:attrNameLst>
                                      </p:cBhvr>
                                      <p:tavLst>
                                        <p:tav tm="0">
                                          <p:val>
                                            <p:strVal val="ppt_x"/>
                                          </p:val>
                                        </p:tav>
                                        <p:tav tm="100000">
                                          <p:val>
                                            <p:strVal val="ppt_x"/>
                                          </p:val>
                                        </p:tav>
                                      </p:tavLst>
                                    </p:anim>
                                    <p:anim calcmode="lin" valueType="num">
                                      <p:cBhvr additive="base">
                                        <p:cTn id="98" dur="2000"/>
                                        <p:tgtEl>
                                          <p:spTgt spid="9"/>
                                        </p:tgtEl>
                                        <p:attrNameLst>
                                          <p:attrName>ppt_y</p:attrName>
                                        </p:attrNameLst>
                                      </p:cBhvr>
                                      <p:tavLst>
                                        <p:tav tm="0">
                                          <p:val>
                                            <p:strVal val="ppt_y"/>
                                          </p:val>
                                        </p:tav>
                                        <p:tav tm="100000">
                                          <p:val>
                                            <p:strVal val="1+ppt_h/2"/>
                                          </p:val>
                                        </p:tav>
                                      </p:tavLst>
                                    </p:anim>
                                    <p:set>
                                      <p:cBhvr>
                                        <p:cTn id="99" dur="1" fill="hold">
                                          <p:stCondLst>
                                            <p:cond delay="1999"/>
                                          </p:stCondLst>
                                        </p:cTn>
                                        <p:tgtEl>
                                          <p:spTgt spid="9"/>
                                        </p:tgtEl>
                                        <p:attrNameLst>
                                          <p:attrName>style.visibility</p:attrName>
                                        </p:attrNameLst>
                                      </p:cBhvr>
                                      <p:to>
                                        <p:strVal val="hidden"/>
                                      </p:to>
                                    </p:set>
                                  </p:childTnLst>
                                </p:cTn>
                              </p:par>
                              <p:par>
                                <p:cTn id="100" presetID="2" presetClass="exit" presetSubtype="4" fill="hold" grpId="2"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ppt_x"/>
                                          </p:val>
                                        </p:tav>
                                      </p:tavLst>
                                    </p:anim>
                                    <p:anim calcmode="lin" valueType="num">
                                      <p:cBhvr additive="base">
                                        <p:cTn id="102" dur="2000"/>
                                        <p:tgtEl>
                                          <p:spTgt spid="10"/>
                                        </p:tgtEl>
                                        <p:attrNameLst>
                                          <p:attrName>ppt_y</p:attrName>
                                        </p:attrNameLst>
                                      </p:cBhvr>
                                      <p:tavLst>
                                        <p:tav tm="0">
                                          <p:val>
                                            <p:strVal val="ppt_y"/>
                                          </p:val>
                                        </p:tav>
                                        <p:tav tm="100000">
                                          <p:val>
                                            <p:strVal val="1+ppt_h/2"/>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1" fill="hold" grpId="2" nodeType="withEffect">
                                  <p:stCondLst>
                                    <p:cond delay="0"/>
                                  </p:stCondLst>
                                  <p:childTnLst>
                                    <p:anim calcmode="lin" valueType="num">
                                      <p:cBhvr additive="base">
                                        <p:cTn id="105" dur="2000"/>
                                        <p:tgtEl>
                                          <p:spTgt spid="11"/>
                                        </p:tgtEl>
                                        <p:attrNameLst>
                                          <p:attrName>ppt_x</p:attrName>
                                        </p:attrNameLst>
                                      </p:cBhvr>
                                      <p:tavLst>
                                        <p:tav tm="0">
                                          <p:val>
                                            <p:strVal val="ppt_x"/>
                                          </p:val>
                                        </p:tav>
                                        <p:tav tm="100000">
                                          <p:val>
                                            <p:strVal val="ppt_x"/>
                                          </p:val>
                                        </p:tav>
                                      </p:tavLst>
                                    </p:anim>
                                    <p:anim calcmode="lin" valueType="num">
                                      <p:cBhvr additive="base">
                                        <p:cTn id="106" dur="2000"/>
                                        <p:tgtEl>
                                          <p:spTgt spid="11"/>
                                        </p:tgtEl>
                                        <p:attrNameLst>
                                          <p:attrName>ppt_y</p:attrName>
                                        </p:attrNameLst>
                                      </p:cBhvr>
                                      <p:tavLst>
                                        <p:tav tm="0">
                                          <p:val>
                                            <p:strVal val="ppt_y"/>
                                          </p:val>
                                        </p:tav>
                                        <p:tav tm="100000">
                                          <p:val>
                                            <p:strVal val="0-ppt_h/2"/>
                                          </p:val>
                                        </p:tav>
                                      </p:tavLst>
                                    </p:anim>
                                    <p:set>
                                      <p:cBhvr>
                                        <p:cTn id="107" dur="1" fill="hold">
                                          <p:stCondLst>
                                            <p:cond delay="1999"/>
                                          </p:stCondLst>
                                        </p:cTn>
                                        <p:tgtEl>
                                          <p:spTgt spid="11"/>
                                        </p:tgtEl>
                                        <p:attrNameLst>
                                          <p:attrName>style.visibility</p:attrName>
                                        </p:attrNameLst>
                                      </p:cBhvr>
                                      <p:to>
                                        <p:strVal val="hidden"/>
                                      </p:to>
                                    </p:set>
                                  </p:childTnLst>
                                </p:cTn>
                              </p:par>
                              <p:par>
                                <p:cTn id="108" presetID="2" presetClass="exit" presetSubtype="1" fill="hold" grpId="2"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ppt_x"/>
                                          </p:val>
                                        </p:tav>
                                      </p:tavLst>
                                    </p:anim>
                                    <p:anim calcmode="lin" valueType="num">
                                      <p:cBhvr additive="base">
                                        <p:cTn id="110" dur="2000"/>
                                        <p:tgtEl>
                                          <p:spTgt spid="12"/>
                                        </p:tgtEl>
                                        <p:attrNameLst>
                                          <p:attrName>ppt_y</p:attrName>
                                        </p:attrNameLst>
                                      </p:cBhvr>
                                      <p:tavLst>
                                        <p:tav tm="0">
                                          <p:val>
                                            <p:strVal val="ppt_y"/>
                                          </p:val>
                                        </p:tav>
                                        <p:tav tm="100000">
                                          <p:val>
                                            <p:strVal val="0-ppt_h/2"/>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1" fill="hold" grpId="2"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ppt_x"/>
                                          </p:val>
                                        </p:tav>
                                      </p:tavLst>
                                    </p:anim>
                                    <p:anim calcmode="lin" valueType="num">
                                      <p:cBhvr additive="base">
                                        <p:cTn id="114" dur="2000"/>
                                        <p:tgtEl>
                                          <p:spTgt spid="13"/>
                                        </p:tgtEl>
                                        <p:attrNameLst>
                                          <p:attrName>ppt_y</p:attrName>
                                        </p:attrNameLst>
                                      </p:cBhvr>
                                      <p:tavLst>
                                        <p:tav tm="0">
                                          <p:val>
                                            <p:strVal val="ppt_y"/>
                                          </p:val>
                                        </p:tav>
                                        <p:tav tm="100000">
                                          <p:val>
                                            <p:strVal val="0-ppt_h/2"/>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1" fill="hold" grpId="2" nodeType="withEffect">
                                  <p:stCondLst>
                                    <p:cond delay="0"/>
                                  </p:stCondLst>
                                  <p:childTnLst>
                                    <p:anim calcmode="lin" valueType="num">
                                      <p:cBhvr additive="base">
                                        <p:cTn id="117" dur="2000"/>
                                        <p:tgtEl>
                                          <p:spTgt spid="14"/>
                                        </p:tgtEl>
                                        <p:attrNameLst>
                                          <p:attrName>ppt_x</p:attrName>
                                        </p:attrNameLst>
                                      </p:cBhvr>
                                      <p:tavLst>
                                        <p:tav tm="0">
                                          <p:val>
                                            <p:strVal val="ppt_x"/>
                                          </p:val>
                                        </p:tav>
                                        <p:tav tm="100000">
                                          <p:val>
                                            <p:strVal val="ppt_x"/>
                                          </p:val>
                                        </p:tav>
                                      </p:tavLst>
                                    </p:anim>
                                    <p:anim calcmode="lin" valueType="num">
                                      <p:cBhvr additive="base">
                                        <p:cTn id="118" dur="2000"/>
                                        <p:tgtEl>
                                          <p:spTgt spid="14"/>
                                        </p:tgtEl>
                                        <p:attrNameLst>
                                          <p:attrName>ppt_y</p:attrName>
                                        </p:attrNameLst>
                                      </p:cBhvr>
                                      <p:tavLst>
                                        <p:tav tm="0">
                                          <p:val>
                                            <p:strVal val="ppt_y"/>
                                          </p:val>
                                        </p:tav>
                                        <p:tav tm="100000">
                                          <p:val>
                                            <p:strVal val="0-ppt_h/2"/>
                                          </p:val>
                                        </p:tav>
                                      </p:tavLst>
                                    </p:anim>
                                    <p:set>
                                      <p:cBhvr>
                                        <p:cTn id="119" dur="1" fill="hold">
                                          <p:stCondLst>
                                            <p:cond delay="1999"/>
                                          </p:stCondLst>
                                        </p:cTn>
                                        <p:tgtEl>
                                          <p:spTgt spid="14"/>
                                        </p:tgtEl>
                                        <p:attrNameLst>
                                          <p:attrName>style.visibility</p:attrName>
                                        </p:attrNameLst>
                                      </p:cBhvr>
                                      <p:to>
                                        <p:strVal val="hidden"/>
                                      </p:to>
                                    </p:set>
                                  </p:childTnLst>
                                </p:cTn>
                              </p:par>
                              <p:par>
                                <p:cTn id="120" presetID="2" presetClass="exit" presetSubtype="1" fill="hold" grpId="2" nodeType="withEffect">
                                  <p:stCondLst>
                                    <p:cond delay="0"/>
                                  </p:stCondLst>
                                  <p:childTnLst>
                                    <p:anim calcmode="lin" valueType="num">
                                      <p:cBhvr additive="base">
                                        <p:cTn id="121" dur="2000"/>
                                        <p:tgtEl>
                                          <p:spTgt spid="15"/>
                                        </p:tgtEl>
                                        <p:attrNameLst>
                                          <p:attrName>ppt_x</p:attrName>
                                        </p:attrNameLst>
                                      </p:cBhvr>
                                      <p:tavLst>
                                        <p:tav tm="0">
                                          <p:val>
                                            <p:strVal val="ppt_x"/>
                                          </p:val>
                                        </p:tav>
                                        <p:tav tm="100000">
                                          <p:val>
                                            <p:strVal val="ppt_x"/>
                                          </p:val>
                                        </p:tav>
                                      </p:tavLst>
                                    </p:anim>
                                    <p:anim calcmode="lin" valueType="num">
                                      <p:cBhvr additive="base">
                                        <p:cTn id="122" dur="2000"/>
                                        <p:tgtEl>
                                          <p:spTgt spid="15"/>
                                        </p:tgtEl>
                                        <p:attrNameLst>
                                          <p:attrName>ppt_y</p:attrName>
                                        </p:attrNameLst>
                                      </p:cBhvr>
                                      <p:tavLst>
                                        <p:tav tm="0">
                                          <p:val>
                                            <p:strVal val="ppt_y"/>
                                          </p:val>
                                        </p:tav>
                                        <p:tav tm="100000">
                                          <p:val>
                                            <p:strVal val="0-ppt_h/2"/>
                                          </p:val>
                                        </p:tav>
                                      </p:tavLst>
                                    </p:anim>
                                    <p:set>
                                      <p:cBhvr>
                                        <p:cTn id="123" dur="1" fill="hold">
                                          <p:stCondLst>
                                            <p:cond delay="1999"/>
                                          </p:stCondLst>
                                        </p:cTn>
                                        <p:tgtEl>
                                          <p:spTgt spid="15"/>
                                        </p:tgtEl>
                                        <p:attrNameLst>
                                          <p:attrName>style.visibility</p:attrName>
                                        </p:attrNameLst>
                                      </p:cBhvr>
                                      <p:to>
                                        <p:strVal val="hidden"/>
                                      </p:to>
                                    </p:set>
                                  </p:childTnLst>
                                </p:cTn>
                              </p:par>
                              <p:par>
                                <p:cTn id="124" presetID="2" presetClass="exit" presetSubtype="1" fill="hold" grpId="2" nodeType="withEffect">
                                  <p:stCondLst>
                                    <p:cond delay="0"/>
                                  </p:stCondLst>
                                  <p:childTnLst>
                                    <p:anim calcmode="lin" valueType="num">
                                      <p:cBhvr additive="base">
                                        <p:cTn id="125" dur="2000"/>
                                        <p:tgtEl>
                                          <p:spTgt spid="16"/>
                                        </p:tgtEl>
                                        <p:attrNameLst>
                                          <p:attrName>ppt_x</p:attrName>
                                        </p:attrNameLst>
                                      </p:cBhvr>
                                      <p:tavLst>
                                        <p:tav tm="0">
                                          <p:val>
                                            <p:strVal val="ppt_x"/>
                                          </p:val>
                                        </p:tav>
                                        <p:tav tm="100000">
                                          <p:val>
                                            <p:strVal val="ppt_x"/>
                                          </p:val>
                                        </p:tav>
                                      </p:tavLst>
                                    </p:anim>
                                    <p:anim calcmode="lin" valueType="num">
                                      <p:cBhvr additive="base">
                                        <p:cTn id="126" dur="2000"/>
                                        <p:tgtEl>
                                          <p:spTgt spid="16"/>
                                        </p:tgtEl>
                                        <p:attrNameLst>
                                          <p:attrName>ppt_y</p:attrName>
                                        </p:attrNameLst>
                                      </p:cBhvr>
                                      <p:tavLst>
                                        <p:tav tm="0">
                                          <p:val>
                                            <p:strVal val="ppt_y"/>
                                          </p:val>
                                        </p:tav>
                                        <p:tav tm="100000">
                                          <p:val>
                                            <p:strVal val="0-ppt_h/2"/>
                                          </p:val>
                                        </p:tav>
                                      </p:tavLst>
                                    </p:anim>
                                    <p:set>
                                      <p:cBhvr>
                                        <p:cTn id="127" dur="1" fill="hold">
                                          <p:stCondLst>
                                            <p:cond delay="1999"/>
                                          </p:stCondLst>
                                        </p:cTn>
                                        <p:tgtEl>
                                          <p:spTgt spid="16"/>
                                        </p:tgtEl>
                                        <p:attrNameLst>
                                          <p:attrName>style.visibility</p:attrName>
                                        </p:attrNameLst>
                                      </p:cBhvr>
                                      <p:to>
                                        <p:strVal val="hidden"/>
                                      </p:to>
                                    </p:set>
                                  </p:childTnLst>
                                </p:cTn>
                              </p:par>
                              <p:par>
                                <p:cTn id="128" presetID="19" presetClass="exit" presetSubtype="10" fill="hold" grpId="3" nodeType="withEffect">
                                  <p:stCondLst>
                                    <p:cond delay="0"/>
                                  </p:stCondLst>
                                  <p:childTnLst>
                                    <p:anim calcmode="lin" valueType="num">
                                      <p:cBhvr>
                                        <p:cTn id="129" dur="2000"/>
                                        <p:tgtEl>
                                          <p:spTgt spid="5"/>
                                        </p:tgtEl>
                                        <p:attrNameLst>
                                          <p:attrName>ppt_h</p:attrName>
                                        </p:attrNameLst>
                                      </p:cBhvr>
                                      <p:tavLst>
                                        <p:tav tm="0">
                                          <p:val>
                                            <p:strVal val="ppt_h"/>
                                          </p:val>
                                        </p:tav>
                                        <p:tav tm="100000">
                                          <p:val>
                                            <p:strVal val="ppt_h"/>
                                          </p:val>
                                        </p:tav>
                                      </p:tavLst>
                                    </p:anim>
                                    <p:anim calcmode="lin" valueType="num">
                                      <p:cBhvr>
                                        <p:cTn id="130"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1" dur="1" fill="hold">
                                          <p:stCondLst>
                                            <p:cond delay="1999"/>
                                          </p:stCondLst>
                                        </p:cTn>
                                        <p:tgtEl>
                                          <p:spTgt spid="5"/>
                                        </p:tgtEl>
                                        <p:attrNameLst>
                                          <p:attrName>style.visibility</p:attrName>
                                        </p:attrNameLst>
                                      </p:cBhvr>
                                      <p:to>
                                        <p:strVal val="hidden"/>
                                      </p:to>
                                    </p:set>
                                  </p:childTnLst>
                                </p:cTn>
                              </p:par>
                              <p:par>
                                <p:cTn id="132" presetID="19" presetClass="exit" presetSubtype="5" fill="hold" grpId="3" nodeType="withEffect">
                                  <p:stCondLst>
                                    <p:cond delay="0"/>
                                  </p:stCondLst>
                                  <p:childTnLst>
                                    <p:anim calcmode="lin" valueType="num">
                                      <p:cBhvr>
                                        <p:cTn id="133" dur="2000"/>
                                        <p:tgtEl>
                                          <p:spTgt spid="6"/>
                                        </p:tgtEl>
                                        <p:attrNameLst>
                                          <p:attrName>ppt_w</p:attrName>
                                        </p:attrNameLst>
                                      </p:cBhvr>
                                      <p:tavLst>
                                        <p:tav tm="0">
                                          <p:val>
                                            <p:strVal val="ppt_w"/>
                                          </p:val>
                                        </p:tav>
                                        <p:tav tm="100000">
                                          <p:val>
                                            <p:strVal val="ppt_w"/>
                                          </p:val>
                                        </p:tav>
                                      </p:tavLst>
                                    </p:anim>
                                    <p:anim calcmode="lin" valueType="num">
                                      <p:cBhvr>
                                        <p:cTn id="134"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5" dur="1" fill="hold">
                                          <p:stCondLst>
                                            <p:cond delay="1999"/>
                                          </p:stCondLst>
                                        </p:cTn>
                                        <p:tgtEl>
                                          <p:spTgt spid="6"/>
                                        </p:tgtEl>
                                        <p:attrNameLst>
                                          <p:attrName>style.visibility</p:attrName>
                                        </p:attrNameLst>
                                      </p:cBhvr>
                                      <p:to>
                                        <p:strVal val="hidden"/>
                                      </p:to>
                                    </p:set>
                                  </p:childTnLst>
                                </p:cTn>
                              </p:par>
                              <p:par>
                                <p:cTn id="136" presetID="19" presetClass="exit" presetSubtype="10" fill="hold" grpId="3" nodeType="withEffect">
                                  <p:stCondLst>
                                    <p:cond delay="0"/>
                                  </p:stCondLst>
                                  <p:childTnLst>
                                    <p:anim calcmode="lin" valueType="num">
                                      <p:cBhvr>
                                        <p:cTn id="137" dur="2000"/>
                                        <p:tgtEl>
                                          <p:spTgt spid="7"/>
                                        </p:tgtEl>
                                        <p:attrNameLst>
                                          <p:attrName>ppt_h</p:attrName>
                                        </p:attrNameLst>
                                      </p:cBhvr>
                                      <p:tavLst>
                                        <p:tav tm="0">
                                          <p:val>
                                            <p:strVal val="ppt_h"/>
                                          </p:val>
                                        </p:tav>
                                        <p:tav tm="100000">
                                          <p:val>
                                            <p:strVal val="ppt_h"/>
                                          </p:val>
                                        </p:tav>
                                      </p:tavLst>
                                    </p:anim>
                                    <p:anim calcmode="lin" valueType="num">
                                      <p:cBhvr>
                                        <p:cTn id="138"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9" dur="1" fill="hold">
                                          <p:stCondLst>
                                            <p:cond delay="1999"/>
                                          </p:stCondLst>
                                        </p:cTn>
                                        <p:tgtEl>
                                          <p:spTgt spid="7"/>
                                        </p:tgtEl>
                                        <p:attrNameLst>
                                          <p:attrName>style.visibility</p:attrName>
                                        </p:attrNameLst>
                                      </p:cBhvr>
                                      <p:to>
                                        <p:strVal val="hidden"/>
                                      </p:to>
                                    </p:set>
                                  </p:childTnLst>
                                </p:cTn>
                              </p:par>
                              <p:par>
                                <p:cTn id="140" presetID="19" presetClass="exit" presetSubtype="5" fill="hold" grpId="3" nodeType="withEffect">
                                  <p:stCondLst>
                                    <p:cond delay="0"/>
                                  </p:stCondLst>
                                  <p:childTnLst>
                                    <p:anim calcmode="lin" valueType="num">
                                      <p:cBhvr>
                                        <p:cTn id="141" dur="2000"/>
                                        <p:tgtEl>
                                          <p:spTgt spid="8"/>
                                        </p:tgtEl>
                                        <p:attrNameLst>
                                          <p:attrName>ppt_w</p:attrName>
                                        </p:attrNameLst>
                                      </p:cBhvr>
                                      <p:tavLst>
                                        <p:tav tm="0">
                                          <p:val>
                                            <p:strVal val="ppt_w"/>
                                          </p:val>
                                        </p:tav>
                                        <p:tav tm="100000">
                                          <p:val>
                                            <p:strVal val="ppt_w"/>
                                          </p:val>
                                        </p:tav>
                                      </p:tavLst>
                                    </p:anim>
                                    <p:anim calcmode="lin" valueType="num">
                                      <p:cBhvr>
                                        <p:cTn id="142"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3" dur="1" fill="hold">
                                          <p:stCondLst>
                                            <p:cond delay="1999"/>
                                          </p:stCondLst>
                                        </p:cTn>
                                        <p:tgtEl>
                                          <p:spTgt spid="8"/>
                                        </p:tgtEl>
                                        <p:attrNameLst>
                                          <p:attrName>style.visibility</p:attrName>
                                        </p:attrNameLst>
                                      </p:cBhvr>
                                      <p:to>
                                        <p:strVal val="hidden"/>
                                      </p:to>
                                    </p:set>
                                  </p:childTnLst>
                                </p:cTn>
                              </p:par>
                              <p:par>
                                <p:cTn id="144" presetID="19" presetClass="exit" presetSubtype="10" fill="hold" grpId="3" nodeType="withEffect">
                                  <p:stCondLst>
                                    <p:cond delay="0"/>
                                  </p:stCondLst>
                                  <p:childTnLst>
                                    <p:anim calcmode="lin" valueType="num">
                                      <p:cBhvr>
                                        <p:cTn id="145" dur="2000"/>
                                        <p:tgtEl>
                                          <p:spTgt spid="9"/>
                                        </p:tgtEl>
                                        <p:attrNameLst>
                                          <p:attrName>ppt_h</p:attrName>
                                        </p:attrNameLst>
                                      </p:cBhvr>
                                      <p:tavLst>
                                        <p:tav tm="0">
                                          <p:val>
                                            <p:strVal val="ppt_h"/>
                                          </p:val>
                                        </p:tav>
                                        <p:tav tm="100000">
                                          <p:val>
                                            <p:strVal val="ppt_h"/>
                                          </p:val>
                                        </p:tav>
                                      </p:tavLst>
                                    </p:anim>
                                    <p:anim calcmode="lin" valueType="num">
                                      <p:cBhvr>
                                        <p:cTn id="146"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7" dur="1" fill="hold">
                                          <p:stCondLst>
                                            <p:cond delay="1999"/>
                                          </p:stCondLst>
                                        </p:cTn>
                                        <p:tgtEl>
                                          <p:spTgt spid="9"/>
                                        </p:tgtEl>
                                        <p:attrNameLst>
                                          <p:attrName>style.visibility</p:attrName>
                                        </p:attrNameLst>
                                      </p:cBhvr>
                                      <p:to>
                                        <p:strVal val="hidden"/>
                                      </p:to>
                                    </p:set>
                                  </p:childTnLst>
                                </p:cTn>
                              </p:par>
                              <p:par>
                                <p:cTn id="148" presetID="19" presetClass="exit" presetSubtype="5" fill="hold" grpId="3" nodeType="withEffect">
                                  <p:stCondLst>
                                    <p:cond delay="0"/>
                                  </p:stCondLst>
                                  <p:childTnLst>
                                    <p:anim calcmode="lin" valueType="num">
                                      <p:cBhvr>
                                        <p:cTn id="149" dur="2000"/>
                                        <p:tgtEl>
                                          <p:spTgt spid="10"/>
                                        </p:tgtEl>
                                        <p:attrNameLst>
                                          <p:attrName>ppt_w</p:attrName>
                                        </p:attrNameLst>
                                      </p:cBhvr>
                                      <p:tavLst>
                                        <p:tav tm="0">
                                          <p:val>
                                            <p:strVal val="ppt_w"/>
                                          </p:val>
                                        </p:tav>
                                        <p:tav tm="100000">
                                          <p:val>
                                            <p:strVal val="ppt_w"/>
                                          </p:val>
                                        </p:tav>
                                      </p:tavLst>
                                    </p:anim>
                                    <p:anim calcmode="lin" valueType="num">
                                      <p:cBhvr>
                                        <p:cTn id="150"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1" dur="1" fill="hold">
                                          <p:stCondLst>
                                            <p:cond delay="1999"/>
                                          </p:stCondLst>
                                        </p:cTn>
                                        <p:tgtEl>
                                          <p:spTgt spid="10"/>
                                        </p:tgtEl>
                                        <p:attrNameLst>
                                          <p:attrName>style.visibility</p:attrName>
                                        </p:attrNameLst>
                                      </p:cBhvr>
                                      <p:to>
                                        <p:strVal val="hidden"/>
                                      </p:to>
                                    </p:set>
                                  </p:childTnLst>
                                </p:cTn>
                              </p:par>
                              <p:par>
                                <p:cTn id="152" presetID="19" presetClass="exit" presetSubtype="10" fill="hold" grpId="3" nodeType="withEffect">
                                  <p:stCondLst>
                                    <p:cond delay="0"/>
                                  </p:stCondLst>
                                  <p:childTnLst>
                                    <p:anim calcmode="lin" valueType="num">
                                      <p:cBhvr>
                                        <p:cTn id="153" dur="2000"/>
                                        <p:tgtEl>
                                          <p:spTgt spid="11"/>
                                        </p:tgtEl>
                                        <p:attrNameLst>
                                          <p:attrName>ppt_h</p:attrName>
                                        </p:attrNameLst>
                                      </p:cBhvr>
                                      <p:tavLst>
                                        <p:tav tm="0">
                                          <p:val>
                                            <p:strVal val="ppt_h"/>
                                          </p:val>
                                        </p:tav>
                                        <p:tav tm="100000">
                                          <p:val>
                                            <p:strVal val="ppt_h"/>
                                          </p:val>
                                        </p:tav>
                                      </p:tavLst>
                                    </p:anim>
                                    <p:anim calcmode="lin" valueType="num">
                                      <p:cBhvr>
                                        <p:cTn id="154"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5" dur="1" fill="hold">
                                          <p:stCondLst>
                                            <p:cond delay="1999"/>
                                          </p:stCondLst>
                                        </p:cTn>
                                        <p:tgtEl>
                                          <p:spTgt spid="11"/>
                                        </p:tgtEl>
                                        <p:attrNameLst>
                                          <p:attrName>style.visibility</p:attrName>
                                        </p:attrNameLst>
                                      </p:cBhvr>
                                      <p:to>
                                        <p:strVal val="hidden"/>
                                      </p:to>
                                    </p:set>
                                  </p:childTnLst>
                                </p:cTn>
                              </p:par>
                              <p:par>
                                <p:cTn id="156" presetID="19" presetClass="exit" presetSubtype="5" fill="hold" grpId="3" nodeType="withEffect">
                                  <p:stCondLst>
                                    <p:cond delay="0"/>
                                  </p:stCondLst>
                                  <p:childTnLst>
                                    <p:anim calcmode="lin" valueType="num">
                                      <p:cBhvr>
                                        <p:cTn id="157" dur="2000"/>
                                        <p:tgtEl>
                                          <p:spTgt spid="12"/>
                                        </p:tgtEl>
                                        <p:attrNameLst>
                                          <p:attrName>ppt_w</p:attrName>
                                        </p:attrNameLst>
                                      </p:cBhvr>
                                      <p:tavLst>
                                        <p:tav tm="0">
                                          <p:val>
                                            <p:strVal val="ppt_w"/>
                                          </p:val>
                                        </p:tav>
                                        <p:tav tm="100000">
                                          <p:val>
                                            <p:strVal val="ppt_w"/>
                                          </p:val>
                                        </p:tav>
                                      </p:tavLst>
                                    </p:anim>
                                    <p:anim calcmode="lin" valueType="num">
                                      <p:cBhvr>
                                        <p:cTn id="158"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9" dur="1" fill="hold">
                                          <p:stCondLst>
                                            <p:cond delay="1999"/>
                                          </p:stCondLst>
                                        </p:cTn>
                                        <p:tgtEl>
                                          <p:spTgt spid="12"/>
                                        </p:tgtEl>
                                        <p:attrNameLst>
                                          <p:attrName>style.visibility</p:attrName>
                                        </p:attrNameLst>
                                      </p:cBhvr>
                                      <p:to>
                                        <p:strVal val="hidden"/>
                                      </p:to>
                                    </p:set>
                                  </p:childTnLst>
                                </p:cTn>
                              </p:par>
                              <p:par>
                                <p:cTn id="160" presetID="19" presetClass="exit" presetSubtype="10" fill="hold" grpId="3" nodeType="withEffect">
                                  <p:stCondLst>
                                    <p:cond delay="0"/>
                                  </p:stCondLst>
                                  <p:childTnLst>
                                    <p:anim calcmode="lin" valueType="num">
                                      <p:cBhvr>
                                        <p:cTn id="161" dur="2000"/>
                                        <p:tgtEl>
                                          <p:spTgt spid="13"/>
                                        </p:tgtEl>
                                        <p:attrNameLst>
                                          <p:attrName>ppt_h</p:attrName>
                                        </p:attrNameLst>
                                      </p:cBhvr>
                                      <p:tavLst>
                                        <p:tav tm="0">
                                          <p:val>
                                            <p:strVal val="ppt_h"/>
                                          </p:val>
                                        </p:tav>
                                        <p:tav tm="100000">
                                          <p:val>
                                            <p:strVal val="ppt_h"/>
                                          </p:val>
                                        </p:tav>
                                      </p:tavLst>
                                    </p:anim>
                                    <p:anim calcmode="lin" valueType="num">
                                      <p:cBhvr>
                                        <p:cTn id="162"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1999"/>
                                          </p:stCondLst>
                                        </p:cTn>
                                        <p:tgtEl>
                                          <p:spTgt spid="13"/>
                                        </p:tgtEl>
                                        <p:attrNameLst>
                                          <p:attrName>style.visibility</p:attrName>
                                        </p:attrNameLst>
                                      </p:cBhvr>
                                      <p:to>
                                        <p:strVal val="hidden"/>
                                      </p:to>
                                    </p:set>
                                  </p:childTnLst>
                                </p:cTn>
                              </p:par>
                              <p:par>
                                <p:cTn id="164" presetID="19" presetClass="exit" presetSubtype="5" fill="hold" grpId="3" nodeType="withEffect">
                                  <p:stCondLst>
                                    <p:cond delay="0"/>
                                  </p:stCondLst>
                                  <p:childTnLst>
                                    <p:anim calcmode="lin" valueType="num">
                                      <p:cBhvr>
                                        <p:cTn id="165" dur="2000"/>
                                        <p:tgtEl>
                                          <p:spTgt spid="14"/>
                                        </p:tgtEl>
                                        <p:attrNameLst>
                                          <p:attrName>ppt_w</p:attrName>
                                        </p:attrNameLst>
                                      </p:cBhvr>
                                      <p:tavLst>
                                        <p:tav tm="0">
                                          <p:val>
                                            <p:strVal val="ppt_w"/>
                                          </p:val>
                                        </p:tav>
                                        <p:tav tm="100000">
                                          <p:val>
                                            <p:strVal val="ppt_w"/>
                                          </p:val>
                                        </p:tav>
                                      </p:tavLst>
                                    </p:anim>
                                    <p:anim calcmode="lin" valueType="num">
                                      <p:cBhvr>
                                        <p:cTn id="166"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7" dur="1" fill="hold">
                                          <p:stCondLst>
                                            <p:cond delay="1999"/>
                                          </p:stCondLst>
                                        </p:cTn>
                                        <p:tgtEl>
                                          <p:spTgt spid="14"/>
                                        </p:tgtEl>
                                        <p:attrNameLst>
                                          <p:attrName>style.visibility</p:attrName>
                                        </p:attrNameLst>
                                      </p:cBhvr>
                                      <p:to>
                                        <p:strVal val="hidden"/>
                                      </p:to>
                                    </p:set>
                                  </p:childTnLst>
                                </p:cTn>
                              </p:par>
                              <p:par>
                                <p:cTn id="168" presetID="19" presetClass="exit" presetSubtype="10" fill="hold" grpId="3" nodeType="withEffect">
                                  <p:stCondLst>
                                    <p:cond delay="0"/>
                                  </p:stCondLst>
                                  <p:childTnLst>
                                    <p:anim calcmode="lin" valueType="num">
                                      <p:cBhvr>
                                        <p:cTn id="169" dur="2000"/>
                                        <p:tgtEl>
                                          <p:spTgt spid="15"/>
                                        </p:tgtEl>
                                        <p:attrNameLst>
                                          <p:attrName>ppt_h</p:attrName>
                                        </p:attrNameLst>
                                      </p:cBhvr>
                                      <p:tavLst>
                                        <p:tav tm="0">
                                          <p:val>
                                            <p:strVal val="ppt_h"/>
                                          </p:val>
                                        </p:tav>
                                        <p:tav tm="100000">
                                          <p:val>
                                            <p:strVal val="ppt_h"/>
                                          </p:val>
                                        </p:tav>
                                      </p:tavLst>
                                    </p:anim>
                                    <p:anim calcmode="lin" valueType="num">
                                      <p:cBhvr>
                                        <p:cTn id="170"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1999"/>
                                          </p:stCondLst>
                                        </p:cTn>
                                        <p:tgtEl>
                                          <p:spTgt spid="15"/>
                                        </p:tgtEl>
                                        <p:attrNameLst>
                                          <p:attrName>style.visibility</p:attrName>
                                        </p:attrNameLst>
                                      </p:cBhvr>
                                      <p:to>
                                        <p:strVal val="hidden"/>
                                      </p:to>
                                    </p:set>
                                  </p:childTnLst>
                                </p:cTn>
                              </p:par>
                              <p:par>
                                <p:cTn id="172" presetID="19" presetClass="exit" presetSubtype="5" fill="hold" grpId="3" nodeType="withEffect">
                                  <p:stCondLst>
                                    <p:cond delay="0"/>
                                  </p:stCondLst>
                                  <p:childTnLst>
                                    <p:anim calcmode="lin" valueType="num">
                                      <p:cBhvr>
                                        <p:cTn id="173" dur="2000"/>
                                        <p:tgtEl>
                                          <p:spTgt spid="16"/>
                                        </p:tgtEl>
                                        <p:attrNameLst>
                                          <p:attrName>ppt_w</p:attrName>
                                        </p:attrNameLst>
                                      </p:cBhvr>
                                      <p:tavLst>
                                        <p:tav tm="0">
                                          <p:val>
                                            <p:strVal val="ppt_w"/>
                                          </p:val>
                                        </p:tav>
                                        <p:tav tm="100000">
                                          <p:val>
                                            <p:strVal val="ppt_w"/>
                                          </p:val>
                                        </p:tav>
                                      </p:tavLst>
                                    </p:anim>
                                    <p:anim calcmode="lin" valueType="num">
                                      <p:cBhvr>
                                        <p:cTn id="174"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5" dur="1" fill="hold">
                                          <p:stCondLst>
                                            <p:cond delay="1999"/>
                                          </p:stCondLst>
                                        </p:cTn>
                                        <p:tgtEl>
                                          <p:spTgt spid="16"/>
                                        </p:tgtEl>
                                        <p:attrNameLst>
                                          <p:attrName>style.visibility</p:attrName>
                                        </p:attrNameLst>
                                      </p:cBhvr>
                                      <p:to>
                                        <p:strVal val="hidden"/>
                                      </p:to>
                                    </p:set>
                                  </p:childTnLst>
                                </p:cTn>
                              </p:par>
                              <p:par>
                                <p:cTn id="176" presetID="23" presetClass="entr" presetSubtype="288" fill="hold" nodeType="withEffect">
                                  <p:stCondLst>
                                    <p:cond delay="0"/>
                                  </p:stCondLst>
                                  <p:childTnLst>
                                    <p:set>
                                      <p:cBhvr>
                                        <p:cTn id="177" dur="1" fill="hold">
                                          <p:stCondLst>
                                            <p:cond delay="0"/>
                                          </p:stCondLst>
                                        </p:cTn>
                                        <p:tgtEl>
                                          <p:spTgt spid="4"/>
                                        </p:tgtEl>
                                        <p:attrNameLst>
                                          <p:attrName>style.visibility</p:attrName>
                                        </p:attrNameLst>
                                      </p:cBhvr>
                                      <p:to>
                                        <p:strVal val="visible"/>
                                      </p:to>
                                    </p:set>
                                    <p:anim calcmode="lin" valueType="num">
                                      <p:cBhvr>
                                        <p:cTn id="178" dur="2000" fill="hold"/>
                                        <p:tgtEl>
                                          <p:spTgt spid="4"/>
                                        </p:tgtEl>
                                        <p:attrNameLst>
                                          <p:attrName>ppt_w</p:attrName>
                                        </p:attrNameLst>
                                      </p:cBhvr>
                                      <p:tavLst>
                                        <p:tav tm="0">
                                          <p:val>
                                            <p:strVal val="4/3*#ppt_w"/>
                                          </p:val>
                                        </p:tav>
                                        <p:tav tm="100000">
                                          <p:val>
                                            <p:strVal val="#ppt_w"/>
                                          </p:val>
                                        </p:tav>
                                      </p:tavLst>
                                    </p:anim>
                                    <p:anim calcmode="lin" valueType="num">
                                      <p:cBhvr>
                                        <p:cTn id="179" dur="2000" fill="hold"/>
                                        <p:tgtEl>
                                          <p:spTgt spid="4"/>
                                        </p:tgtEl>
                                        <p:attrNameLst>
                                          <p:attrName>ppt_h</p:attrName>
                                        </p:attrNameLst>
                                      </p:cBhvr>
                                      <p:tavLst>
                                        <p:tav tm="0">
                                          <p:val>
                                            <p:strVal val="4/3*#ppt_h"/>
                                          </p:val>
                                        </p:tav>
                                        <p:tav tm="100000">
                                          <p:val>
                                            <p:strVal val="#ppt_h"/>
                                          </p:val>
                                        </p:tav>
                                      </p:tavLst>
                                    </p:anim>
                                  </p:childTnLst>
                                </p:cTn>
                              </p:par>
                              <p:par>
                                <p:cTn id="180" presetID="16" presetClass="entr" presetSubtype="42" fill="hold" nodeType="withEffect">
                                  <p:stCondLst>
                                    <p:cond delay="0"/>
                                  </p:stCondLst>
                                  <p:childTnLst>
                                    <p:set>
                                      <p:cBhvr>
                                        <p:cTn id="181" dur="1" fill="hold">
                                          <p:stCondLst>
                                            <p:cond delay="0"/>
                                          </p:stCondLst>
                                        </p:cTn>
                                        <p:tgtEl>
                                          <p:spTgt spid="4"/>
                                        </p:tgtEl>
                                        <p:attrNameLst>
                                          <p:attrName>style.visibility</p:attrName>
                                        </p:attrNameLst>
                                      </p:cBhvr>
                                      <p:to>
                                        <p:strVal val="visible"/>
                                      </p:to>
                                    </p:set>
                                    <p:animEffect transition="in" filter="barn(outHorizontal)">
                                      <p:cBhvr>
                                        <p:cTn id="182" dur="2000"/>
                                        <p:tgtEl>
                                          <p:spTgt spid="4"/>
                                        </p:tgtEl>
                                      </p:cBhvr>
                                    </p:animEffect>
                                  </p:childTnLst>
                                </p:cTn>
                              </p:par>
                            </p:childTnLst>
                          </p:cTn>
                        </p:par>
                        <p:par>
                          <p:cTn id="183" fill="hold">
                            <p:stCondLst>
                              <p:cond delay="4000"/>
                            </p:stCondLst>
                            <p:childTnLst>
                              <p:par>
                                <p:cTn id="184" presetID="15" presetClass="entr" presetSubtype="0" fill="hold" nodeType="afterEffect">
                                  <p:stCondLst>
                                    <p:cond delay="0"/>
                                  </p:stCondLst>
                                  <p:childTnLst>
                                    <p:set>
                                      <p:cBhvr>
                                        <p:cTn id="185" dur="1" fill="hold">
                                          <p:stCondLst>
                                            <p:cond delay="0"/>
                                          </p:stCondLst>
                                        </p:cTn>
                                        <p:tgtEl>
                                          <p:spTgt spid="17"/>
                                        </p:tgtEl>
                                        <p:attrNameLst>
                                          <p:attrName>style.visibility</p:attrName>
                                        </p:attrNameLst>
                                      </p:cBhvr>
                                      <p:to>
                                        <p:strVal val="visible"/>
                                      </p:to>
                                    </p:set>
                                    <p:anim calcmode="lin" valueType="num">
                                      <p:cBhvr>
                                        <p:cTn id="186" dur="2000" fill="hold"/>
                                        <p:tgtEl>
                                          <p:spTgt spid="17"/>
                                        </p:tgtEl>
                                        <p:attrNameLst>
                                          <p:attrName>ppt_w</p:attrName>
                                        </p:attrNameLst>
                                      </p:cBhvr>
                                      <p:tavLst>
                                        <p:tav tm="0">
                                          <p:val>
                                            <p:fltVal val="0"/>
                                          </p:val>
                                        </p:tav>
                                        <p:tav tm="100000">
                                          <p:val>
                                            <p:strVal val="#ppt_w"/>
                                          </p:val>
                                        </p:tav>
                                      </p:tavLst>
                                    </p:anim>
                                    <p:anim calcmode="lin" valueType="num">
                                      <p:cBhvr>
                                        <p:cTn id="187" dur="2000" fill="hold"/>
                                        <p:tgtEl>
                                          <p:spTgt spid="17"/>
                                        </p:tgtEl>
                                        <p:attrNameLst>
                                          <p:attrName>ppt_h</p:attrName>
                                        </p:attrNameLst>
                                      </p:cBhvr>
                                      <p:tavLst>
                                        <p:tav tm="0">
                                          <p:val>
                                            <p:fltVal val="0"/>
                                          </p:val>
                                        </p:tav>
                                        <p:tav tm="100000">
                                          <p:val>
                                            <p:strVal val="#ppt_h"/>
                                          </p:val>
                                        </p:tav>
                                      </p:tavLst>
                                    </p:anim>
                                    <p:anim calcmode="lin" valueType="num">
                                      <p:cBhvr>
                                        <p:cTn id="188" dur="2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189" dur="2000" fill="hold"/>
                                        <p:tgtEl>
                                          <p:spTgt spid="17"/>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433</Words>
  <Application>Microsoft Office PowerPoint</Application>
  <PresentationFormat>Presentación en pantalla (16:9)</PresentationFormat>
  <Paragraphs>13</Paragraphs>
  <Slides>36</Slides>
  <Notes>0</Notes>
  <HiddenSlides>0</HiddenSlides>
  <MMClips>1</MMClips>
  <ScaleCrop>false</ScaleCrop>
  <HeadingPairs>
    <vt:vector size="4" baseType="variant">
      <vt:variant>
        <vt:lpstr>Tema</vt:lpstr>
      </vt:variant>
      <vt:variant>
        <vt:i4>2</vt:i4>
      </vt:variant>
      <vt:variant>
        <vt:lpstr>Títulos de diapositiva</vt:lpstr>
      </vt:variant>
      <vt:variant>
        <vt:i4>36</vt:i4>
      </vt:variant>
    </vt:vector>
  </HeadingPairs>
  <TitlesOfParts>
    <vt:vector size="38"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220</cp:revision>
  <dcterms:created xsi:type="dcterms:W3CDTF">2018-04-17T15:57:36Z</dcterms:created>
  <dcterms:modified xsi:type="dcterms:W3CDTF">2018-04-19T16:24:46Z</dcterms:modified>
</cp:coreProperties>
</file>