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psv/14MM/pxeK6zRDqnBg" hashData="L59P/aMJ0fCGmrDp5Q54giuE8f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5" d="100"/>
          <a:sy n="65" d="100"/>
        </p:scale>
        <p:origin x="-5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30E44C1-111F-41DF-B5EB-F58C307F47F6}" type="datetimeFigureOut">
              <a:rPr lang="es-ES" smtClean="0"/>
              <a:t>23/08/2014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98F3049-D0D6-4166-86B8-1AEBD428A621}"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30E44C1-111F-41DF-B5EB-F58C307F47F6}" type="datetimeFigureOut">
              <a:rPr lang="es-ES" smtClean="0"/>
              <a:t>23/08/2014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98F3049-D0D6-4166-86B8-1AEBD428A621}"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30E44C1-111F-41DF-B5EB-F58C307F47F6}" type="datetimeFigureOut">
              <a:rPr lang="es-ES" smtClean="0"/>
              <a:t>23/08/2014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98F3049-D0D6-4166-86B8-1AEBD428A621}"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30E44C1-111F-41DF-B5EB-F58C307F47F6}" type="datetimeFigureOut">
              <a:rPr lang="es-ES" smtClean="0"/>
              <a:t>23/08/2014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98F3049-D0D6-4166-86B8-1AEBD428A621}"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30E44C1-111F-41DF-B5EB-F58C307F47F6}" type="datetimeFigureOut">
              <a:rPr lang="es-ES" smtClean="0"/>
              <a:t>23/08/2014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98F3049-D0D6-4166-86B8-1AEBD428A621}"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30E44C1-111F-41DF-B5EB-F58C307F47F6}" type="datetimeFigureOut">
              <a:rPr lang="es-ES" smtClean="0"/>
              <a:t>23/08/2014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98F3049-D0D6-4166-86B8-1AEBD428A621}"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30E44C1-111F-41DF-B5EB-F58C307F47F6}" type="datetimeFigureOut">
              <a:rPr lang="es-ES" smtClean="0"/>
              <a:t>23/08/2014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98F3049-D0D6-4166-86B8-1AEBD428A621}"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30E44C1-111F-41DF-B5EB-F58C307F47F6}" type="datetimeFigureOut">
              <a:rPr lang="es-ES" smtClean="0"/>
              <a:t>23/08/2014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98F3049-D0D6-4166-86B8-1AEBD428A621}"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30E44C1-111F-41DF-B5EB-F58C307F47F6}" type="datetimeFigureOut">
              <a:rPr lang="es-ES" smtClean="0"/>
              <a:t>23/08/2014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98F3049-D0D6-4166-86B8-1AEBD428A621}"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30E44C1-111F-41DF-B5EB-F58C307F47F6}" type="datetimeFigureOut">
              <a:rPr lang="es-ES" smtClean="0"/>
              <a:t>23/08/2014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98F3049-D0D6-4166-86B8-1AEBD428A621}"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30E44C1-111F-41DF-B5EB-F58C307F47F6}" type="datetimeFigureOut">
              <a:rPr lang="es-ES" smtClean="0"/>
              <a:t>23/08/2014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98F3049-D0D6-4166-86B8-1AEBD428A621}" type="slidenum">
              <a:rPr lang="es-ES" smtClean="0"/>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7283363-745B-401B-8336-01B107B18B4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0E44C1-111F-41DF-B5EB-F58C307F47F6}" type="datetimeFigureOut">
              <a:rPr lang="es-ES" smtClean="0"/>
              <a:t>23/08/2014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8F3049-D0D6-4166-86B8-1AEBD428A621}" type="slidenum">
              <a:rPr lang="es-ES" smtClean="0"/>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E0B9206-4054-4F42-ABED-2067D8EB163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3.png"/><Relationship Id="rId7" Type="http://schemas.openxmlformats.org/officeDocument/2006/relationships/image" Target="../media/image3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1).jpg"/>
          <p:cNvPicPr>
            <a:picLocks noChangeAspect="1"/>
          </p:cNvPicPr>
          <p:nvPr/>
        </p:nvPicPr>
        <p:blipFill>
          <a:blip r:embed="rId3"/>
          <a:srcRect/>
          <a:stretch>
            <a:fillRect/>
          </a:stretch>
        </p:blipFill>
        <p:spPr bwMode="auto">
          <a:xfrm>
            <a:off x="0" y="0"/>
            <a:ext cx="9144000" cy="6851650"/>
          </a:xfrm>
          <a:prstGeom prst="rect">
            <a:avLst/>
          </a:prstGeom>
          <a:noFill/>
          <a:ln w="9525">
            <a:noFill/>
            <a:miter lim="800000"/>
            <a:headEnd/>
            <a:tailEnd/>
          </a:ln>
        </p:spPr>
      </p:pic>
      <p:pic>
        <p:nvPicPr>
          <p:cNvPr id="22530" name="Picture 2" descr="http://www.molingordo.es/imagenes/actividades/escalador.png"/>
          <p:cNvPicPr>
            <a:picLocks noChangeAspect="1" noChangeArrowheads="1"/>
          </p:cNvPicPr>
          <p:nvPr/>
        </p:nvPicPr>
        <p:blipFill>
          <a:blip r:embed="rId4"/>
          <a:srcRect/>
          <a:stretch>
            <a:fillRect/>
          </a:stretch>
        </p:blipFill>
        <p:spPr bwMode="auto">
          <a:xfrm rot="793970">
            <a:off x="7281863" y="3636963"/>
            <a:ext cx="1905000" cy="1997075"/>
          </a:xfrm>
          <a:prstGeom prst="rect">
            <a:avLst/>
          </a:prstGeom>
          <a:noFill/>
          <a:ln w="9525">
            <a:noFill/>
            <a:miter lim="800000"/>
            <a:headEnd/>
            <a:tailEnd/>
          </a:ln>
        </p:spPr>
      </p:pic>
      <p:pic>
        <p:nvPicPr>
          <p:cNvPr id="18" name="17 Imagen" descr="ca7f5194.gif"/>
          <p:cNvPicPr>
            <a:picLocks noChangeAspect="1"/>
          </p:cNvPicPr>
          <p:nvPr/>
        </p:nvPicPr>
        <p:blipFill>
          <a:blip r:embed="rId5">
            <a:duotone>
              <a:prstClr val="black"/>
              <a:schemeClr val="tx2">
                <a:lumMod val="25000"/>
                <a:tint val="45000"/>
                <a:satMod val="400000"/>
              </a:schemeClr>
            </a:duotone>
          </a:blip>
          <a:stretch>
            <a:fillRect/>
          </a:stretch>
        </p:blipFill>
        <p:spPr>
          <a:xfrm rot="21265911">
            <a:off x="214282" y="571480"/>
            <a:ext cx="5312368" cy="4214818"/>
          </a:xfrm>
          <a:prstGeom prst="rect">
            <a:avLst/>
          </a:prstGeom>
        </p:spPr>
      </p:pic>
      <p:sp>
        <p:nvSpPr>
          <p:cNvPr id="20" name="19 CuadroTexto"/>
          <p:cNvSpPr txBox="1"/>
          <p:nvPr/>
        </p:nvSpPr>
        <p:spPr>
          <a:xfrm rot="21209741">
            <a:off x="473404" y="1648872"/>
            <a:ext cx="2443041" cy="1754326"/>
          </a:xfrm>
          <a:prstGeom prst="rect">
            <a:avLst/>
          </a:prstGeom>
          <a:noFill/>
        </p:spPr>
        <p:txBody>
          <a:bodyPr wrap="none">
            <a:spAutoFit/>
          </a:bodyPr>
          <a:lstStyle/>
          <a:p>
            <a:pPr fontAlgn="auto">
              <a:spcBef>
                <a:spcPts val="0"/>
              </a:spcBef>
              <a:spcAft>
                <a:spcPts val="0"/>
              </a:spcAft>
              <a:defRPr/>
            </a:pPr>
            <a:r>
              <a:rPr lang="es-ES_tradnl" sz="3600" b="1" dirty="0" smtClean="0">
                <a:ln w="9000" cmpd="sng">
                  <a:solidFill>
                    <a:sysClr val="windowText" lastClr="00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rush Script MT" pitchFamily="66" charset="0"/>
              </a:rPr>
              <a:t>Manual  Para</a:t>
            </a:r>
          </a:p>
          <a:p>
            <a:pPr algn="ctr" fontAlgn="auto">
              <a:spcBef>
                <a:spcPts val="0"/>
              </a:spcBef>
              <a:spcAft>
                <a:spcPts val="0"/>
              </a:spcAft>
              <a:defRPr/>
            </a:pPr>
            <a:r>
              <a:rPr lang="es-ES_tradnl" sz="3600" b="1" dirty="0" smtClean="0">
                <a:ln w="9000" cmpd="sng">
                  <a:solidFill>
                    <a:sysClr val="windowText" lastClr="00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rush Script MT" pitchFamily="66" charset="0"/>
              </a:rPr>
              <a:t>Subir</a:t>
            </a:r>
          </a:p>
          <a:p>
            <a:pPr algn="ctr" fontAlgn="auto">
              <a:spcBef>
                <a:spcPts val="0"/>
              </a:spcBef>
              <a:spcAft>
                <a:spcPts val="0"/>
              </a:spcAft>
              <a:defRPr/>
            </a:pPr>
            <a:r>
              <a:rPr lang="es-ES_tradnl" sz="3600" b="1" dirty="0" smtClean="0">
                <a:ln w="9000" cmpd="sng">
                  <a:solidFill>
                    <a:sysClr val="windowText" lastClr="00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rush Script MT" pitchFamily="66" charset="0"/>
              </a:rPr>
              <a:t>Montañas</a:t>
            </a:r>
            <a:endParaRPr lang="es-ES" sz="3600" b="1" dirty="0">
              <a:ln w="9000" cmpd="sng">
                <a:solidFill>
                  <a:sysClr val="windowText" lastClr="00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rush Script MT" pitchFamily="66" charset="0"/>
            </a:endParaRPr>
          </a:p>
        </p:txBody>
      </p:sp>
      <p:sp>
        <p:nvSpPr>
          <p:cNvPr id="21" name="20 CuadroTexto"/>
          <p:cNvSpPr txBox="1"/>
          <p:nvPr/>
        </p:nvSpPr>
        <p:spPr>
          <a:xfrm rot="21232821">
            <a:off x="1302021" y="4208137"/>
            <a:ext cx="1234633" cy="369332"/>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fontAlgn="auto">
              <a:spcBef>
                <a:spcPts val="0"/>
              </a:spcBef>
              <a:spcAft>
                <a:spcPts val="0"/>
              </a:spcAft>
              <a:defRPr/>
            </a:pPr>
            <a:r>
              <a:rPr lang="es-ES_tradnl" b="1" dirty="0">
                <a:ln w="50800"/>
                <a:solidFill>
                  <a:schemeClr val="bg1">
                    <a:shade val="50000"/>
                  </a:schemeClr>
                </a:solidFill>
                <a:latin typeface="Agency FB" pitchFamily="34" charset="0"/>
              </a:rPr>
              <a:t>Paulo  Coelho</a:t>
            </a:r>
            <a:endParaRPr lang="es-ES" b="1" dirty="0">
              <a:ln w="50800"/>
              <a:solidFill>
                <a:schemeClr val="bg1">
                  <a:shade val="50000"/>
                </a:schemeClr>
              </a:solidFill>
              <a:latin typeface="Agency FB" pitchFamily="34" charset="0"/>
            </a:endParaRPr>
          </a:p>
        </p:txBody>
      </p:sp>
      <p:sp>
        <p:nvSpPr>
          <p:cNvPr id="10" name="9 CuadroTexto"/>
          <p:cNvSpPr txBox="1"/>
          <p:nvPr/>
        </p:nvSpPr>
        <p:spPr>
          <a:xfrm>
            <a:off x="6643688" y="6072188"/>
            <a:ext cx="2289175" cy="338137"/>
          </a:xfrm>
          <a:prstGeom prst="rect">
            <a:avLst/>
          </a:prstGeom>
          <a:noFill/>
        </p:spPr>
        <p:txBody>
          <a:bodyPr wrap="none">
            <a:spAutoFit/>
          </a:bodyPr>
          <a:lstStyle/>
          <a:p>
            <a:pPr fontAlgn="auto">
              <a:spcBef>
                <a:spcPts val="0"/>
              </a:spcBef>
              <a:spcAft>
                <a:spcPts val="0"/>
              </a:spcAft>
              <a:defRPr/>
            </a:pPr>
            <a:r>
              <a:rPr lang="es-ES_tradnl" sz="1600" dirty="0">
                <a:solidFill>
                  <a:schemeClr val="tx2">
                    <a:lumMod val="75000"/>
                  </a:schemeClr>
                </a:solidFill>
                <a:effectLst>
                  <a:outerShdw blurRad="38100" dist="38100" dir="2700000" algn="tl">
                    <a:srgbClr val="000000">
                      <a:alpha val="43137"/>
                    </a:srgbClr>
                  </a:outerShdw>
                </a:effectLst>
                <a:latin typeface="Brush Script MT" pitchFamily="66" charset="0"/>
              </a:rPr>
              <a:t>Esta es una creación de Raquel</a:t>
            </a:r>
            <a:endParaRPr lang="es-ES" sz="1600" dirty="0">
              <a:solidFill>
                <a:schemeClr val="tx2">
                  <a:lumMod val="75000"/>
                </a:schemeClr>
              </a:solidFill>
              <a:effectLst>
                <a:outerShdw blurRad="38100" dist="38100" dir="2700000" algn="tl">
                  <a:srgbClr val="000000">
                    <a:alpha val="43137"/>
                  </a:srgbClr>
                </a:outerShdw>
              </a:effectLst>
              <a:latin typeface="Brush Script MT" pitchFamily="66" charset="0"/>
            </a:endParaRPr>
          </a:p>
        </p:txBody>
      </p:sp>
      <p:sp>
        <p:nvSpPr>
          <p:cNvPr id="11" name="10 CuadroTexto"/>
          <p:cNvSpPr txBox="1"/>
          <p:nvPr/>
        </p:nvSpPr>
        <p:spPr>
          <a:xfrm>
            <a:off x="214313" y="6143625"/>
            <a:ext cx="3148012" cy="338138"/>
          </a:xfrm>
          <a:prstGeom prst="rect">
            <a:avLst/>
          </a:prstGeom>
          <a:noFill/>
        </p:spPr>
        <p:txBody>
          <a:bodyPr wrap="none">
            <a:spAutoFit/>
          </a:bodyPr>
          <a:lstStyle/>
          <a:p>
            <a:pPr fontAlgn="auto">
              <a:spcBef>
                <a:spcPts val="0"/>
              </a:spcBef>
              <a:spcAft>
                <a:spcPts val="0"/>
              </a:spcAft>
              <a:defRPr/>
            </a:pPr>
            <a:r>
              <a:rPr lang="es-ES_tradnl" sz="1600" dirty="0">
                <a:solidFill>
                  <a:schemeClr val="tx2">
                    <a:lumMod val="75000"/>
                  </a:schemeClr>
                </a:solidFill>
                <a:effectLst>
                  <a:outerShdw blurRad="38100" dist="38100" dir="2700000" algn="tl">
                    <a:srgbClr val="000000">
                      <a:alpha val="43137"/>
                    </a:srgbClr>
                  </a:outerShdw>
                </a:effectLst>
                <a:latin typeface="Brush Script MT" pitchFamily="66" charset="0"/>
              </a:rPr>
              <a:t>Tema  Musical : </a:t>
            </a:r>
            <a:r>
              <a:rPr lang="es-ES_tradnl" sz="1600" dirty="0" err="1">
                <a:solidFill>
                  <a:schemeClr val="tx2">
                    <a:lumMod val="75000"/>
                  </a:schemeClr>
                </a:solidFill>
                <a:effectLst>
                  <a:outerShdw blurRad="38100" dist="38100" dir="2700000" algn="tl">
                    <a:srgbClr val="000000">
                      <a:alpha val="43137"/>
                    </a:srgbClr>
                  </a:outerShdw>
                </a:effectLst>
                <a:latin typeface="Brush Script MT" pitchFamily="66" charset="0"/>
              </a:rPr>
              <a:t>Magic</a:t>
            </a:r>
            <a:r>
              <a:rPr lang="es-ES_tradnl" sz="1600" dirty="0">
                <a:solidFill>
                  <a:schemeClr val="tx2">
                    <a:lumMod val="75000"/>
                  </a:schemeClr>
                </a:solidFill>
                <a:effectLst>
                  <a:outerShdw blurRad="38100" dist="38100" dir="2700000" algn="tl">
                    <a:srgbClr val="000000">
                      <a:alpha val="43137"/>
                    </a:srgbClr>
                  </a:outerShdw>
                </a:effectLst>
                <a:latin typeface="Brush Script MT" pitchFamily="66" charset="0"/>
              </a:rPr>
              <a:t> -Ernesto </a:t>
            </a:r>
            <a:r>
              <a:rPr lang="es-ES_tradnl" sz="1600" dirty="0" err="1">
                <a:solidFill>
                  <a:schemeClr val="tx2">
                    <a:lumMod val="75000"/>
                  </a:schemeClr>
                </a:solidFill>
                <a:effectLst>
                  <a:outerShdw blurRad="38100" dist="38100" dir="2700000" algn="tl">
                    <a:srgbClr val="000000">
                      <a:alpha val="43137"/>
                    </a:srgbClr>
                  </a:outerShdw>
                </a:effectLst>
                <a:latin typeface="Brush Script MT" pitchFamily="66" charset="0"/>
              </a:rPr>
              <a:t>Cortazar</a:t>
            </a:r>
            <a:endParaRPr lang="es-ES" sz="1600" dirty="0">
              <a:solidFill>
                <a:schemeClr val="tx2">
                  <a:lumMod val="75000"/>
                </a:schemeClr>
              </a:solidFill>
              <a:effectLst>
                <a:outerShdw blurRad="38100" dist="38100" dir="2700000" algn="tl">
                  <a:srgbClr val="000000">
                    <a:alpha val="43137"/>
                  </a:srgbClr>
                </a:outerShdw>
              </a:effectLst>
              <a:latin typeface="Brush Script MT" pitchFamily="66" charset="0"/>
            </a:endParaRPr>
          </a:p>
        </p:txBody>
      </p:sp>
      <p:pic>
        <p:nvPicPr>
          <p:cNvPr id="24580" name="Picture 4" descr="https://efq1sg.blu.livefilestore.com/y1pS75pdsjFVvYoyqUUftrpyJuuLl3CNwvmjMk8cB_cYiZno3a0dpGsBmcYw8_wXa1GORS8e8bozrHF_mqGczBDig/DSC01669.jpg"/>
          <p:cNvPicPr>
            <a:picLocks noChangeAspect="1" noChangeArrowheads="1"/>
          </p:cNvPicPr>
          <p:nvPr/>
        </p:nvPicPr>
        <p:blipFill>
          <a:blip r:embed="rId6"/>
          <a:srcRect l="43032"/>
          <a:stretch>
            <a:fillRect/>
          </a:stretch>
        </p:blipFill>
        <p:spPr bwMode="auto">
          <a:xfrm rot="21286975">
            <a:off x="3024782" y="898129"/>
            <a:ext cx="2308208" cy="329989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spd="slow" advTm="48000">
    <p:sndAc>
      <p:stSnd loop="1">
        <p:snd r:embed="rId2" name="Magic...(Ernesto Cort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9000" fill="hold"/>
                                        <p:tgtEl>
                                          <p:spTgt spid="4"/>
                                        </p:tgtEl>
                                        <p:attrNameLst>
                                          <p:attrName>ppt_w</p:attrName>
                                        </p:attrNameLst>
                                      </p:cBhvr>
                                      <p:tavLst>
                                        <p:tav tm="0">
                                          <p:val>
                                            <p:strVal val="4/3*#ppt_w"/>
                                          </p:val>
                                        </p:tav>
                                        <p:tav tm="100000">
                                          <p:val>
                                            <p:strVal val="#ppt_w"/>
                                          </p:val>
                                        </p:tav>
                                      </p:tavLst>
                                    </p:anim>
                                    <p:anim calcmode="lin" valueType="num">
                                      <p:cBhvr>
                                        <p:cTn id="8" dur="9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9000"/>
                            </p:stCondLst>
                            <p:childTnLst>
                              <p:par>
                                <p:cTn id="10" presetID="10" presetClass="entr" presetSubtype="0" fill="hold" nodeType="afterEffect">
                                  <p:stCondLst>
                                    <p:cond delay="0"/>
                                  </p:stCondLst>
                                  <p:childTnLst>
                                    <p:set>
                                      <p:cBhvr>
                                        <p:cTn id="11" dur="1" fill="hold">
                                          <p:stCondLst>
                                            <p:cond delay="0"/>
                                          </p:stCondLst>
                                        </p:cTn>
                                        <p:tgtEl>
                                          <p:spTgt spid="22530"/>
                                        </p:tgtEl>
                                        <p:attrNameLst>
                                          <p:attrName>style.visibility</p:attrName>
                                        </p:attrNameLst>
                                      </p:cBhvr>
                                      <p:to>
                                        <p:strVal val="visible"/>
                                      </p:to>
                                    </p:set>
                                    <p:animEffect transition="in" filter="fade">
                                      <p:cBhvr>
                                        <p:cTn id="12" dur="5000"/>
                                        <p:tgtEl>
                                          <p:spTgt spid="22530"/>
                                        </p:tgtEl>
                                      </p:cBhvr>
                                    </p:animEffect>
                                  </p:childTnLst>
                                </p:cTn>
                              </p:par>
                              <p:par>
                                <p:cTn id="13" presetID="0" presetClass="path" presetSubtype="0" accel="50000" decel="50000" fill="hold" nodeType="withEffect">
                                  <p:stCondLst>
                                    <p:cond delay="0"/>
                                  </p:stCondLst>
                                  <p:childTnLst>
                                    <p:animMotion origin="layout" path="M -0.12378 0.13912 C -0.1401 0.11875 -0.15642 0.09838 -0.15295 0.07245 C -0.14948 0.04676 -0.11719 0.00463 -0.10295 -0.01574 C -0.08871 -0.03658 -0.0776 -0.0375 -0.06753 -0.05093 C -0.05746 -0.06412 -0.04809 -0.08195 -0.04253 -0.09491 C -0.03698 -0.10834 -0.04427 -0.11991 -0.0342 -0.1301 C -0.02413 -0.14028 0.00608 -0.14815 0.01788 -0.15579 C 0.02969 -0.16343 0.03316 -0.16991 0.03663 -0.17593 " pathEditMode="relative" rAng="0" ptsTypes="aaaaaaaA">
                                      <p:cBhvr>
                                        <p:cTn id="14" dur="15000" fill="hold"/>
                                        <p:tgtEl>
                                          <p:spTgt spid="22530"/>
                                        </p:tgtEl>
                                        <p:attrNameLst>
                                          <p:attrName>ppt_x</p:attrName>
                                          <p:attrName>ppt_y</p:attrName>
                                        </p:attrNameLst>
                                      </p:cBhvr>
                                      <p:rCtr x="64" y="-158"/>
                                    </p:animMotion>
                                  </p:childTnLst>
                                </p:cTn>
                              </p:par>
                            </p:childTnLst>
                          </p:cTn>
                        </p:par>
                        <p:par>
                          <p:cTn id="15" fill="hold">
                            <p:stCondLst>
                              <p:cond delay="24000"/>
                            </p:stCondLst>
                            <p:childTnLst>
                              <p:par>
                                <p:cTn id="16" presetID="10"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0"/>
                                        <p:tgtEl>
                                          <p:spTgt spid="18"/>
                                        </p:tgtEl>
                                      </p:cBhvr>
                                    </p:animEffect>
                                  </p:childTnLst>
                                </p:cTn>
                              </p:par>
                              <p:par>
                                <p:cTn id="19" presetID="10" presetClass="entr" presetSubtype="0" fill="hold" nodeType="withEffect">
                                  <p:stCondLst>
                                    <p:cond delay="0"/>
                                  </p:stCondLst>
                                  <p:childTnLst>
                                    <p:set>
                                      <p:cBhvr>
                                        <p:cTn id="20" dur="1" fill="hold">
                                          <p:stCondLst>
                                            <p:cond delay="0"/>
                                          </p:stCondLst>
                                        </p:cTn>
                                        <p:tgtEl>
                                          <p:spTgt spid="24580"/>
                                        </p:tgtEl>
                                        <p:attrNameLst>
                                          <p:attrName>style.visibility</p:attrName>
                                        </p:attrNameLst>
                                      </p:cBhvr>
                                      <p:to>
                                        <p:strVal val="visible"/>
                                      </p:to>
                                    </p:set>
                                    <p:animEffect transition="in" filter="fade">
                                      <p:cBhvr>
                                        <p:cTn id="21" dur="3000"/>
                                        <p:tgtEl>
                                          <p:spTgt spid="24580"/>
                                        </p:tgtEl>
                                      </p:cBhvr>
                                    </p:animEffect>
                                  </p:childTnLst>
                                </p:cTn>
                              </p:par>
                            </p:childTnLst>
                          </p:cTn>
                        </p:par>
                        <p:par>
                          <p:cTn id="22" fill="hold">
                            <p:stCondLst>
                              <p:cond delay="29000"/>
                            </p:stCondLst>
                            <p:childTnLst>
                              <p:par>
                                <p:cTn id="23" presetID="15" presetClass="entr" presetSubtype="0" fill="hold" nodeType="afterEffect">
                                  <p:stCondLst>
                                    <p:cond delay="0"/>
                                  </p:stCondLst>
                                  <p:iterate type="lt">
                                    <p:tmPct val="10000"/>
                                  </p:iterate>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 calcmode="lin" valueType="num">
                                      <p:cBhvr>
                                        <p:cTn id="27"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29" fill="hold">
                            <p:stCondLst>
                              <p:cond delay="35400"/>
                            </p:stCondLst>
                            <p:childTnLst>
                              <p:par>
                                <p:cTn id="30" presetID="10" presetClass="entr" presetSubtype="0"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2000"/>
                                        <p:tgtEl>
                                          <p:spTgt spid="21"/>
                                        </p:tgtEl>
                                      </p:cBhvr>
                                    </p:animEffect>
                                  </p:childTnLst>
                                </p:cTn>
                              </p:par>
                            </p:childTnLst>
                          </p:cTn>
                        </p:par>
                        <p:par>
                          <p:cTn id="33" fill="hold">
                            <p:stCondLst>
                              <p:cond delay="37400"/>
                            </p:stCondLst>
                            <p:childTnLst>
                              <p:par>
                                <p:cTn id="34" presetID="29" presetClass="entr" presetSubtype="0" fill="hold" nodeType="afterEffect">
                                  <p:stCondLst>
                                    <p:cond delay="0"/>
                                  </p:stCondLst>
                                  <p:childTnLst>
                                    <p:set>
                                      <p:cBhvr>
                                        <p:cTn id="35" dur="1" fill="hold">
                                          <p:stCondLst>
                                            <p:cond delay="0"/>
                                          </p:stCondLst>
                                        </p:cTn>
                                        <p:tgtEl>
                                          <p:spTgt spid="11">
                                            <p:txEl>
                                              <p:pRg st="0" end="0"/>
                                            </p:txEl>
                                          </p:spTgt>
                                        </p:tgtEl>
                                        <p:attrNameLst>
                                          <p:attrName>style.visibility</p:attrName>
                                        </p:attrNameLst>
                                      </p:cBhvr>
                                      <p:to>
                                        <p:strVal val="visible"/>
                                      </p:to>
                                    </p:set>
                                    <p:anim calcmode="lin" valueType="num">
                                      <p:cBhvr>
                                        <p:cTn id="36" dur="3000" fill="hold"/>
                                        <p:tgtEl>
                                          <p:spTgt spid="11">
                                            <p:txEl>
                                              <p:pRg st="0" end="0"/>
                                            </p:txEl>
                                          </p:spTgt>
                                        </p:tgtEl>
                                        <p:attrNameLst>
                                          <p:attrName>ppt_x</p:attrName>
                                        </p:attrNameLst>
                                      </p:cBhvr>
                                      <p:tavLst>
                                        <p:tav tm="0">
                                          <p:val>
                                            <p:strVal val="#ppt_x-.2"/>
                                          </p:val>
                                        </p:tav>
                                        <p:tav tm="100000">
                                          <p:val>
                                            <p:strVal val="#ppt_x"/>
                                          </p:val>
                                        </p:tav>
                                      </p:tavLst>
                                    </p:anim>
                                    <p:anim calcmode="lin" valueType="num">
                                      <p:cBhvr>
                                        <p:cTn id="37" dur="3000" fill="hold"/>
                                        <p:tgtEl>
                                          <p:spTgt spid="11">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38" dur="3000"/>
                                        <p:tgtEl>
                                          <p:spTgt spid="11">
                                            <p:txEl>
                                              <p:pRg st="0" end="0"/>
                                            </p:txEl>
                                          </p:spTgt>
                                        </p:tgtEl>
                                      </p:cBhvr>
                                    </p:animEffect>
                                  </p:childTnLst>
                                </p:cTn>
                              </p:par>
                            </p:childTnLst>
                          </p:cTn>
                        </p:par>
                        <p:par>
                          <p:cTn id="39" fill="hold">
                            <p:stCondLst>
                              <p:cond delay="40400"/>
                            </p:stCondLst>
                            <p:childTnLst>
                              <p:par>
                                <p:cTn id="40" presetID="29" presetClass="entr" presetSubtype="0" fill="hold" nodeType="after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 calcmode="lin" valueType="num">
                                      <p:cBhvr>
                                        <p:cTn id="42" dur="2000" fill="hold"/>
                                        <p:tgtEl>
                                          <p:spTgt spid="10">
                                            <p:txEl>
                                              <p:pRg st="0" end="0"/>
                                            </p:txEl>
                                          </p:spTgt>
                                        </p:tgtEl>
                                        <p:attrNameLst>
                                          <p:attrName>ppt_x</p:attrName>
                                        </p:attrNameLst>
                                      </p:cBhvr>
                                      <p:tavLst>
                                        <p:tav tm="0">
                                          <p:val>
                                            <p:strVal val="#ppt_x-.2"/>
                                          </p:val>
                                        </p:tav>
                                        <p:tav tm="100000">
                                          <p:val>
                                            <p:strVal val="#ppt_x"/>
                                          </p:val>
                                        </p:tav>
                                      </p:tavLst>
                                    </p:anim>
                                    <p:anim calcmode="lin" valueType="num">
                                      <p:cBhvr>
                                        <p:cTn id="43" dur="2000" fill="hold"/>
                                        <p:tgtEl>
                                          <p:spTgt spid="1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44"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387040504.jpg"/>
          <p:cNvPicPr>
            <a:picLocks noChangeAspect="1"/>
          </p:cNvPicPr>
          <p:nvPr/>
        </p:nvPicPr>
        <p:blipFill>
          <a:blip r:embed="rId2"/>
          <a:srcRect/>
          <a:stretch>
            <a:fillRect/>
          </a:stretch>
        </p:blipFill>
        <p:spPr bwMode="auto">
          <a:xfrm>
            <a:off x="0" y="6350"/>
            <a:ext cx="9144000" cy="6851650"/>
          </a:xfrm>
          <a:prstGeom prst="rect">
            <a:avLst/>
          </a:prstGeom>
          <a:noFill/>
          <a:ln w="9525">
            <a:noFill/>
            <a:miter lim="800000"/>
            <a:headEnd/>
            <a:tailEnd/>
          </a:ln>
        </p:spPr>
      </p:pic>
      <p:pic>
        <p:nvPicPr>
          <p:cNvPr id="18" name="17 Imagen" descr="ca7f5194.gif"/>
          <p:cNvPicPr>
            <a:picLocks noChangeAspect="1"/>
          </p:cNvPicPr>
          <p:nvPr/>
        </p:nvPicPr>
        <p:blipFill>
          <a:blip r:embed="rId3">
            <a:duotone>
              <a:prstClr val="black"/>
              <a:schemeClr val="tx2">
                <a:lumMod val="25000"/>
                <a:tint val="45000"/>
                <a:satMod val="400000"/>
              </a:schemeClr>
            </a:duotone>
          </a:blip>
          <a:stretch>
            <a:fillRect/>
          </a:stretch>
        </p:blipFill>
        <p:spPr>
          <a:xfrm rot="21068334">
            <a:off x="4026006" y="2616405"/>
            <a:ext cx="4855048" cy="3851981"/>
          </a:xfrm>
          <a:prstGeom prst="rect">
            <a:avLst/>
          </a:prstGeom>
          <a:noFill/>
          <a:ln>
            <a:noFill/>
          </a:ln>
        </p:spPr>
      </p:pic>
      <p:sp>
        <p:nvSpPr>
          <p:cNvPr id="19" name="18 CuadroTexto"/>
          <p:cNvSpPr txBox="1">
            <a:spLocks noChangeArrowheads="1"/>
          </p:cNvSpPr>
          <p:nvPr/>
        </p:nvSpPr>
        <p:spPr bwMode="auto">
          <a:xfrm rot="-554801">
            <a:off x="6570663" y="2711450"/>
            <a:ext cx="2030412" cy="3692525"/>
          </a:xfrm>
          <a:prstGeom prst="rect">
            <a:avLst/>
          </a:prstGeom>
          <a:noFill/>
          <a:ln w="9525">
            <a:noFill/>
            <a:miter lim="800000"/>
            <a:headEnd/>
            <a:tailEnd/>
          </a:ln>
        </p:spPr>
        <p:txBody>
          <a:bodyPr>
            <a:spAutoFit/>
          </a:bodyPr>
          <a:lstStyle/>
          <a:p>
            <a:r>
              <a:rPr lang="es-ES" dirty="0">
                <a:solidFill>
                  <a:schemeClr val="tx2">
                    <a:lumMod val="10000"/>
                  </a:schemeClr>
                </a:solidFill>
                <a:latin typeface="Brush Script MT" pitchFamily="66" charset="0"/>
              </a:rPr>
              <a:t>No te dejes llevar por los comentarios de los demás, que dicen “esa es más bonita", o "aquélla es más fácil". Vas a gastar mucha energía y entusiasmo en alcanzar tu objetivo, y por lo tanto eres tu el único responsable y debes estar seguro de lo que estas haciendo. </a:t>
            </a:r>
          </a:p>
          <a:p>
            <a:endParaRPr lang="es-ES" dirty="0">
              <a:solidFill>
                <a:schemeClr val="tx2">
                  <a:lumMod val="10000"/>
                </a:schemeClr>
              </a:solidFill>
              <a:latin typeface="Brush Script MT" pitchFamily="66" charset="0"/>
            </a:endParaRPr>
          </a:p>
        </p:txBody>
      </p:sp>
      <p:sp>
        <p:nvSpPr>
          <p:cNvPr id="20" name="19 CuadroTexto"/>
          <p:cNvSpPr txBox="1"/>
          <p:nvPr/>
        </p:nvSpPr>
        <p:spPr>
          <a:xfrm rot="21038747">
            <a:off x="4349073" y="4074941"/>
            <a:ext cx="2165398" cy="1569660"/>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3200" b="1" spc="50" dirty="0">
                <a:ln w="11430"/>
                <a:solidFill>
                  <a:schemeClr val="bg2">
                    <a:lumMod val="25000"/>
                  </a:schemeClr>
                </a:solidFill>
                <a:effectLst>
                  <a:outerShdw blurRad="76200" dist="50800" dir="5400000" algn="tl" rotWithShape="0">
                    <a:srgbClr val="000000">
                      <a:alpha val="65000"/>
                    </a:srgbClr>
                  </a:outerShdw>
                </a:effectLst>
                <a:latin typeface="Brush Script MT" pitchFamily="66" charset="0"/>
              </a:rPr>
              <a:t>Escoge la montaña que deseas subir</a:t>
            </a:r>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5000"/>
                            </p:stCondLst>
                            <p:childTnLst>
                              <p:par>
                                <p:cTn id="15" presetID="10" presetClass="entr" presetSubtype="0" fill="hold" nodeType="afterEffect">
                                  <p:stCondLst>
                                    <p:cond delay="200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3000"/>
                                        <p:tgtEl>
                                          <p:spTgt spid="18"/>
                                        </p:tgtEl>
                                      </p:cBhvr>
                                    </p:animEffect>
                                  </p:childTnLst>
                                </p:cTn>
                              </p:par>
                            </p:childTnLst>
                          </p:cTn>
                        </p:par>
                        <p:par>
                          <p:cTn id="18" fill="hold">
                            <p:stCondLst>
                              <p:cond delay="10000"/>
                            </p:stCondLst>
                            <p:childTnLst>
                              <p:par>
                                <p:cTn id="19" presetID="10" presetClass="entr" presetSubtype="0"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2000"/>
                                        <p:tgtEl>
                                          <p:spTgt spid="20"/>
                                        </p:tgtEl>
                                      </p:cBhvr>
                                    </p:animEffect>
                                  </p:childTnLst>
                                </p:cTn>
                              </p:par>
                            </p:childTnLst>
                          </p:cTn>
                        </p:par>
                        <p:par>
                          <p:cTn id="22" fill="hold">
                            <p:stCondLst>
                              <p:cond delay="12000"/>
                            </p:stCondLst>
                            <p:childTnLst>
                              <p:par>
                                <p:cTn id="23" presetID="10" presetClass="entr" presetSubtype="0"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EL CAMINO AL CIELO ES COMO ESCALAR UNA DIFICIL MONTAÑA      MENSAJESDEDIOSALMUNDO.BLOGSPOT.gif 2.JPG"/>
          <p:cNvPicPr>
            <a:picLocks noChangeAspect="1"/>
          </p:cNvPicPr>
          <p:nvPr/>
        </p:nvPicPr>
        <p:blipFill>
          <a:blip r:embed="rId2"/>
          <a:srcRect/>
          <a:stretch>
            <a:fillRect/>
          </a:stretch>
        </p:blipFill>
        <p:spPr bwMode="auto">
          <a:xfrm>
            <a:off x="4763" y="0"/>
            <a:ext cx="9134475" cy="6858000"/>
          </a:xfrm>
          <a:prstGeom prst="rect">
            <a:avLst/>
          </a:prstGeom>
          <a:noFill/>
          <a:ln w="9525">
            <a:noFill/>
            <a:miter lim="800000"/>
            <a:headEnd/>
            <a:tailEnd/>
          </a:ln>
        </p:spPr>
      </p:pic>
      <p:pic>
        <p:nvPicPr>
          <p:cNvPr id="5" name="4 Imagen" descr="EL CAMINO AL CIELO ES COMO ESCALAR UNA DIFICIL MONTAÑA      MENSAJESDEDIOSALMUNDO.BLOGSPOT.gif 2.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5).jpg"/>
          <p:cNvPicPr>
            <a:picLocks noChangeAspect="1"/>
          </p:cNvPicPr>
          <p:nvPr/>
        </p:nvPicPr>
        <p:blipFill>
          <a:blip r:embed="rId2"/>
          <a:srcRect/>
          <a:stretch>
            <a:fillRect/>
          </a:stretch>
        </p:blipFill>
        <p:spPr bwMode="auto">
          <a:xfrm>
            <a:off x="0" y="0"/>
            <a:ext cx="9153525" cy="6858000"/>
          </a:xfrm>
          <a:prstGeom prst="rect">
            <a:avLst/>
          </a:prstGeom>
          <a:noFill/>
          <a:ln w="9525">
            <a:noFill/>
            <a:miter lim="800000"/>
            <a:headEnd/>
            <a:tailEnd/>
          </a:ln>
        </p:spPr>
      </p:pic>
      <p:pic>
        <p:nvPicPr>
          <p:cNvPr id="7" name="6 Imagen" descr="ca7f5194.gif"/>
          <p:cNvPicPr>
            <a:picLocks noChangeAspect="1"/>
          </p:cNvPicPr>
          <p:nvPr/>
        </p:nvPicPr>
        <p:blipFill>
          <a:blip r:embed="rId3">
            <a:duotone>
              <a:prstClr val="black"/>
              <a:schemeClr val="tx2">
                <a:lumMod val="25000"/>
                <a:tint val="45000"/>
                <a:satMod val="400000"/>
              </a:schemeClr>
            </a:duotone>
          </a:blip>
          <a:stretch>
            <a:fillRect/>
          </a:stretch>
        </p:blipFill>
        <p:spPr>
          <a:xfrm rot="21068334">
            <a:off x="3154529" y="2328867"/>
            <a:ext cx="5658517" cy="4117888"/>
          </a:xfrm>
          <a:prstGeom prst="rect">
            <a:avLst/>
          </a:prstGeom>
          <a:noFill/>
          <a:ln>
            <a:noFill/>
          </a:ln>
        </p:spPr>
      </p:pic>
      <p:sp>
        <p:nvSpPr>
          <p:cNvPr id="6" name="5 CuadroTexto"/>
          <p:cNvSpPr txBox="1"/>
          <p:nvPr/>
        </p:nvSpPr>
        <p:spPr>
          <a:xfrm rot="21053510">
            <a:off x="3538229" y="3851052"/>
            <a:ext cx="2096380" cy="1569660"/>
          </a:xfrm>
          <a:prstGeom prst="rect">
            <a:avLst/>
          </a:prstGeom>
          <a:noFill/>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3200" b="1" spc="50" dirty="0">
                <a:ln w="11430"/>
                <a:solidFill>
                  <a:schemeClr val="bg2">
                    <a:lumMod val="25000"/>
                  </a:schemeClr>
                </a:solidFill>
                <a:effectLst>
                  <a:outerShdw blurRad="76200" dist="50800" dir="5400000" algn="tl" rotWithShape="0">
                    <a:srgbClr val="000000">
                      <a:alpha val="65000"/>
                    </a:srgbClr>
                  </a:outerShdw>
                </a:effectLst>
                <a:latin typeface="Brush Script MT" pitchFamily="66" charset="0"/>
              </a:rPr>
              <a:t>Sabes como llegar frente a ella ?</a:t>
            </a:r>
          </a:p>
        </p:txBody>
      </p:sp>
      <p:sp>
        <p:nvSpPr>
          <p:cNvPr id="8" name="7 CuadroTexto"/>
          <p:cNvSpPr txBox="1">
            <a:spLocks noChangeArrowheads="1"/>
          </p:cNvSpPr>
          <p:nvPr/>
        </p:nvSpPr>
        <p:spPr bwMode="auto">
          <a:xfrm rot="-557020">
            <a:off x="6089650" y="2184400"/>
            <a:ext cx="2595563" cy="3968750"/>
          </a:xfrm>
          <a:prstGeom prst="rect">
            <a:avLst/>
          </a:prstGeom>
          <a:noFill/>
          <a:ln w="9525">
            <a:noFill/>
            <a:miter lim="800000"/>
            <a:headEnd/>
            <a:tailEnd/>
          </a:ln>
        </p:spPr>
        <p:txBody>
          <a:bodyPr>
            <a:spAutoFit/>
          </a:bodyPr>
          <a:lstStyle/>
          <a:p>
            <a:r>
              <a:rPr lang="es-ES" dirty="0">
                <a:solidFill>
                  <a:sysClr val="windowText" lastClr="000000"/>
                </a:solidFill>
                <a:latin typeface="Brush Script MT" pitchFamily="66" charset="0"/>
              </a:rPr>
              <a:t>Muchas veces, vemos la montaña de lejos, hermosa, interesante, llena de desafíos. Pero cuando intentamos acercarnos, ¿que ocurre? Que está rodeada de carreteras, que entre tu y tu meta se interponen bosques, que lo que parece claro en el mapa es difícil en la vida real. Por ello, intenta todos los caminos, todas las sendas, hasta que por fin un día te encuentres frente a la cima que pretendes alcanzar</a:t>
            </a:r>
          </a:p>
        </p:txBody>
      </p:sp>
      <p:pic>
        <p:nvPicPr>
          <p:cNvPr id="9" name="Picture 2" descr="http://www.magic-stickers.com/ajax/gen_image_produit.php?image=Autocolante_stickers_escalade_51029.png"/>
          <p:cNvPicPr>
            <a:picLocks noChangeAspect="1" noChangeArrowheads="1"/>
          </p:cNvPicPr>
          <p:nvPr/>
        </p:nvPicPr>
        <p:blipFill>
          <a:blip r:embed="rId4"/>
          <a:srcRect/>
          <a:stretch>
            <a:fillRect/>
          </a:stretch>
        </p:blipFill>
        <p:spPr bwMode="auto">
          <a:xfrm>
            <a:off x="-571500" y="2500313"/>
            <a:ext cx="3071813" cy="2303462"/>
          </a:xfrm>
          <a:prstGeom prst="rect">
            <a:avLst/>
          </a:prstGeom>
          <a:noFill/>
          <a:ln w="9525">
            <a:noFill/>
            <a:miter lim="800000"/>
            <a:headEnd/>
            <a:tailEnd/>
          </a:ln>
        </p:spPr>
      </p:pic>
    </p:spTree>
  </p:cSld>
  <p:clrMapOvr>
    <a:masterClrMapping/>
  </p:clrMapOvr>
  <p:transition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0"/>
                            </p:stCondLst>
                            <p:childTnLst>
                              <p:par>
                                <p:cTn id="11" presetID="2" presetClass="entr" presetSubtype="12"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0" fill="hold"/>
                                        <p:tgtEl>
                                          <p:spTgt spid="9"/>
                                        </p:tgtEl>
                                        <p:attrNameLst>
                                          <p:attrName>ppt_x</p:attrName>
                                        </p:attrNameLst>
                                      </p:cBhvr>
                                      <p:tavLst>
                                        <p:tav tm="0">
                                          <p:val>
                                            <p:strVal val="0-#ppt_w/2"/>
                                          </p:val>
                                        </p:tav>
                                        <p:tav tm="100000">
                                          <p:val>
                                            <p:strVal val="#ppt_x"/>
                                          </p:val>
                                        </p:tav>
                                      </p:tavLst>
                                    </p:anim>
                                    <p:anim calcmode="lin" valueType="num">
                                      <p:cBhvr additive="base">
                                        <p:cTn id="14" dur="5000" fill="hold"/>
                                        <p:tgtEl>
                                          <p:spTgt spid="9"/>
                                        </p:tgtEl>
                                        <p:attrNameLst>
                                          <p:attrName>ppt_y</p:attrName>
                                        </p:attrNameLst>
                                      </p:cBhvr>
                                      <p:tavLst>
                                        <p:tav tm="0">
                                          <p:val>
                                            <p:strVal val="1+#ppt_h/2"/>
                                          </p:val>
                                        </p:tav>
                                        <p:tav tm="100000">
                                          <p:val>
                                            <p:strVal val="#ppt_y"/>
                                          </p:val>
                                        </p:tav>
                                      </p:tavLst>
                                    </p:anim>
                                  </p:childTnLst>
                                </p:cTn>
                              </p:par>
                            </p:childTnLst>
                          </p:cTn>
                        </p:par>
                        <p:par>
                          <p:cTn id="15" fill="hold">
                            <p:stCondLst>
                              <p:cond delay="10000"/>
                            </p:stCondLst>
                            <p:childTnLst>
                              <p:par>
                                <p:cTn id="16" presetID="10" presetClass="entr" presetSubtype="0" fill="hold" nodeType="after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childTnLst>
                                </p:cTn>
                              </p:par>
                            </p:childTnLst>
                          </p:cTn>
                        </p:par>
                        <p:par>
                          <p:cTn id="19" fill="hold">
                            <p:stCondLst>
                              <p:cond delay="17000"/>
                            </p:stCondLst>
                            <p:childTnLst>
                              <p:par>
                                <p:cTn id="20" presetID="10"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3000"/>
                                        <p:tgtEl>
                                          <p:spTgt spid="6"/>
                                        </p:tgtEl>
                                      </p:cBhvr>
                                    </p:animEffect>
                                  </p:childTnLst>
                                </p:cTn>
                              </p:par>
                            </p:childTnLst>
                          </p:cTn>
                        </p:par>
                        <p:par>
                          <p:cTn id="23" fill="hold">
                            <p:stCondLst>
                              <p:cond delay="20000"/>
                            </p:stCondLst>
                            <p:childTnLst>
                              <p:par>
                                <p:cTn id="24" presetID="10"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Alpinismo.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Alpinismo.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6" name="5 Imagen" descr="Alpinismo.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2/3*ppt_w"/>
                                          </p:val>
                                        </p:tav>
                                      </p:tavLst>
                                    </p:anim>
                                    <p:anim calcmode="lin" valueType="num">
                                      <p:cBhvr>
                                        <p:cTn id="14" dur="3000"/>
                                        <p:tgtEl>
                                          <p:spTgt spid="5"/>
                                        </p:tgtEl>
                                        <p:attrNameLst>
                                          <p:attrName>ppt_h</p:attrName>
                                        </p:attrNameLst>
                                      </p:cBhvr>
                                      <p:tavLst>
                                        <p:tav tm="0">
                                          <p:val>
                                            <p:strVal val="ppt_h"/>
                                          </p:val>
                                        </p:tav>
                                        <p:tav tm="100000">
                                          <p:val>
                                            <p:strVal val="2/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2000"/>
                                        <p:tgtEl>
                                          <p:spTgt spid="5"/>
                                        </p:tgtEl>
                                      </p:cBhvr>
                                    </p:animEffect>
                                    <p:set>
                                      <p:cBhvr>
                                        <p:cTn id="18" dur="1" fill="hold">
                                          <p:stCondLst>
                                            <p:cond delay="1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8" name="7 Imagen" descr="ca7f5194.gif"/>
          <p:cNvPicPr>
            <a:picLocks noChangeAspect="1"/>
          </p:cNvPicPr>
          <p:nvPr/>
        </p:nvPicPr>
        <p:blipFill>
          <a:blip r:embed="rId3">
            <a:duotone>
              <a:prstClr val="black"/>
              <a:schemeClr val="tx2">
                <a:lumMod val="25000"/>
                <a:tint val="45000"/>
                <a:satMod val="400000"/>
              </a:schemeClr>
            </a:duotone>
          </a:blip>
          <a:stretch>
            <a:fillRect/>
          </a:stretch>
        </p:blipFill>
        <p:spPr>
          <a:xfrm rot="21068334">
            <a:off x="-231388" y="2639307"/>
            <a:ext cx="4873258" cy="3866429"/>
          </a:xfrm>
          <a:prstGeom prst="rect">
            <a:avLst/>
          </a:prstGeom>
          <a:noFill/>
          <a:ln>
            <a:noFill/>
          </a:ln>
        </p:spPr>
      </p:pic>
      <p:sp>
        <p:nvSpPr>
          <p:cNvPr id="7" name="6 CuadroTexto"/>
          <p:cNvSpPr txBox="1"/>
          <p:nvPr/>
        </p:nvSpPr>
        <p:spPr>
          <a:xfrm rot="20954895">
            <a:off x="-15004" y="3959300"/>
            <a:ext cx="2253993" cy="1569660"/>
          </a:xfrm>
          <a:prstGeom prst="rect">
            <a:avLst/>
          </a:prstGeom>
          <a:noFill/>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3200" b="1" spc="50" dirty="0">
                <a:ln w="11430"/>
                <a:solidFill>
                  <a:schemeClr val="tx2">
                    <a:lumMod val="25000"/>
                  </a:schemeClr>
                </a:solidFill>
                <a:effectLst>
                  <a:outerShdw blurRad="76200" dist="50800" dir="5400000" algn="tl" rotWithShape="0">
                    <a:srgbClr val="000000">
                      <a:alpha val="65000"/>
                    </a:srgbClr>
                  </a:outerShdw>
                </a:effectLst>
                <a:latin typeface="Brush Script MT" pitchFamily="66" charset="0"/>
              </a:rPr>
              <a:t>Aprende de quien ya caminó por allí</a:t>
            </a:r>
          </a:p>
        </p:txBody>
      </p:sp>
      <p:sp>
        <p:nvSpPr>
          <p:cNvPr id="9" name="8 CuadroTexto"/>
          <p:cNvSpPr txBox="1">
            <a:spLocks noChangeArrowheads="1"/>
          </p:cNvSpPr>
          <p:nvPr/>
        </p:nvSpPr>
        <p:spPr bwMode="auto">
          <a:xfrm rot="-530438">
            <a:off x="2270125" y="2587625"/>
            <a:ext cx="2341563" cy="3694113"/>
          </a:xfrm>
          <a:prstGeom prst="rect">
            <a:avLst/>
          </a:prstGeom>
          <a:noFill/>
          <a:ln w="9525">
            <a:noFill/>
            <a:miter lim="800000"/>
            <a:headEnd/>
            <a:tailEnd/>
          </a:ln>
        </p:spPr>
        <p:txBody>
          <a:bodyPr>
            <a:spAutoFit/>
          </a:bodyPr>
          <a:lstStyle/>
          <a:p>
            <a:r>
              <a:rPr lang="es-ES" dirty="0">
                <a:solidFill>
                  <a:sysClr val="windowText" lastClr="000000"/>
                </a:solidFill>
                <a:latin typeface="Brush Script MT" pitchFamily="66" charset="0"/>
              </a:rPr>
              <a:t>Por más que te consideres </a:t>
            </a:r>
            <a:r>
              <a:rPr lang="es-ES" dirty="0" err="1">
                <a:solidFill>
                  <a:sysClr val="windowText" lastClr="000000"/>
                </a:solidFill>
                <a:latin typeface="Brush Script MT" pitchFamily="66" charset="0"/>
              </a:rPr>
              <a:t>único,siempre</a:t>
            </a:r>
            <a:r>
              <a:rPr lang="es-ES" dirty="0">
                <a:solidFill>
                  <a:sysClr val="windowText" lastClr="000000"/>
                </a:solidFill>
                <a:latin typeface="Brush Script MT" pitchFamily="66" charset="0"/>
              </a:rPr>
              <a:t> habrá alguien que tuvo el mismo sueño antes que </a:t>
            </a:r>
            <a:r>
              <a:rPr lang="es-ES" dirty="0" err="1">
                <a:solidFill>
                  <a:sysClr val="windowText" lastClr="000000"/>
                </a:solidFill>
                <a:latin typeface="Brush Script MT" pitchFamily="66" charset="0"/>
              </a:rPr>
              <a:t>tú,y</a:t>
            </a:r>
            <a:r>
              <a:rPr lang="es-ES" dirty="0">
                <a:solidFill>
                  <a:sysClr val="windowText" lastClr="000000"/>
                </a:solidFill>
                <a:latin typeface="Brush Script MT" pitchFamily="66" charset="0"/>
              </a:rPr>
              <a:t> dejó marcas que te pueden facilitar el recorrido; lugares donde colocar la cuerda </a:t>
            </a:r>
            <a:r>
              <a:rPr lang="es-ES" dirty="0" smtClean="0">
                <a:solidFill>
                  <a:sysClr val="windowText" lastClr="000000"/>
                </a:solidFill>
                <a:latin typeface="Brush Script MT" pitchFamily="66" charset="0"/>
              </a:rPr>
              <a:t>,ramas </a:t>
            </a:r>
            <a:r>
              <a:rPr lang="es-ES" dirty="0">
                <a:solidFill>
                  <a:sysClr val="windowText" lastClr="000000"/>
                </a:solidFill>
                <a:latin typeface="Brush Script MT" pitchFamily="66" charset="0"/>
              </a:rPr>
              <a:t>quebradas </a:t>
            </a:r>
            <a:r>
              <a:rPr lang="es-ES" dirty="0" smtClean="0">
                <a:solidFill>
                  <a:sysClr val="windowText" lastClr="000000"/>
                </a:solidFill>
                <a:latin typeface="Brush Script MT" pitchFamily="66" charset="0"/>
              </a:rPr>
              <a:t>para </a:t>
            </a:r>
            <a:r>
              <a:rPr lang="es-ES" dirty="0">
                <a:solidFill>
                  <a:sysClr val="windowText" lastClr="000000"/>
                </a:solidFill>
                <a:latin typeface="Brush Script MT" pitchFamily="66" charset="0"/>
              </a:rPr>
              <a:t>facilitar la </a:t>
            </a:r>
            <a:r>
              <a:rPr lang="es-ES" dirty="0" err="1">
                <a:solidFill>
                  <a:sysClr val="windowText" lastClr="000000"/>
                </a:solidFill>
                <a:latin typeface="Brush Script MT" pitchFamily="66" charset="0"/>
              </a:rPr>
              <a:t>marcha.La</a:t>
            </a:r>
            <a:r>
              <a:rPr lang="es-ES" dirty="0">
                <a:solidFill>
                  <a:sysClr val="windowText" lastClr="000000"/>
                </a:solidFill>
                <a:latin typeface="Brush Script MT" pitchFamily="66" charset="0"/>
              </a:rPr>
              <a:t> caminata es </a:t>
            </a:r>
            <a:r>
              <a:rPr lang="es-ES" dirty="0" err="1">
                <a:solidFill>
                  <a:sysClr val="windowText" lastClr="000000"/>
                </a:solidFill>
                <a:latin typeface="Brush Script MT" pitchFamily="66" charset="0"/>
              </a:rPr>
              <a:t>tuya,la</a:t>
            </a:r>
            <a:r>
              <a:rPr lang="es-ES" dirty="0">
                <a:solidFill>
                  <a:sysClr val="windowText" lastClr="000000"/>
                </a:solidFill>
                <a:latin typeface="Brush Script MT" pitchFamily="66" charset="0"/>
              </a:rPr>
              <a:t> responsabilidad </a:t>
            </a:r>
            <a:r>
              <a:rPr lang="es-ES" dirty="0" err="1">
                <a:solidFill>
                  <a:sysClr val="windowText" lastClr="000000"/>
                </a:solidFill>
                <a:latin typeface="Brush Script MT" pitchFamily="66" charset="0"/>
              </a:rPr>
              <a:t>también,pero</a:t>
            </a:r>
            <a:r>
              <a:rPr lang="es-ES" dirty="0">
                <a:solidFill>
                  <a:sysClr val="windowText" lastClr="000000"/>
                </a:solidFill>
                <a:latin typeface="Brush Script MT" pitchFamily="66" charset="0"/>
              </a:rPr>
              <a:t> no olvides que la experiencia ajena ayuda mucho</a:t>
            </a:r>
          </a:p>
        </p:txBody>
      </p:sp>
    </p:spTree>
  </p:cSld>
  <p:clrMapOvr>
    <a:masterClrMapping/>
  </p:clrMapOvr>
  <p:transition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10" presetClass="entr" presetSubtype="0" fill="hold" nodeType="afterEffect">
                                  <p:stCondLst>
                                    <p:cond delay="2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000"/>
                                        <p:tgtEl>
                                          <p:spTgt spid="8"/>
                                        </p:tgtEl>
                                      </p:cBhvr>
                                    </p:animEffect>
                                  </p:childTnLst>
                                </p:cTn>
                              </p:par>
                            </p:childTnLst>
                          </p:cTn>
                        </p:par>
                        <p:par>
                          <p:cTn id="18" fill="hold">
                            <p:stCondLst>
                              <p:cond delay="9000"/>
                            </p:stCondLst>
                            <p:childTnLst>
                              <p:par>
                                <p:cTn id="19" presetID="10" presetClass="entr" presetSubtype="0" fill="hold" nodeType="afterEffect">
                                  <p:stCondLst>
                                    <p:cond delay="20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childTnLst>
                          </p:cTn>
                        </p:par>
                        <p:par>
                          <p:cTn id="22" fill="hold">
                            <p:stCondLst>
                              <p:cond delay="130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guias-boira (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guias-boira (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5 (1).jpg"/>
          <p:cNvPicPr>
            <a:picLocks noChangeAspect="1"/>
          </p:cNvPicPr>
          <p:nvPr/>
        </p:nvPicPr>
        <p:blipFill>
          <a:blip r:embed="rId2"/>
          <a:srcRect/>
          <a:stretch>
            <a:fillRect/>
          </a:stretch>
        </p:blipFill>
        <p:spPr bwMode="auto">
          <a:xfrm>
            <a:off x="0" y="0"/>
            <a:ext cx="9153525" cy="6858000"/>
          </a:xfrm>
          <a:prstGeom prst="rect">
            <a:avLst/>
          </a:prstGeom>
          <a:noFill/>
          <a:ln w="9525">
            <a:noFill/>
            <a:miter lim="800000"/>
            <a:headEnd/>
            <a:tailEnd/>
          </a:ln>
        </p:spPr>
      </p:pic>
      <p:pic>
        <p:nvPicPr>
          <p:cNvPr id="5" name="4 Imagen" descr="ca7f5194.gif"/>
          <p:cNvPicPr>
            <a:picLocks noChangeAspect="1"/>
          </p:cNvPicPr>
          <p:nvPr/>
        </p:nvPicPr>
        <p:blipFill>
          <a:blip r:embed="rId3">
            <a:duotone>
              <a:prstClr val="black"/>
              <a:schemeClr val="tx2">
                <a:lumMod val="25000"/>
                <a:tint val="45000"/>
                <a:satMod val="400000"/>
              </a:schemeClr>
            </a:duotone>
          </a:blip>
          <a:stretch>
            <a:fillRect/>
          </a:stretch>
        </p:blipFill>
        <p:spPr>
          <a:xfrm rot="21068334">
            <a:off x="3994755" y="352763"/>
            <a:ext cx="4880155" cy="3871901"/>
          </a:xfrm>
          <a:prstGeom prst="rect">
            <a:avLst/>
          </a:prstGeom>
          <a:noFill/>
          <a:ln>
            <a:noFill/>
          </a:ln>
        </p:spPr>
      </p:pic>
      <p:sp>
        <p:nvSpPr>
          <p:cNvPr id="6" name="5 CuadroTexto"/>
          <p:cNvSpPr txBox="1"/>
          <p:nvPr/>
        </p:nvSpPr>
        <p:spPr>
          <a:xfrm rot="21080390">
            <a:off x="4264873" y="1532594"/>
            <a:ext cx="2325819" cy="2062103"/>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3200" b="1" spc="50" dirty="0">
                <a:ln w="11430"/>
                <a:solidFill>
                  <a:schemeClr val="tx2">
                    <a:lumMod val="25000"/>
                  </a:schemeClr>
                </a:solidFill>
                <a:effectLst>
                  <a:outerShdw blurRad="76200" dist="50800" dir="5400000" algn="tl" rotWithShape="0">
                    <a:srgbClr val="000000">
                      <a:alpha val="65000"/>
                    </a:srgbClr>
                  </a:outerShdw>
                </a:effectLst>
                <a:latin typeface="Brush Script MT" pitchFamily="66" charset="0"/>
              </a:rPr>
              <a:t>Los peligros, vistos de cerca, se pueden controlar</a:t>
            </a:r>
          </a:p>
        </p:txBody>
      </p:sp>
      <p:sp>
        <p:nvSpPr>
          <p:cNvPr id="7" name="6 CuadroTexto"/>
          <p:cNvSpPr txBox="1">
            <a:spLocks noChangeArrowheads="1"/>
          </p:cNvSpPr>
          <p:nvPr/>
        </p:nvSpPr>
        <p:spPr bwMode="auto">
          <a:xfrm rot="-579300">
            <a:off x="6565900" y="250825"/>
            <a:ext cx="2173288" cy="3970338"/>
          </a:xfrm>
          <a:prstGeom prst="rect">
            <a:avLst/>
          </a:prstGeom>
          <a:noFill/>
          <a:ln w="9525">
            <a:noFill/>
            <a:miter lim="800000"/>
            <a:headEnd/>
            <a:tailEnd/>
          </a:ln>
        </p:spPr>
        <p:txBody>
          <a:bodyPr>
            <a:spAutoFit/>
          </a:bodyPr>
          <a:lstStyle/>
          <a:p>
            <a:r>
              <a:rPr lang="es-ES" dirty="0">
                <a:solidFill>
                  <a:sysClr val="windowText" lastClr="000000"/>
                </a:solidFill>
                <a:latin typeface="Brush Script MT" pitchFamily="66" charset="0"/>
              </a:rPr>
              <a:t>Cuando empieces a subir la montaña de tus sueños, presta atención a lo que te rodea. Hay despeñaderos, claro. Hay hendiduras casi imperceptibles. Hay piedras tan pulidas por las tormentas que se vuelven resbaladizas como el hielo. Pero si sabes dónde pones el pie, te darás cuenta de los peligros y sabrás evitarlos.</a:t>
            </a:r>
          </a:p>
          <a:p>
            <a:endParaRPr lang="es-ES" dirty="0">
              <a:solidFill>
                <a:sysClr val="windowText" lastClr="000000"/>
              </a:solidFill>
              <a:latin typeface="Brush Script MT" pitchFamily="66" charset="0"/>
            </a:endParaRPr>
          </a:p>
        </p:txBody>
      </p:sp>
    </p:spTree>
  </p:cSld>
  <p:clrMapOvr>
    <a:masterClrMapping/>
  </p:clrMapOvr>
  <p:transition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5000"/>
                            </p:stCondLst>
                            <p:childTnLst>
                              <p:par>
                                <p:cTn id="15" presetID="10" presetClass="entr" presetSubtype="0" fill="hold" nodeType="afterEffect">
                                  <p:stCondLst>
                                    <p:cond delay="20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3000"/>
                                        <p:tgtEl>
                                          <p:spTgt spid="5"/>
                                        </p:tgtEl>
                                      </p:cBhvr>
                                    </p:animEffect>
                                  </p:childTnLst>
                                </p:cTn>
                              </p:par>
                            </p:childTnLst>
                          </p:cTn>
                        </p:par>
                        <p:par>
                          <p:cTn id="18" fill="hold">
                            <p:stCondLst>
                              <p:cond delay="10000"/>
                            </p:stCondLst>
                            <p:childTnLst>
                              <p:par>
                                <p:cTn id="19" presetID="10" presetClass="entr" presetSubtype="0" fill="hold" nodeType="afterEffect">
                                  <p:stCondLst>
                                    <p:cond delay="20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3000"/>
                                        <p:tgtEl>
                                          <p:spTgt spid="6"/>
                                        </p:tgtEl>
                                      </p:cBhvr>
                                    </p:animEffect>
                                  </p:childTnLst>
                                </p:cTn>
                              </p:par>
                            </p:childTnLst>
                          </p:cTn>
                        </p:par>
                        <p:par>
                          <p:cTn id="22" fill="hold">
                            <p:stCondLst>
                              <p:cond delay="1500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20482" name="Picture 2" descr="http://www.andaraocio.com/web/images/escaladores2.png"/>
          <p:cNvPicPr>
            <a:picLocks noChangeAspect="1" noChangeArrowheads="1"/>
          </p:cNvPicPr>
          <p:nvPr/>
        </p:nvPicPr>
        <p:blipFill>
          <a:blip r:embed="rId3"/>
          <a:srcRect b="40839"/>
          <a:stretch>
            <a:fillRect/>
          </a:stretch>
        </p:blipFill>
        <p:spPr bwMode="auto">
          <a:xfrm>
            <a:off x="7572375" y="1428750"/>
            <a:ext cx="1571625" cy="2500313"/>
          </a:xfrm>
          <a:prstGeom prst="rect">
            <a:avLst/>
          </a:prstGeom>
          <a:noFill/>
          <a:ln w="9525">
            <a:noFill/>
            <a:miter lim="800000"/>
            <a:headEnd/>
            <a:tailEnd/>
          </a:ln>
        </p:spPr>
      </p:pic>
      <p:pic>
        <p:nvPicPr>
          <p:cNvPr id="20484" name="Picture 4" descr="http://www.elchalten.com.ar/Imagenes/escalador.gif"/>
          <p:cNvPicPr>
            <a:picLocks noChangeAspect="1" noChangeArrowheads="1"/>
          </p:cNvPicPr>
          <p:nvPr/>
        </p:nvPicPr>
        <p:blipFill>
          <a:blip r:embed="rId4"/>
          <a:srcRect/>
          <a:stretch>
            <a:fillRect/>
          </a:stretch>
        </p:blipFill>
        <p:spPr bwMode="auto">
          <a:xfrm>
            <a:off x="357188" y="2000250"/>
            <a:ext cx="1136650" cy="2143125"/>
          </a:xfrm>
          <a:prstGeom prst="rect">
            <a:avLst/>
          </a:prstGeom>
          <a:noFill/>
          <a:ln w="9525">
            <a:noFill/>
            <a:miter lim="800000"/>
            <a:headEnd/>
            <a:tailEnd/>
          </a:ln>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5000"/>
                            </p:stCondLst>
                            <p:childTnLst>
                              <p:par>
                                <p:cTn id="15" presetID="2" presetClass="entr" presetSubtype="12" fill="hold" nodeType="afterEffect">
                                  <p:stCondLst>
                                    <p:cond delay="0"/>
                                  </p:stCondLst>
                                  <p:childTnLst>
                                    <p:set>
                                      <p:cBhvr>
                                        <p:cTn id="16" dur="1" fill="hold">
                                          <p:stCondLst>
                                            <p:cond delay="0"/>
                                          </p:stCondLst>
                                        </p:cTn>
                                        <p:tgtEl>
                                          <p:spTgt spid="20484"/>
                                        </p:tgtEl>
                                        <p:attrNameLst>
                                          <p:attrName>style.visibility</p:attrName>
                                        </p:attrNameLst>
                                      </p:cBhvr>
                                      <p:to>
                                        <p:strVal val="visible"/>
                                      </p:to>
                                    </p:set>
                                    <p:anim calcmode="lin" valueType="num">
                                      <p:cBhvr additive="base">
                                        <p:cTn id="17" dur="10000" fill="hold"/>
                                        <p:tgtEl>
                                          <p:spTgt spid="20484"/>
                                        </p:tgtEl>
                                        <p:attrNameLst>
                                          <p:attrName>ppt_x</p:attrName>
                                        </p:attrNameLst>
                                      </p:cBhvr>
                                      <p:tavLst>
                                        <p:tav tm="0">
                                          <p:val>
                                            <p:strVal val="0-#ppt_w/2"/>
                                          </p:val>
                                        </p:tav>
                                        <p:tav tm="100000">
                                          <p:val>
                                            <p:strVal val="#ppt_x"/>
                                          </p:val>
                                        </p:tav>
                                      </p:tavLst>
                                    </p:anim>
                                    <p:anim calcmode="lin" valueType="num">
                                      <p:cBhvr additive="base">
                                        <p:cTn id="18" dur="10000" fill="hold"/>
                                        <p:tgtEl>
                                          <p:spTgt spid="20484"/>
                                        </p:tgtEl>
                                        <p:attrNameLst>
                                          <p:attrName>ppt_y</p:attrName>
                                        </p:attrNameLst>
                                      </p:cBhvr>
                                      <p:tavLst>
                                        <p:tav tm="0">
                                          <p:val>
                                            <p:strVal val="1+#ppt_h/2"/>
                                          </p:val>
                                        </p:tav>
                                        <p:tav tm="100000">
                                          <p:val>
                                            <p:strVal val="#ppt_y"/>
                                          </p:val>
                                        </p:tav>
                                      </p:tavLst>
                                    </p:anim>
                                  </p:childTnLst>
                                </p:cTn>
                              </p:par>
                              <p:par>
                                <p:cTn id="19" presetID="0" presetClass="path" presetSubtype="0" accel="50000" decel="50000" fill="hold" nodeType="withEffect">
                                  <p:stCondLst>
                                    <p:cond delay="0"/>
                                  </p:stCondLst>
                                  <p:childTnLst>
                                    <p:animMotion origin="layout" path="M -0.1507 0.22014 C -0.13958 0.21945 -0.12778 0.21898 -0.11198 0.21667 C -0.09618 0.21435 -0.07309 0.2125 -0.0559 0.20463 C -0.03906 0.19653 -0.02014 0.18148 -0.0092 0.16875 C 0.00139 0.15602 0.00503 0.14097 0.00781 0.12685 C 0.01076 0.11296 0.00781 0.09445 0.00781 0.08334 C 0.00781 0.07246 0.00816 0.07222 0.00781 0.06111 C 0.00746 0.05 0.00746 0.02778 0.00625 0.01759 C 0.00503 0.00741 0.00243 0.00371 8.33333E-7 -1.85185E-6 " pathEditMode="relative" rAng="0" ptsTypes="aaaaaaaaA">
                                      <p:cBhvr>
                                        <p:cTn id="20" dur="10000" fill="hold"/>
                                        <p:tgtEl>
                                          <p:spTgt spid="20484"/>
                                        </p:tgtEl>
                                        <p:attrNameLst>
                                          <p:attrName>ppt_x</p:attrName>
                                          <p:attrName>ppt_y</p:attrName>
                                        </p:attrNameLst>
                                      </p:cBhvr>
                                      <p:rCtr x="81" y="-110"/>
                                    </p:animMotion>
                                  </p:childTnLst>
                                </p:cTn>
                              </p:par>
                            </p:childTnLst>
                          </p:cTn>
                        </p:par>
                        <p:par>
                          <p:cTn id="21" fill="hold">
                            <p:stCondLst>
                              <p:cond delay="15000"/>
                            </p:stCondLst>
                            <p:childTnLst>
                              <p:par>
                                <p:cTn id="22" presetID="2" presetClass="entr" presetSubtype="2" fill="hold" nodeType="afterEffect">
                                  <p:stCondLst>
                                    <p:cond delay="0"/>
                                  </p:stCondLst>
                                  <p:childTnLst>
                                    <p:set>
                                      <p:cBhvr>
                                        <p:cTn id="23" dur="1" fill="hold">
                                          <p:stCondLst>
                                            <p:cond delay="0"/>
                                          </p:stCondLst>
                                        </p:cTn>
                                        <p:tgtEl>
                                          <p:spTgt spid="20482"/>
                                        </p:tgtEl>
                                        <p:attrNameLst>
                                          <p:attrName>style.visibility</p:attrName>
                                        </p:attrNameLst>
                                      </p:cBhvr>
                                      <p:to>
                                        <p:strVal val="visible"/>
                                      </p:to>
                                    </p:set>
                                    <p:anim calcmode="lin" valueType="num">
                                      <p:cBhvr additive="base">
                                        <p:cTn id="24" dur="3000" fill="hold"/>
                                        <p:tgtEl>
                                          <p:spTgt spid="20482"/>
                                        </p:tgtEl>
                                        <p:attrNameLst>
                                          <p:attrName>ppt_x</p:attrName>
                                        </p:attrNameLst>
                                      </p:cBhvr>
                                      <p:tavLst>
                                        <p:tav tm="0">
                                          <p:val>
                                            <p:strVal val="1+#ppt_w/2"/>
                                          </p:val>
                                        </p:tav>
                                        <p:tav tm="100000">
                                          <p:val>
                                            <p:strVal val="#ppt_x"/>
                                          </p:val>
                                        </p:tav>
                                      </p:tavLst>
                                    </p:anim>
                                    <p:anim calcmode="lin" valueType="num">
                                      <p:cBhvr additive="base">
                                        <p:cTn id="25" dur="3000" fill="hold"/>
                                        <p:tgtEl>
                                          <p:spTgt spid="20482"/>
                                        </p:tgtEl>
                                        <p:attrNameLst>
                                          <p:attrName>ppt_y</p:attrName>
                                        </p:attrNameLst>
                                      </p:cBhvr>
                                      <p:tavLst>
                                        <p:tav tm="0">
                                          <p:val>
                                            <p:strVal val="#ppt_y"/>
                                          </p:val>
                                        </p:tav>
                                        <p:tav tm="100000">
                                          <p:val>
                                            <p:strVal val="#ppt_y"/>
                                          </p:val>
                                        </p:tav>
                                      </p:tavLst>
                                    </p:anim>
                                  </p:childTnLst>
                                </p:cTn>
                              </p:par>
                              <p:par>
                                <p:cTn id="26" presetID="64" presetClass="path" presetSubtype="0" accel="50000" decel="50000" fill="hold" nodeType="withEffect">
                                  <p:stCondLst>
                                    <p:cond delay="0"/>
                                  </p:stCondLst>
                                  <p:childTnLst>
                                    <p:animMotion origin="layout" path="M 0.0033 0.29769 L 0.0033 0.00439 " pathEditMode="relative" rAng="0" ptsTypes="AA">
                                      <p:cBhvr>
                                        <p:cTn id="27" dur="3000" fill="hold"/>
                                        <p:tgtEl>
                                          <p:spTgt spid="20482"/>
                                        </p:tgtEl>
                                        <p:attrNameLst>
                                          <p:attrName>ppt_x</p:attrName>
                                          <p:attrName>ppt_y</p:attrName>
                                        </p:attrNameLst>
                                      </p:cBhvr>
                                      <p:rCtr x="0" y="-14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jpg"/>
          <p:cNvPicPr>
            <a:picLocks noChangeAspect="1"/>
          </p:cNvPicPr>
          <p:nvPr/>
        </p:nvPicPr>
        <p:blipFill>
          <a:blip r:embed="rId2"/>
          <a:srcRect/>
          <a:stretch>
            <a:fillRect/>
          </a:stretch>
        </p:blipFill>
        <p:spPr bwMode="auto">
          <a:xfrm>
            <a:off x="0" y="12700"/>
            <a:ext cx="9144000" cy="6845300"/>
          </a:xfrm>
          <a:prstGeom prst="rect">
            <a:avLst/>
          </a:prstGeom>
          <a:noFill/>
          <a:ln w="9525">
            <a:noFill/>
            <a:miter lim="800000"/>
            <a:headEnd/>
            <a:tailEnd/>
          </a:ln>
        </p:spPr>
      </p:pic>
      <p:pic>
        <p:nvPicPr>
          <p:cNvPr id="5" name="4 Imagen" descr="ca7f5194.gif"/>
          <p:cNvPicPr>
            <a:picLocks noChangeAspect="1"/>
          </p:cNvPicPr>
          <p:nvPr/>
        </p:nvPicPr>
        <p:blipFill>
          <a:blip r:embed="rId3">
            <a:duotone>
              <a:prstClr val="black"/>
              <a:schemeClr val="tx2">
                <a:lumMod val="25000"/>
                <a:tint val="45000"/>
                <a:satMod val="400000"/>
              </a:schemeClr>
            </a:duotone>
          </a:blip>
          <a:stretch>
            <a:fillRect/>
          </a:stretch>
        </p:blipFill>
        <p:spPr>
          <a:xfrm rot="21068334">
            <a:off x="3601961" y="383261"/>
            <a:ext cx="5275729" cy="3866429"/>
          </a:xfrm>
          <a:prstGeom prst="rect">
            <a:avLst/>
          </a:prstGeom>
          <a:noFill/>
          <a:ln>
            <a:noFill/>
          </a:ln>
        </p:spPr>
      </p:pic>
      <p:sp>
        <p:nvSpPr>
          <p:cNvPr id="6" name="5 CuadroTexto"/>
          <p:cNvSpPr txBox="1"/>
          <p:nvPr/>
        </p:nvSpPr>
        <p:spPr>
          <a:xfrm rot="21041003">
            <a:off x="3923178" y="1799686"/>
            <a:ext cx="2313686" cy="1569660"/>
          </a:xfrm>
          <a:prstGeom prst="rect">
            <a:avLst/>
          </a:prstGeom>
          <a:noFill/>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3200" b="1" spc="50" dirty="0">
                <a:ln w="11430"/>
                <a:solidFill>
                  <a:schemeClr val="bg2">
                    <a:lumMod val="25000"/>
                  </a:schemeClr>
                </a:solidFill>
                <a:effectLst>
                  <a:outerShdw blurRad="76200" dist="50800" dir="5400000" algn="tl" rotWithShape="0">
                    <a:srgbClr val="000000">
                      <a:alpha val="65000"/>
                    </a:srgbClr>
                  </a:outerShdw>
                </a:effectLst>
                <a:latin typeface="Brush Script MT" pitchFamily="66" charset="0"/>
              </a:rPr>
              <a:t>El paisaje cambia, así que aprovéchalo</a:t>
            </a:r>
          </a:p>
        </p:txBody>
      </p:sp>
      <p:sp>
        <p:nvSpPr>
          <p:cNvPr id="7" name="6 CuadroTexto"/>
          <p:cNvSpPr txBox="1">
            <a:spLocks noChangeArrowheads="1"/>
          </p:cNvSpPr>
          <p:nvPr/>
        </p:nvSpPr>
        <p:spPr bwMode="auto">
          <a:xfrm rot="-572050">
            <a:off x="6343650" y="179388"/>
            <a:ext cx="2489200" cy="3970337"/>
          </a:xfrm>
          <a:prstGeom prst="rect">
            <a:avLst/>
          </a:prstGeom>
          <a:noFill/>
          <a:ln w="9525">
            <a:noFill/>
            <a:miter lim="800000"/>
            <a:headEnd/>
            <a:tailEnd/>
          </a:ln>
        </p:spPr>
        <p:txBody>
          <a:bodyPr>
            <a:spAutoFit/>
          </a:bodyPr>
          <a:lstStyle/>
          <a:p>
            <a:r>
              <a:rPr lang="es-ES" dirty="0">
                <a:solidFill>
                  <a:schemeClr val="bg1"/>
                </a:solidFill>
                <a:latin typeface="Brush Script MT" pitchFamily="66" charset="0"/>
              </a:rPr>
              <a:t>Claro que hay que tener un objetivo en mente: llegar a lo alto. Pero a medida que se va subiendo, se pueden ver más cosas, y no cuesta nada detenerse de vez en cuando y disfrutar un poco del panorama alrededor. A cada metro conquistado, puedes ver un poco más lejos; aprovecha eso para descubrir cosas de las que hasta ahora no te habías dado cuenta. </a:t>
            </a:r>
          </a:p>
          <a:p>
            <a:endParaRPr lang="es-ES" dirty="0">
              <a:solidFill>
                <a:schemeClr val="bg1"/>
              </a:solidFill>
              <a:latin typeface="Brush Script MT" pitchFamily="66" charset="0"/>
            </a:endParaRPr>
          </a:p>
        </p:txBody>
      </p:sp>
    </p:spTree>
  </p:cSld>
  <p:clrMapOvr>
    <a:masterClrMapping/>
  </p:clrMapOvr>
  <p:transition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childTnLst>
                                </p:cTn>
                              </p:par>
                            </p:childTnLst>
                          </p:cTn>
                        </p:par>
                        <p:par>
                          <p:cTn id="12" fill="hold">
                            <p:stCondLst>
                              <p:cond delay="5000"/>
                            </p:stCondLst>
                            <p:childTnLst>
                              <p:par>
                                <p:cTn id="13" presetID="10" presetClass="entr" presetSubtype="0" fill="hold" nodeType="after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childTnLst>
                                </p:cTn>
                              </p:par>
                            </p:childTnLst>
                          </p:cTn>
                        </p:par>
                        <p:par>
                          <p:cTn id="16" fill="hold">
                            <p:stCondLst>
                              <p:cond delay="10000"/>
                            </p:stCondLst>
                            <p:childTnLst>
                              <p:par>
                                <p:cTn id="17" presetID="10" presetClass="entr" presetSubtype="0" fill="hold" nodeType="afterEffect">
                                  <p:stCondLst>
                                    <p:cond delay="15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3000"/>
                                        <p:tgtEl>
                                          <p:spTgt spid="6"/>
                                        </p:tgtEl>
                                      </p:cBhvr>
                                    </p:animEffect>
                                  </p:childTnLst>
                                </p:cTn>
                              </p:par>
                            </p:childTnLst>
                          </p:cTn>
                        </p:par>
                        <p:par>
                          <p:cTn id="20" fill="hold">
                            <p:stCondLst>
                              <p:cond delay="14500"/>
                            </p:stCondLst>
                            <p:childTnLst>
                              <p:par>
                                <p:cTn id="21" presetID="10"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2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2048 (2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6" name="5 Imagen" descr="2048 (2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2/3*ppt_w"/>
                                          </p:val>
                                        </p:tav>
                                      </p:tavLst>
                                    </p:anim>
                                    <p:anim calcmode="lin" valueType="num">
                                      <p:cBhvr>
                                        <p:cTn id="7" dur="5000"/>
                                        <p:tgtEl>
                                          <p:spTgt spid="6"/>
                                        </p:tgtEl>
                                        <p:attrNameLst>
                                          <p:attrName>ppt_h</p:attrName>
                                        </p:attrNameLst>
                                      </p:cBhvr>
                                      <p:tavLst>
                                        <p:tav tm="0">
                                          <p:val>
                                            <p:strVal val="ppt_h"/>
                                          </p:val>
                                        </p:tav>
                                        <p:tav tm="100000">
                                          <p:val>
                                            <p:strVal val="2/3*ppt_h"/>
                                          </p:val>
                                        </p:tav>
                                      </p:tavLst>
                                    </p:anim>
                                    <p:set>
                                      <p:cBhvr>
                                        <p:cTn id="8" dur="1" fill="hold">
                                          <p:stCondLst>
                                            <p:cond delay="4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5 (2).jpg"/>
          <p:cNvPicPr>
            <a:picLocks noChangeAspect="1"/>
          </p:cNvPicPr>
          <p:nvPr/>
        </p:nvPicPr>
        <p:blipFill>
          <a:blip r:embed="rId2"/>
          <a:srcRect/>
          <a:stretch>
            <a:fillRect/>
          </a:stretch>
        </p:blipFill>
        <p:spPr bwMode="auto">
          <a:xfrm>
            <a:off x="0" y="0"/>
            <a:ext cx="9144000" cy="6845300"/>
          </a:xfrm>
          <a:prstGeom prst="rect">
            <a:avLst/>
          </a:prstGeom>
          <a:noFill/>
          <a:ln w="9525">
            <a:noFill/>
            <a:miter lim="800000"/>
            <a:headEnd/>
            <a:tailEnd/>
          </a:ln>
        </p:spPr>
      </p:pic>
      <p:pic>
        <p:nvPicPr>
          <p:cNvPr id="25602" name="Picture 2" descr="http://catalogomedia.canaimaeducativo.gob.ve/usr/share/contenido-educativo/primero/contenidos/estudiantes/infografias/actividad-fisica-deporte-y-recreacion/juegos-y-disciplinas-deportivas/imagenes/png/escalador.png"/>
          <p:cNvPicPr>
            <a:picLocks noChangeAspect="1" noChangeArrowheads="1"/>
          </p:cNvPicPr>
          <p:nvPr/>
        </p:nvPicPr>
        <p:blipFill>
          <a:blip r:embed="rId3"/>
          <a:srcRect/>
          <a:stretch>
            <a:fillRect/>
          </a:stretch>
        </p:blipFill>
        <p:spPr bwMode="auto">
          <a:xfrm>
            <a:off x="4857750" y="500063"/>
            <a:ext cx="2698750" cy="4143375"/>
          </a:xfrm>
          <a:prstGeom prst="rect">
            <a:avLst/>
          </a:prstGeom>
          <a:noFill/>
          <a:ln w="9525">
            <a:noFill/>
            <a:miter lim="800000"/>
            <a:headEnd/>
            <a:tailEnd/>
          </a:ln>
        </p:spPr>
      </p:pic>
      <p:pic>
        <p:nvPicPr>
          <p:cNvPr id="6" name="5 Imagen" descr="ca7f5194.gif"/>
          <p:cNvPicPr>
            <a:picLocks noChangeAspect="1"/>
          </p:cNvPicPr>
          <p:nvPr/>
        </p:nvPicPr>
        <p:blipFill>
          <a:blip r:embed="rId4">
            <a:duotone>
              <a:prstClr val="black"/>
              <a:schemeClr val="tx2">
                <a:lumMod val="25000"/>
                <a:tint val="45000"/>
                <a:satMod val="400000"/>
              </a:schemeClr>
            </a:duotone>
          </a:blip>
          <a:stretch>
            <a:fillRect/>
          </a:stretch>
        </p:blipFill>
        <p:spPr>
          <a:xfrm rot="21068334">
            <a:off x="178131" y="1470286"/>
            <a:ext cx="5699242" cy="4978469"/>
          </a:xfrm>
          <a:prstGeom prst="rect">
            <a:avLst/>
          </a:prstGeom>
          <a:noFill/>
          <a:ln>
            <a:noFill/>
          </a:ln>
        </p:spPr>
      </p:pic>
      <p:sp>
        <p:nvSpPr>
          <p:cNvPr id="7" name="6 CuadroTexto"/>
          <p:cNvSpPr txBox="1"/>
          <p:nvPr/>
        </p:nvSpPr>
        <p:spPr>
          <a:xfrm rot="21045537">
            <a:off x="944637" y="3490498"/>
            <a:ext cx="1555234" cy="1077218"/>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3200" b="1" spc="50" dirty="0" smtClean="0">
                <a:ln w="11430"/>
                <a:solidFill>
                  <a:schemeClr val="tx2">
                    <a:lumMod val="25000"/>
                  </a:schemeClr>
                </a:solidFill>
                <a:effectLst>
                  <a:outerShdw blurRad="76200" dist="50800" dir="5400000" algn="tl" rotWithShape="0">
                    <a:srgbClr val="000000">
                      <a:alpha val="65000"/>
                    </a:srgbClr>
                  </a:outerShdw>
                </a:effectLst>
                <a:latin typeface="Brush Script MT" pitchFamily="66" charset="0"/>
              </a:rPr>
              <a:t>Respeta</a:t>
            </a:r>
          </a:p>
          <a:p>
            <a:pPr algn="ctr" fontAlgn="auto">
              <a:spcBef>
                <a:spcPts val="0"/>
              </a:spcBef>
              <a:spcAft>
                <a:spcPts val="0"/>
              </a:spcAft>
              <a:defRPr/>
            </a:pPr>
            <a:r>
              <a:rPr lang="es-ES" sz="3200" b="1" spc="50" dirty="0" smtClean="0">
                <a:ln w="11430"/>
                <a:solidFill>
                  <a:schemeClr val="tx2">
                    <a:lumMod val="25000"/>
                  </a:schemeClr>
                </a:solidFill>
                <a:effectLst>
                  <a:outerShdw blurRad="76200" dist="50800" dir="5400000" algn="tl" rotWithShape="0">
                    <a:srgbClr val="000000">
                      <a:alpha val="65000"/>
                    </a:srgbClr>
                  </a:outerShdw>
                </a:effectLst>
                <a:latin typeface="Brush Script MT" pitchFamily="66" charset="0"/>
              </a:rPr>
              <a:t> </a:t>
            </a:r>
            <a:r>
              <a:rPr lang="es-ES" sz="3200" b="1" spc="50" dirty="0">
                <a:ln w="11430"/>
                <a:solidFill>
                  <a:schemeClr val="tx2">
                    <a:lumMod val="25000"/>
                  </a:schemeClr>
                </a:solidFill>
                <a:effectLst>
                  <a:outerShdw blurRad="76200" dist="50800" dir="5400000" algn="tl" rotWithShape="0">
                    <a:srgbClr val="000000">
                      <a:alpha val="65000"/>
                    </a:srgbClr>
                  </a:outerShdw>
                </a:effectLst>
                <a:latin typeface="Brush Script MT" pitchFamily="66" charset="0"/>
              </a:rPr>
              <a:t>tu cuerpo</a:t>
            </a:r>
          </a:p>
        </p:txBody>
      </p:sp>
      <p:sp>
        <p:nvSpPr>
          <p:cNvPr id="8" name="7 CuadroTexto"/>
          <p:cNvSpPr txBox="1">
            <a:spLocks noChangeArrowheads="1"/>
          </p:cNvSpPr>
          <p:nvPr/>
        </p:nvSpPr>
        <p:spPr bwMode="auto">
          <a:xfrm rot="-584292">
            <a:off x="3268663" y="1312863"/>
            <a:ext cx="2435225" cy="5078412"/>
          </a:xfrm>
          <a:prstGeom prst="rect">
            <a:avLst/>
          </a:prstGeom>
          <a:noFill/>
          <a:ln w="9525">
            <a:noFill/>
            <a:miter lim="800000"/>
            <a:headEnd/>
            <a:tailEnd/>
          </a:ln>
        </p:spPr>
        <p:txBody>
          <a:bodyPr>
            <a:spAutoFit/>
          </a:bodyPr>
          <a:lstStyle/>
          <a:p>
            <a:r>
              <a:rPr lang="es-ES" dirty="0">
                <a:solidFill>
                  <a:sysClr val="windowText" lastClr="000000"/>
                </a:solidFill>
                <a:latin typeface="Brush Script MT" pitchFamily="66" charset="0"/>
              </a:rPr>
              <a:t>Solo consigue subir una montaña aquel que presta a su cuerpo la atención que merece. Tu tienes todo el tiempo que te da la vida, así que, al caminar, no te exijas más de lo que puedas dar. Si vas demasiado deprisa, te cansarás y abandonarás a la mitad. Si lo haces demasiado despacio, caerá la noche y estarás perdido. Aprovecha el paisaje, disfruta del agua fresca de los manantiales y de los frutos que la naturaleza generosamente te ofrece, pero sigue caminando. </a:t>
            </a:r>
          </a:p>
          <a:p>
            <a:endParaRPr lang="es-ES" dirty="0">
              <a:solidFill>
                <a:sysClr val="windowText" lastClr="000000"/>
              </a:solidFill>
              <a:latin typeface="Brush Script MT" pitchFamily="66" charset="0"/>
            </a:endParaRPr>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5000"/>
                            </p:stCondLst>
                            <p:childTnLst>
                              <p:par>
                                <p:cTn id="15" presetID="10" presetClass="entr" presetSubtype="0" fill="hold" nodeType="afterEffect">
                                  <p:stCondLst>
                                    <p:cond delay="1500"/>
                                  </p:stCondLst>
                                  <p:childTnLst>
                                    <p:set>
                                      <p:cBhvr>
                                        <p:cTn id="16" dur="1" fill="hold">
                                          <p:stCondLst>
                                            <p:cond delay="0"/>
                                          </p:stCondLst>
                                        </p:cTn>
                                        <p:tgtEl>
                                          <p:spTgt spid="25602"/>
                                        </p:tgtEl>
                                        <p:attrNameLst>
                                          <p:attrName>style.visibility</p:attrName>
                                        </p:attrNameLst>
                                      </p:cBhvr>
                                      <p:to>
                                        <p:strVal val="visible"/>
                                      </p:to>
                                    </p:set>
                                    <p:animEffect transition="in" filter="fade">
                                      <p:cBhvr>
                                        <p:cTn id="17" dur="2000"/>
                                        <p:tgtEl>
                                          <p:spTgt spid="25602"/>
                                        </p:tgtEl>
                                      </p:cBhvr>
                                    </p:animEffect>
                                  </p:childTnLst>
                                </p:cTn>
                              </p:par>
                            </p:childTnLst>
                          </p:cTn>
                        </p:par>
                        <p:par>
                          <p:cTn id="18" fill="hold">
                            <p:stCondLst>
                              <p:cond delay="8500"/>
                            </p:stCondLst>
                            <p:childTnLst>
                              <p:par>
                                <p:cTn id="19" presetID="10" presetClass="entr" presetSubtype="0" fill="hold" nodeType="afterEffect">
                                  <p:stCondLst>
                                    <p:cond delay="20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3000"/>
                                        <p:tgtEl>
                                          <p:spTgt spid="6"/>
                                        </p:tgtEl>
                                      </p:cBhvr>
                                    </p:animEffect>
                                  </p:childTnLst>
                                </p:cTn>
                              </p:par>
                            </p:childTnLst>
                          </p:cTn>
                        </p:par>
                        <p:par>
                          <p:cTn id="22" fill="hold">
                            <p:stCondLst>
                              <p:cond delay="13500"/>
                            </p:stCondLst>
                            <p:childTnLst>
                              <p:par>
                                <p:cTn id="23" presetID="10" presetClass="entr" presetSubtype="0" fill="hold" nodeType="after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Effect transition="in" filter="fade">
                                      <p:cBhvr>
                                        <p:cTn id="25" dur="3000"/>
                                        <p:tgtEl>
                                          <p:spTgt spid="7">
                                            <p:txEl>
                                              <p:pRg st="0" end="0"/>
                                            </p:txEl>
                                          </p:spTgt>
                                        </p:tgtEl>
                                      </p:cBhvr>
                                    </p:animEffect>
                                  </p:childTnLst>
                                </p:cTn>
                              </p:par>
                            </p:childTnLst>
                          </p:cTn>
                        </p:par>
                        <p:par>
                          <p:cTn id="26" fill="hold">
                            <p:stCondLst>
                              <p:cond delay="16500"/>
                            </p:stCondLst>
                            <p:childTnLst>
                              <p:par>
                                <p:cTn id="27" presetID="10" presetClass="entr" presetSubtype="0" fill="hold" nodeType="afterEffect">
                                  <p:stCondLst>
                                    <p:cond delay="0"/>
                                  </p:stCondLst>
                                  <p:childTnLst>
                                    <p:set>
                                      <p:cBhvr>
                                        <p:cTn id="28" dur="1" fill="hold">
                                          <p:stCondLst>
                                            <p:cond delay="0"/>
                                          </p:stCondLst>
                                        </p:cTn>
                                        <p:tgtEl>
                                          <p:spTgt spid="7">
                                            <p:txEl>
                                              <p:pRg st="1" end="1"/>
                                            </p:txEl>
                                          </p:spTgt>
                                        </p:tgtEl>
                                        <p:attrNameLst>
                                          <p:attrName>style.visibility</p:attrName>
                                        </p:attrNameLst>
                                      </p:cBhvr>
                                      <p:to>
                                        <p:strVal val="visible"/>
                                      </p:to>
                                    </p:set>
                                    <p:animEffect transition="in" filter="fade">
                                      <p:cBhvr>
                                        <p:cTn id="29" dur="3000"/>
                                        <p:tgtEl>
                                          <p:spTgt spid="7">
                                            <p:txEl>
                                              <p:pRg st="1" end="1"/>
                                            </p:txEl>
                                          </p:spTgt>
                                        </p:tgtEl>
                                      </p:cBhvr>
                                    </p:animEffect>
                                  </p:childTnLst>
                                </p:cTn>
                              </p:par>
                            </p:childTnLst>
                          </p:cTn>
                        </p:par>
                        <p:par>
                          <p:cTn id="30" fill="hold">
                            <p:stCondLst>
                              <p:cond delay="19500"/>
                            </p:stCondLst>
                            <p:childTnLst>
                              <p:par>
                                <p:cTn id="31" presetID="10" presetClass="entr" presetSubtype="0" fill="hold" grpId="0" nodeType="afterEffect">
                                  <p:stCondLst>
                                    <p:cond delay="100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7).jpg"/>
          <p:cNvPicPr>
            <a:picLocks noChangeAspect="1"/>
          </p:cNvPicPr>
          <p:nvPr/>
        </p:nvPicPr>
        <p:blipFill>
          <a:blip r:embed="rId2"/>
          <a:srcRect/>
          <a:stretch>
            <a:fillRect/>
          </a:stretch>
        </p:blipFill>
        <p:spPr bwMode="auto">
          <a:xfrm>
            <a:off x="0" y="15875"/>
            <a:ext cx="9144000" cy="6826250"/>
          </a:xfrm>
          <a:prstGeom prst="rect">
            <a:avLst/>
          </a:prstGeom>
          <a:noFill/>
          <a:ln w="9525">
            <a:noFill/>
            <a:miter lim="800000"/>
            <a:headEnd/>
            <a:tailEnd/>
          </a:ln>
        </p:spPr>
      </p:pic>
      <p:pic>
        <p:nvPicPr>
          <p:cNvPr id="5" name="4 Imagen" descr="2048 (7).jpg"/>
          <p:cNvPicPr>
            <a:picLocks noChangeAspect="1"/>
          </p:cNvPicPr>
          <p:nvPr/>
        </p:nvPicPr>
        <p:blipFill>
          <a:blip r:embed="rId2"/>
          <a:srcRect/>
          <a:stretch>
            <a:fillRect/>
          </a:stretch>
        </p:blipFill>
        <p:spPr bwMode="auto">
          <a:xfrm>
            <a:off x="0" y="0"/>
            <a:ext cx="9144000" cy="6824663"/>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6DE17B30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ca7f5194.gif"/>
          <p:cNvPicPr>
            <a:picLocks noChangeAspect="1"/>
          </p:cNvPicPr>
          <p:nvPr/>
        </p:nvPicPr>
        <p:blipFill>
          <a:blip r:embed="rId3">
            <a:duotone>
              <a:prstClr val="black"/>
              <a:schemeClr val="tx2">
                <a:lumMod val="25000"/>
                <a:tint val="45000"/>
                <a:satMod val="400000"/>
              </a:schemeClr>
            </a:duotone>
          </a:blip>
          <a:stretch>
            <a:fillRect/>
          </a:stretch>
        </p:blipFill>
        <p:spPr>
          <a:xfrm rot="21068334">
            <a:off x="2487481" y="225425"/>
            <a:ext cx="6020460" cy="4010186"/>
          </a:xfrm>
          <a:prstGeom prst="rect">
            <a:avLst/>
          </a:prstGeom>
          <a:noFill/>
        </p:spPr>
      </p:pic>
      <p:sp>
        <p:nvSpPr>
          <p:cNvPr id="6" name="5 CuadroTexto"/>
          <p:cNvSpPr txBox="1"/>
          <p:nvPr/>
        </p:nvSpPr>
        <p:spPr>
          <a:xfrm rot="21028058">
            <a:off x="3523178" y="1842345"/>
            <a:ext cx="1425390" cy="1077218"/>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3200" b="1" spc="50" dirty="0">
                <a:ln w="11430"/>
                <a:solidFill>
                  <a:schemeClr val="tx2">
                    <a:lumMod val="10000"/>
                  </a:schemeClr>
                </a:solidFill>
                <a:effectLst>
                  <a:outerShdw blurRad="76200" dist="50800" dir="5400000" algn="tl" rotWithShape="0">
                    <a:srgbClr val="000000">
                      <a:alpha val="65000"/>
                    </a:srgbClr>
                  </a:outerShdw>
                </a:effectLst>
                <a:latin typeface="Brush Script MT" pitchFamily="66" charset="0"/>
              </a:rPr>
              <a:t>Respeta </a:t>
            </a:r>
            <a:endParaRPr lang="es-ES" sz="3200" b="1" spc="50" dirty="0" smtClean="0">
              <a:ln w="11430"/>
              <a:solidFill>
                <a:schemeClr val="tx2">
                  <a:lumMod val="10000"/>
                </a:schemeClr>
              </a:solidFill>
              <a:effectLst>
                <a:outerShdw blurRad="76200" dist="50800" dir="5400000" algn="tl" rotWithShape="0">
                  <a:srgbClr val="000000">
                    <a:alpha val="65000"/>
                  </a:srgbClr>
                </a:outerShdw>
              </a:effectLst>
              <a:latin typeface="Brush Script MT" pitchFamily="66" charset="0"/>
            </a:endParaRPr>
          </a:p>
          <a:p>
            <a:pPr algn="ctr" fontAlgn="auto">
              <a:spcBef>
                <a:spcPts val="0"/>
              </a:spcBef>
              <a:spcAft>
                <a:spcPts val="0"/>
              </a:spcAft>
              <a:defRPr/>
            </a:pPr>
            <a:r>
              <a:rPr lang="es-ES" sz="3200" b="1" spc="50" dirty="0" smtClean="0">
                <a:ln w="11430"/>
                <a:solidFill>
                  <a:schemeClr val="tx2">
                    <a:lumMod val="10000"/>
                  </a:schemeClr>
                </a:solidFill>
                <a:effectLst>
                  <a:outerShdw blurRad="76200" dist="50800" dir="5400000" algn="tl" rotWithShape="0">
                    <a:srgbClr val="000000">
                      <a:alpha val="65000"/>
                    </a:srgbClr>
                  </a:outerShdw>
                </a:effectLst>
                <a:latin typeface="Brush Script MT" pitchFamily="66" charset="0"/>
              </a:rPr>
              <a:t>tu </a:t>
            </a:r>
            <a:r>
              <a:rPr lang="es-ES" sz="3200" b="1" spc="50" dirty="0">
                <a:ln w="11430"/>
                <a:solidFill>
                  <a:schemeClr val="tx2">
                    <a:lumMod val="10000"/>
                  </a:schemeClr>
                </a:solidFill>
                <a:effectLst>
                  <a:outerShdw blurRad="76200" dist="50800" dir="5400000" algn="tl" rotWithShape="0">
                    <a:srgbClr val="000000">
                      <a:alpha val="65000"/>
                    </a:srgbClr>
                  </a:outerShdw>
                </a:effectLst>
                <a:latin typeface="Brush Script MT" pitchFamily="66" charset="0"/>
              </a:rPr>
              <a:t>alma</a:t>
            </a:r>
          </a:p>
        </p:txBody>
      </p:sp>
      <p:sp>
        <p:nvSpPr>
          <p:cNvPr id="7" name="6 CuadroTexto"/>
          <p:cNvSpPr txBox="1">
            <a:spLocks noChangeArrowheads="1"/>
          </p:cNvSpPr>
          <p:nvPr/>
        </p:nvSpPr>
        <p:spPr bwMode="auto">
          <a:xfrm rot="-586298">
            <a:off x="5580063" y="201613"/>
            <a:ext cx="2693987" cy="3694112"/>
          </a:xfrm>
          <a:prstGeom prst="rect">
            <a:avLst/>
          </a:prstGeom>
          <a:noFill/>
          <a:ln w="9525">
            <a:noFill/>
            <a:miter lim="800000"/>
            <a:headEnd/>
            <a:tailEnd/>
          </a:ln>
        </p:spPr>
        <p:txBody>
          <a:bodyPr>
            <a:spAutoFit/>
          </a:bodyPr>
          <a:lstStyle/>
          <a:p>
            <a:r>
              <a:rPr lang="es-ES" dirty="0">
                <a:solidFill>
                  <a:sysClr val="windowText" lastClr="000000"/>
                </a:solidFill>
                <a:latin typeface="Brush Script MT" pitchFamily="66" charset="0"/>
              </a:rPr>
              <a:t>No te repitas todo el rato "voy a conseguirlo." Tu alma ya lo sabe. Lo que ella necesita es usar la larga caminata para poder crecer, extenderse por el horizonte, alcanzar el cielo. De nada sirve una obsesión para la búsqueda de un objetivo, y además termina por echar a perder el placer de la escalada. Pero atención: tampoco te repitas "es más difícil de lo que pensaba", pues eso te hará perder la fuerza interior. </a:t>
            </a:r>
          </a:p>
        </p:txBody>
      </p:sp>
    </p:spTree>
  </p:cSld>
  <p:clrMapOvr>
    <a:masterClrMapping/>
  </p:clrMapOvr>
  <p:transition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5000"/>
                            </p:stCondLst>
                            <p:childTnLst>
                              <p:par>
                                <p:cTn id="15" presetID="10" presetClass="entr" presetSubtype="0" fill="hold" nodeType="afterEffect">
                                  <p:stCondLst>
                                    <p:cond delay="20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3000"/>
                                        <p:tgtEl>
                                          <p:spTgt spid="5"/>
                                        </p:tgtEl>
                                      </p:cBhvr>
                                    </p:animEffect>
                                  </p:childTnLst>
                                </p:cTn>
                              </p:par>
                            </p:childTnLst>
                          </p:cTn>
                        </p:par>
                        <p:par>
                          <p:cTn id="18" fill="hold">
                            <p:stCondLst>
                              <p:cond delay="10000"/>
                            </p:stCondLst>
                            <p:childTnLst>
                              <p:par>
                                <p:cTn id="19" presetID="10" presetClass="entr" presetSubtype="0" fill="hold" nodeType="afterEffect">
                                  <p:stCondLst>
                                    <p:cond delay="20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3000"/>
                                        <p:tgtEl>
                                          <p:spTgt spid="6"/>
                                        </p:tgtEl>
                                      </p:cBhvr>
                                    </p:animEffect>
                                  </p:childTnLst>
                                </p:cTn>
                              </p:par>
                            </p:childTnLst>
                          </p:cTn>
                        </p:par>
                        <p:par>
                          <p:cTn id="22" fill="hold">
                            <p:stCondLst>
                              <p:cond delay="15000"/>
                            </p:stCondLst>
                            <p:childTnLst>
                              <p:par>
                                <p:cTn id="23" presetID="10" presetClass="entr" presetSubtype="0" fill="hold" grpId="0" nodeType="afterEffect">
                                  <p:stCondLst>
                                    <p:cond delay="2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10).jpg"/>
          <p:cNvPicPr>
            <a:picLocks noChangeAspect="1"/>
          </p:cNvPicPr>
          <p:nvPr/>
        </p:nvPicPr>
        <p:blipFill>
          <a:blip r:embed="rId2"/>
          <a:srcRect/>
          <a:stretch>
            <a:fillRect/>
          </a:stretch>
        </p:blipFill>
        <p:spPr bwMode="auto">
          <a:xfrm>
            <a:off x="0" y="0"/>
            <a:ext cx="9161463" cy="6858000"/>
          </a:xfrm>
          <a:prstGeom prst="rect">
            <a:avLst/>
          </a:prstGeom>
          <a:noFill/>
          <a:ln w="9525">
            <a:noFill/>
            <a:miter lim="800000"/>
            <a:headEnd/>
            <a:tailEnd/>
          </a:ln>
        </p:spPr>
      </p:pic>
      <p:pic>
        <p:nvPicPr>
          <p:cNvPr id="5" name="4 Imagen" descr="2048 (10).jpg"/>
          <p:cNvPicPr>
            <a:picLocks noChangeAspect="1"/>
          </p:cNvPicPr>
          <p:nvPr/>
        </p:nvPicPr>
        <p:blipFill>
          <a:blip r:embed="rId2"/>
          <a:srcRect/>
          <a:stretch>
            <a:fillRect/>
          </a:stretch>
        </p:blipFill>
        <p:spPr bwMode="auto">
          <a:xfrm>
            <a:off x="0" y="0"/>
            <a:ext cx="9161463" cy="6858000"/>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20).jpg"/>
          <p:cNvPicPr>
            <a:picLocks noChangeAspect="1"/>
          </p:cNvPicPr>
          <p:nvPr/>
        </p:nvPicPr>
        <p:blipFill>
          <a:blip r:embed="rId2"/>
          <a:srcRect/>
          <a:stretch>
            <a:fillRect/>
          </a:stretch>
        </p:blipFill>
        <p:spPr bwMode="auto">
          <a:xfrm>
            <a:off x="-9525" y="0"/>
            <a:ext cx="9153525" cy="6858000"/>
          </a:xfrm>
          <a:prstGeom prst="rect">
            <a:avLst/>
          </a:prstGeom>
          <a:noFill/>
          <a:ln w="9525">
            <a:noFill/>
            <a:miter lim="800000"/>
            <a:headEnd/>
            <a:tailEnd/>
          </a:ln>
        </p:spPr>
      </p:pic>
      <p:pic>
        <p:nvPicPr>
          <p:cNvPr id="5" name="4 Imagen" descr="ca7f5194.gif"/>
          <p:cNvPicPr>
            <a:picLocks noChangeAspect="1"/>
          </p:cNvPicPr>
          <p:nvPr/>
        </p:nvPicPr>
        <p:blipFill>
          <a:blip r:embed="rId3">
            <a:duotone>
              <a:prstClr val="black"/>
              <a:schemeClr val="tx2">
                <a:lumMod val="25000"/>
                <a:tint val="45000"/>
                <a:satMod val="400000"/>
              </a:schemeClr>
            </a:duotone>
          </a:blip>
          <a:stretch>
            <a:fillRect/>
          </a:stretch>
        </p:blipFill>
        <p:spPr>
          <a:xfrm rot="21068334">
            <a:off x="3391470" y="399572"/>
            <a:ext cx="5487486" cy="3866429"/>
          </a:xfrm>
          <a:prstGeom prst="rect">
            <a:avLst/>
          </a:prstGeom>
          <a:noFill/>
        </p:spPr>
      </p:pic>
      <p:sp>
        <p:nvSpPr>
          <p:cNvPr id="6" name="5 CuadroTexto"/>
          <p:cNvSpPr txBox="1"/>
          <p:nvPr/>
        </p:nvSpPr>
        <p:spPr>
          <a:xfrm rot="21121270">
            <a:off x="3697802" y="1801916"/>
            <a:ext cx="2354346" cy="1569660"/>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3200" b="1" spc="50" dirty="0">
                <a:ln w="11430"/>
                <a:solidFill>
                  <a:schemeClr val="tx2">
                    <a:lumMod val="25000"/>
                  </a:schemeClr>
                </a:solidFill>
                <a:effectLst>
                  <a:outerShdw blurRad="76200" dist="50800" dir="5400000" algn="tl" rotWithShape="0">
                    <a:srgbClr val="000000">
                      <a:alpha val="65000"/>
                    </a:srgbClr>
                  </a:outerShdw>
                </a:effectLst>
                <a:latin typeface="Brush Script MT" pitchFamily="66" charset="0"/>
              </a:rPr>
              <a:t>Prepárate para caminar un kilómetro más</a:t>
            </a:r>
          </a:p>
        </p:txBody>
      </p:sp>
      <p:sp>
        <p:nvSpPr>
          <p:cNvPr id="7" name="6 CuadroTexto"/>
          <p:cNvSpPr txBox="1">
            <a:spLocks noChangeArrowheads="1"/>
          </p:cNvSpPr>
          <p:nvPr/>
        </p:nvSpPr>
        <p:spPr bwMode="auto">
          <a:xfrm rot="-591259">
            <a:off x="6310313" y="287338"/>
            <a:ext cx="2359025" cy="3784600"/>
          </a:xfrm>
          <a:prstGeom prst="rect">
            <a:avLst/>
          </a:prstGeom>
          <a:noFill/>
          <a:ln w="9525">
            <a:noFill/>
            <a:miter lim="800000"/>
            <a:headEnd/>
            <a:tailEnd/>
          </a:ln>
        </p:spPr>
        <p:txBody>
          <a:bodyPr>
            <a:spAutoFit/>
          </a:bodyPr>
          <a:lstStyle/>
          <a:p>
            <a:r>
              <a:rPr lang="es-ES" sz="2000" dirty="0">
                <a:solidFill>
                  <a:schemeClr val="bg1"/>
                </a:solidFill>
                <a:latin typeface="Brush Script MT" pitchFamily="66" charset="0"/>
              </a:rPr>
              <a:t>El recorrido hasta la cima de la montaña es siempre mayor de lo que pensabas. No te engañes, ha de llegar el momento en que aquello que parecía cercano está aún muy lejos. Pero como estás dispuesto a llegar hasta allí, eso no ha de ser un problema. </a:t>
            </a:r>
          </a:p>
          <a:p>
            <a:endParaRPr lang="es-ES" sz="2000" dirty="0">
              <a:solidFill>
                <a:schemeClr val="bg1"/>
              </a:solidFill>
              <a:latin typeface="Brush Script MT" pitchFamily="66" charset="0"/>
            </a:endParaRPr>
          </a:p>
        </p:txBody>
      </p:sp>
    </p:spTree>
  </p:cSld>
  <p:clrMapOvr>
    <a:masterClrMapping/>
  </p:clrMapOvr>
  <p:transition advTm="4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5000"/>
                            </p:stCondLst>
                            <p:childTnLst>
                              <p:par>
                                <p:cTn id="15" presetID="10" presetClass="entr" presetSubtype="0" fill="hold" nodeType="afterEffect">
                                  <p:stCondLst>
                                    <p:cond delay="1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3000"/>
                                        <p:tgtEl>
                                          <p:spTgt spid="5"/>
                                        </p:tgtEl>
                                      </p:cBhvr>
                                    </p:animEffect>
                                  </p:childTnLst>
                                </p:cTn>
                              </p:par>
                            </p:childTnLst>
                          </p:cTn>
                        </p:par>
                        <p:par>
                          <p:cTn id="18" fill="hold">
                            <p:stCondLst>
                              <p:cond delay="9500"/>
                            </p:stCondLst>
                            <p:childTnLst>
                              <p:par>
                                <p:cTn id="19" presetID="10" presetClass="entr" presetSubtype="0" fill="hold" nodeType="afterEffect">
                                  <p:stCondLst>
                                    <p:cond delay="15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3000"/>
                                        <p:tgtEl>
                                          <p:spTgt spid="6"/>
                                        </p:tgtEl>
                                      </p:cBhvr>
                                    </p:animEffect>
                                  </p:childTnLst>
                                </p:cTn>
                              </p:par>
                            </p:childTnLst>
                          </p:cTn>
                        </p:par>
                        <p:par>
                          <p:cTn id="22" fill="hold">
                            <p:stCondLst>
                              <p:cond delay="14000"/>
                            </p:stCondLst>
                            <p:childTnLst>
                              <p:par>
                                <p:cTn id="23" presetID="10" presetClass="entr" presetSubtype="0" fill="hold" grpId="0" nodeType="afterEffect">
                                  <p:stCondLst>
                                    <p:cond delay="15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9).jpg"/>
          <p:cNvPicPr>
            <a:picLocks noChangeAspect="1"/>
          </p:cNvPicPr>
          <p:nvPr/>
        </p:nvPicPr>
        <p:blipFill>
          <a:blip r:embed="rId2"/>
          <a:srcRect/>
          <a:stretch>
            <a:fillRect/>
          </a:stretch>
        </p:blipFill>
        <p:spPr bwMode="auto">
          <a:xfrm>
            <a:off x="0" y="0"/>
            <a:ext cx="9153525" cy="6858000"/>
          </a:xfrm>
          <a:prstGeom prst="rect">
            <a:avLst/>
          </a:prstGeom>
          <a:noFill/>
          <a:ln w="9525">
            <a:noFill/>
            <a:miter lim="800000"/>
            <a:headEnd/>
            <a:tailEnd/>
          </a:ln>
        </p:spPr>
      </p:pic>
      <p:pic>
        <p:nvPicPr>
          <p:cNvPr id="5" name="4 Imagen" descr="2048 (9).jpg"/>
          <p:cNvPicPr>
            <a:picLocks noChangeAspect="1"/>
          </p:cNvPicPr>
          <p:nvPr/>
        </p:nvPicPr>
        <p:blipFill>
          <a:blip r:embed="rId2"/>
          <a:srcRect/>
          <a:stretch>
            <a:fillRect/>
          </a:stretch>
        </p:blipFill>
        <p:spPr bwMode="auto">
          <a:xfrm>
            <a:off x="0" y="0"/>
            <a:ext cx="9153525" cy="6858000"/>
          </a:xfrm>
          <a:prstGeom prst="rect">
            <a:avLst/>
          </a:prstGeom>
          <a:noFill/>
          <a:ln w="9525">
            <a:noFill/>
            <a:miter lim="800000"/>
            <a:headEnd/>
            <a:tailEnd/>
          </a:ln>
        </p:spPr>
      </p:pic>
      <p:pic>
        <p:nvPicPr>
          <p:cNvPr id="6" name="5 Imagen" descr="2048 (9).jpg"/>
          <p:cNvPicPr>
            <a:picLocks noChangeAspect="1"/>
          </p:cNvPicPr>
          <p:nvPr/>
        </p:nvPicPr>
        <p:blipFill>
          <a:blip r:embed="rId2"/>
          <a:srcRect/>
          <a:stretch>
            <a:fillRect/>
          </a:stretch>
        </p:blipFill>
        <p:spPr bwMode="auto">
          <a:xfrm>
            <a:off x="0" y="0"/>
            <a:ext cx="9153525" cy="6858000"/>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2/3*#ppt_w"/>
                                          </p:val>
                                        </p:tav>
                                        <p:tav tm="100000">
                                          <p:val>
                                            <p:strVal val="#ppt_w"/>
                                          </p:val>
                                        </p:tav>
                                      </p:tavLst>
                                    </p:anim>
                                    <p:anim calcmode="lin" valueType="num">
                                      <p:cBhvr>
                                        <p:cTn id="16" dur="3000" fill="hold"/>
                                        <p:tgtEl>
                                          <p:spTgt spid="6"/>
                                        </p:tgtEl>
                                        <p:attrNameLst>
                                          <p:attrName>ppt_h</p:attrName>
                                        </p:attrNameLst>
                                      </p:cBhvr>
                                      <p:tavLst>
                                        <p:tav tm="0">
                                          <p:val>
                                            <p:strVal val="2/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3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3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15).jpg"/>
          <p:cNvPicPr>
            <a:picLocks noChangeAspect="1"/>
          </p:cNvPicPr>
          <p:nvPr/>
        </p:nvPicPr>
        <p:blipFill>
          <a:blip r:embed="rId2"/>
          <a:srcRect/>
          <a:stretch>
            <a:fillRect/>
          </a:stretch>
        </p:blipFill>
        <p:spPr bwMode="auto">
          <a:xfrm>
            <a:off x="0" y="12700"/>
            <a:ext cx="9144000" cy="6845300"/>
          </a:xfrm>
          <a:prstGeom prst="rect">
            <a:avLst/>
          </a:prstGeom>
          <a:noFill/>
          <a:ln w="9525">
            <a:noFill/>
            <a:miter lim="800000"/>
            <a:headEnd/>
            <a:tailEnd/>
          </a:ln>
        </p:spPr>
      </p:pic>
      <p:pic>
        <p:nvPicPr>
          <p:cNvPr id="5" name="4 Imagen" descr="ca7f5194.gif"/>
          <p:cNvPicPr>
            <a:picLocks noChangeAspect="1"/>
          </p:cNvPicPr>
          <p:nvPr/>
        </p:nvPicPr>
        <p:blipFill>
          <a:blip r:embed="rId3">
            <a:duotone>
              <a:prstClr val="black"/>
              <a:schemeClr val="tx2">
                <a:lumMod val="25000"/>
                <a:tint val="45000"/>
                <a:satMod val="400000"/>
              </a:schemeClr>
            </a:duotone>
          </a:blip>
          <a:stretch>
            <a:fillRect/>
          </a:stretch>
        </p:blipFill>
        <p:spPr>
          <a:xfrm rot="21068334">
            <a:off x="2825381" y="414764"/>
            <a:ext cx="6365541" cy="4123250"/>
          </a:xfrm>
          <a:prstGeom prst="rect">
            <a:avLst/>
          </a:prstGeom>
          <a:noFill/>
        </p:spPr>
      </p:pic>
      <p:sp>
        <p:nvSpPr>
          <p:cNvPr id="6" name="5 CuadroTexto"/>
          <p:cNvSpPr txBox="1"/>
          <p:nvPr/>
        </p:nvSpPr>
        <p:spPr>
          <a:xfrm rot="20955529">
            <a:off x="3180429" y="1987896"/>
            <a:ext cx="2521802" cy="1569660"/>
          </a:xfrm>
          <a:prstGeom prst="rect">
            <a:avLst/>
          </a:prstGeom>
          <a:noFill/>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3200" b="1" spc="50" dirty="0">
                <a:ln w="11430"/>
                <a:solidFill>
                  <a:schemeClr val="tx2">
                    <a:lumMod val="25000"/>
                  </a:schemeClr>
                </a:solidFill>
                <a:effectLst>
                  <a:outerShdw blurRad="76200" dist="50800" dir="5400000" algn="tl" rotWithShape="0">
                    <a:srgbClr val="000000">
                      <a:alpha val="65000"/>
                    </a:srgbClr>
                  </a:outerShdw>
                </a:effectLst>
                <a:latin typeface="Brush Script MT" pitchFamily="66" charset="0"/>
              </a:rPr>
              <a:t>Alégrate cuando llegues a la cumbre</a:t>
            </a:r>
          </a:p>
        </p:txBody>
      </p:sp>
      <p:sp>
        <p:nvSpPr>
          <p:cNvPr id="7" name="6 CuadroTexto"/>
          <p:cNvSpPr txBox="1">
            <a:spLocks noChangeArrowheads="1"/>
          </p:cNvSpPr>
          <p:nvPr/>
        </p:nvSpPr>
        <p:spPr bwMode="auto">
          <a:xfrm rot="-557352">
            <a:off x="6134100" y="430213"/>
            <a:ext cx="2982913" cy="3786187"/>
          </a:xfrm>
          <a:prstGeom prst="rect">
            <a:avLst/>
          </a:prstGeom>
          <a:noFill/>
          <a:ln w="9525">
            <a:noFill/>
            <a:miter lim="800000"/>
            <a:headEnd/>
            <a:tailEnd/>
          </a:ln>
        </p:spPr>
        <p:txBody>
          <a:bodyPr>
            <a:spAutoFit/>
          </a:bodyPr>
          <a:lstStyle/>
          <a:p>
            <a:r>
              <a:rPr lang="es-ES" sz="2000" dirty="0">
                <a:solidFill>
                  <a:schemeClr val="bg1"/>
                </a:solidFill>
                <a:latin typeface="Brush Script MT" pitchFamily="66" charset="0"/>
              </a:rPr>
              <a:t>Llora, bate palmas, grita a los cuatro vientos que lo has conseguido, deja que el viento allá en lo alto (porque allá en la cima siempre hace viento) purifique tu mente, refresca tus pies sudados y cansados, abre los ojos, limpia el polvo de tu corazón. Piensa que lo que antes era apenas un sueño, una visión lejana, es ahora parte de tu vida. Lo conseguiste.</a:t>
            </a:r>
          </a:p>
        </p:txBody>
      </p:sp>
    </p:spTree>
  </p:cSld>
  <p:clrMapOvr>
    <a:masterClrMapping/>
  </p:clrMapOvr>
  <p:transition advTm="4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5000"/>
                            </p:stCondLst>
                            <p:childTnLst>
                              <p:par>
                                <p:cTn id="15" presetID="10" presetClass="entr" presetSubtype="0" fill="hold" nodeType="afterEffect">
                                  <p:stCondLst>
                                    <p:cond delay="20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childTnLst>
                                </p:cTn>
                              </p:par>
                            </p:childTnLst>
                          </p:cTn>
                        </p:par>
                        <p:par>
                          <p:cTn id="18" fill="hold">
                            <p:stCondLst>
                              <p:cond delay="9000"/>
                            </p:stCondLst>
                            <p:childTnLst>
                              <p:par>
                                <p:cTn id="19" presetID="10" presetClass="entr" presetSubtype="0" fill="hold" nodeType="afterEffect">
                                  <p:stCondLst>
                                    <p:cond delay="20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3000"/>
                                        <p:tgtEl>
                                          <p:spTgt spid="6"/>
                                        </p:tgtEl>
                                      </p:cBhvr>
                                    </p:animEffect>
                                  </p:childTnLst>
                                </p:cTn>
                              </p:par>
                            </p:childTnLst>
                          </p:cTn>
                        </p:par>
                        <p:par>
                          <p:cTn id="22" fill="hold">
                            <p:stCondLst>
                              <p:cond delay="14000"/>
                            </p:stCondLst>
                            <p:childTnLst>
                              <p:par>
                                <p:cTn id="23" presetID="10" presetClass="entr" presetSubtype="0" fill="hold" grpId="0" nodeType="afterEffect">
                                  <p:stCondLst>
                                    <p:cond delay="2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8).jpg"/>
          <p:cNvPicPr>
            <a:picLocks noChangeAspect="1"/>
          </p:cNvPicPr>
          <p:nvPr/>
        </p:nvPicPr>
        <p:blipFill>
          <a:blip r:embed="rId2"/>
          <a:srcRect/>
          <a:stretch>
            <a:fillRect/>
          </a:stretch>
        </p:blipFill>
        <p:spPr bwMode="auto">
          <a:xfrm>
            <a:off x="0" y="6350"/>
            <a:ext cx="9144000" cy="6845300"/>
          </a:xfrm>
          <a:prstGeom prst="rect">
            <a:avLst/>
          </a:prstGeom>
          <a:noFill/>
          <a:ln w="9525">
            <a:noFill/>
            <a:miter lim="800000"/>
            <a:headEnd/>
            <a:tailEnd/>
          </a:ln>
        </p:spPr>
      </p:pic>
      <p:pic>
        <p:nvPicPr>
          <p:cNvPr id="5" name="4 Imagen" descr="2048 (8).jpg"/>
          <p:cNvPicPr>
            <a:picLocks noChangeAspect="1"/>
          </p:cNvPicPr>
          <p:nvPr/>
        </p:nvPicPr>
        <p:blipFill>
          <a:blip r:embed="rId2"/>
          <a:srcRect/>
          <a:stretch>
            <a:fillRect/>
          </a:stretch>
        </p:blipFill>
        <p:spPr bwMode="auto">
          <a:xfrm>
            <a:off x="0" y="12700"/>
            <a:ext cx="9144000" cy="6845300"/>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17).jpg"/>
          <p:cNvPicPr>
            <a:picLocks noChangeAspect="1"/>
          </p:cNvPicPr>
          <p:nvPr/>
        </p:nvPicPr>
        <p:blipFill>
          <a:blip r:embed="rId2"/>
          <a:srcRect/>
          <a:stretch>
            <a:fillRect/>
          </a:stretch>
        </p:blipFill>
        <p:spPr bwMode="auto">
          <a:xfrm>
            <a:off x="0" y="3175"/>
            <a:ext cx="9144000" cy="6851650"/>
          </a:xfrm>
          <a:prstGeom prst="rect">
            <a:avLst/>
          </a:prstGeom>
          <a:noFill/>
          <a:ln w="9525">
            <a:noFill/>
            <a:miter lim="800000"/>
            <a:headEnd/>
            <a:tailEnd/>
          </a:ln>
        </p:spPr>
      </p:pic>
      <p:pic>
        <p:nvPicPr>
          <p:cNvPr id="5" name="4 Imagen" descr="ca7f5194.gif"/>
          <p:cNvPicPr>
            <a:picLocks noChangeAspect="1"/>
          </p:cNvPicPr>
          <p:nvPr/>
        </p:nvPicPr>
        <p:blipFill>
          <a:blip r:embed="rId3">
            <a:duotone>
              <a:prstClr val="black"/>
              <a:schemeClr val="tx2">
                <a:lumMod val="25000"/>
                <a:tint val="45000"/>
                <a:satMod val="400000"/>
              </a:schemeClr>
            </a:duotone>
          </a:blip>
          <a:stretch>
            <a:fillRect/>
          </a:stretch>
        </p:blipFill>
        <p:spPr>
          <a:xfrm rot="21068334">
            <a:off x="3389860" y="787622"/>
            <a:ext cx="5496540" cy="4069095"/>
          </a:xfrm>
          <a:prstGeom prst="rect">
            <a:avLst/>
          </a:prstGeom>
          <a:noFill/>
        </p:spPr>
      </p:pic>
      <p:sp>
        <p:nvSpPr>
          <p:cNvPr id="6" name="5 CuadroTexto"/>
          <p:cNvSpPr txBox="1"/>
          <p:nvPr/>
        </p:nvSpPr>
        <p:spPr>
          <a:xfrm rot="21016771">
            <a:off x="4174710" y="2582369"/>
            <a:ext cx="1499128" cy="1077218"/>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3200" b="1" spc="50" dirty="0">
                <a:ln w="11430"/>
                <a:solidFill>
                  <a:schemeClr val="tx2">
                    <a:lumMod val="25000"/>
                  </a:schemeClr>
                </a:solidFill>
                <a:effectLst>
                  <a:outerShdw blurRad="76200" dist="50800" dir="5400000" algn="tl" rotWithShape="0">
                    <a:srgbClr val="000000">
                      <a:alpha val="65000"/>
                    </a:srgbClr>
                  </a:outerShdw>
                </a:effectLst>
                <a:latin typeface="Brush Script MT" pitchFamily="66" charset="0"/>
              </a:rPr>
              <a:t>Haz una </a:t>
            </a:r>
          </a:p>
          <a:p>
            <a:pPr algn="ctr" fontAlgn="auto">
              <a:spcBef>
                <a:spcPts val="0"/>
              </a:spcBef>
              <a:spcAft>
                <a:spcPts val="0"/>
              </a:spcAft>
              <a:defRPr/>
            </a:pPr>
            <a:r>
              <a:rPr lang="es-ES" sz="3200" b="1" spc="50" dirty="0">
                <a:ln w="11430"/>
                <a:solidFill>
                  <a:schemeClr val="tx2">
                    <a:lumMod val="25000"/>
                  </a:schemeClr>
                </a:solidFill>
                <a:effectLst>
                  <a:outerShdw blurRad="76200" dist="50800" dir="5400000" algn="tl" rotWithShape="0">
                    <a:srgbClr val="000000">
                      <a:alpha val="65000"/>
                    </a:srgbClr>
                  </a:outerShdw>
                </a:effectLst>
                <a:latin typeface="Brush Script MT" pitchFamily="66" charset="0"/>
              </a:rPr>
              <a:t>promesa</a:t>
            </a:r>
          </a:p>
        </p:txBody>
      </p:sp>
      <p:sp>
        <p:nvSpPr>
          <p:cNvPr id="7" name="6 CuadroTexto"/>
          <p:cNvSpPr txBox="1">
            <a:spLocks noChangeArrowheads="1"/>
          </p:cNvSpPr>
          <p:nvPr/>
        </p:nvSpPr>
        <p:spPr bwMode="auto">
          <a:xfrm rot="-541316">
            <a:off x="6257925" y="944563"/>
            <a:ext cx="2471738" cy="3478212"/>
          </a:xfrm>
          <a:prstGeom prst="rect">
            <a:avLst/>
          </a:prstGeom>
          <a:noFill/>
          <a:ln w="9525">
            <a:noFill/>
            <a:miter lim="800000"/>
            <a:headEnd/>
            <a:tailEnd/>
          </a:ln>
        </p:spPr>
        <p:txBody>
          <a:bodyPr>
            <a:spAutoFit/>
          </a:bodyPr>
          <a:lstStyle/>
          <a:p>
            <a:r>
              <a:rPr lang="es-ES" sz="2000" dirty="0">
                <a:solidFill>
                  <a:schemeClr val="bg1"/>
                </a:solidFill>
                <a:latin typeface="Brush Script MT" pitchFamily="66" charset="0"/>
              </a:rPr>
              <a:t>Aprovecha que has descubierto una fuerza que ni siquiera conocías, y dite a ti mismo que a partir de ahora, y durante el resto de tus días, la vas a utilizar. Y, si es posible, promete también descubrir otra montaña, y parte en una nueva aventura.</a:t>
            </a:r>
          </a:p>
          <a:p>
            <a:endParaRPr lang="es-ES" sz="2000" dirty="0">
              <a:solidFill>
                <a:schemeClr val="bg1"/>
              </a:solidFill>
              <a:latin typeface="Brush Script MT" pitchFamily="66" charset="0"/>
            </a:endParaRPr>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5000"/>
                            </p:stCondLst>
                            <p:childTnLst>
                              <p:par>
                                <p:cTn id="15" presetID="10" presetClass="entr" presetSubtype="0" fill="hold" nodeType="afterEffect">
                                  <p:stCondLst>
                                    <p:cond delay="20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3000"/>
                                        <p:tgtEl>
                                          <p:spTgt spid="5"/>
                                        </p:tgtEl>
                                      </p:cBhvr>
                                    </p:animEffect>
                                  </p:childTnLst>
                                </p:cTn>
                              </p:par>
                            </p:childTnLst>
                          </p:cTn>
                        </p:par>
                        <p:par>
                          <p:cTn id="18" fill="hold">
                            <p:stCondLst>
                              <p:cond delay="10000"/>
                            </p:stCondLst>
                            <p:childTnLst>
                              <p:par>
                                <p:cTn id="19" presetID="10" presetClass="entr" presetSubtype="0" fill="hold" nodeType="afterEffect">
                                  <p:stCondLst>
                                    <p:cond delay="20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3000"/>
                                        <p:tgtEl>
                                          <p:spTgt spid="6"/>
                                        </p:tgtEl>
                                      </p:cBhvr>
                                    </p:animEffect>
                                  </p:childTnLst>
                                </p:cTn>
                              </p:par>
                            </p:childTnLst>
                          </p:cTn>
                        </p:par>
                        <p:par>
                          <p:cTn id="22" fill="hold">
                            <p:stCondLst>
                              <p:cond delay="15000"/>
                            </p:stCondLst>
                            <p:childTnLst>
                              <p:par>
                                <p:cTn id="23" presetID="10" presetClass="entr" presetSubtype="0" fill="hold" grpId="0" nodeType="afterEffect">
                                  <p:stCondLst>
                                    <p:cond delay="2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1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2048 (1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escalar.jpg"/>
          <p:cNvPicPr>
            <a:picLocks noChangeAspect="1"/>
          </p:cNvPicPr>
          <p:nvPr/>
        </p:nvPicPr>
        <p:blipFill>
          <a:blip r:embed="rId2"/>
          <a:srcRect/>
          <a:stretch>
            <a:fillRect/>
          </a:stretch>
        </p:blipFill>
        <p:spPr bwMode="auto">
          <a:xfrm>
            <a:off x="6350" y="0"/>
            <a:ext cx="9131300" cy="6858000"/>
          </a:xfrm>
          <a:prstGeom prst="rect">
            <a:avLst/>
          </a:prstGeom>
          <a:noFill/>
          <a:ln w="9525">
            <a:noFill/>
            <a:miter lim="800000"/>
            <a:headEnd/>
            <a:tailEnd/>
          </a:ln>
        </p:spPr>
      </p:pic>
      <p:pic>
        <p:nvPicPr>
          <p:cNvPr id="5" name="4 Imagen" descr="ca7f5194.gif"/>
          <p:cNvPicPr>
            <a:picLocks noChangeAspect="1"/>
          </p:cNvPicPr>
          <p:nvPr/>
        </p:nvPicPr>
        <p:blipFill>
          <a:blip r:embed="rId3">
            <a:duotone>
              <a:prstClr val="black"/>
              <a:schemeClr val="tx2">
                <a:lumMod val="25000"/>
                <a:tint val="45000"/>
                <a:satMod val="400000"/>
              </a:schemeClr>
            </a:duotone>
          </a:blip>
          <a:stretch>
            <a:fillRect/>
          </a:stretch>
        </p:blipFill>
        <p:spPr>
          <a:xfrm rot="21068334">
            <a:off x="227670" y="774948"/>
            <a:ext cx="5522017" cy="4381152"/>
          </a:xfrm>
          <a:prstGeom prst="rect">
            <a:avLst/>
          </a:prstGeom>
          <a:noFill/>
        </p:spPr>
      </p:pic>
      <p:sp>
        <p:nvSpPr>
          <p:cNvPr id="8" name="7 CuadroTexto"/>
          <p:cNvSpPr txBox="1"/>
          <p:nvPr/>
        </p:nvSpPr>
        <p:spPr>
          <a:xfrm rot="21126573">
            <a:off x="894148" y="2630749"/>
            <a:ext cx="1566454" cy="1077218"/>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3200" b="1" spc="50" dirty="0">
                <a:ln w="11430"/>
                <a:solidFill>
                  <a:schemeClr val="tx2">
                    <a:lumMod val="25000"/>
                  </a:schemeClr>
                </a:solidFill>
                <a:effectLst>
                  <a:outerShdw blurRad="76200" dist="50800" dir="5400000" algn="tl" rotWithShape="0">
                    <a:srgbClr val="000000">
                      <a:alpha val="65000"/>
                    </a:srgbClr>
                  </a:outerShdw>
                </a:effectLst>
                <a:latin typeface="Brush Script MT" pitchFamily="66" charset="0"/>
              </a:rPr>
              <a:t>Cuenta tu</a:t>
            </a:r>
          </a:p>
          <a:p>
            <a:pPr algn="ctr" fontAlgn="auto">
              <a:spcBef>
                <a:spcPts val="0"/>
              </a:spcBef>
              <a:spcAft>
                <a:spcPts val="0"/>
              </a:spcAft>
              <a:defRPr/>
            </a:pPr>
            <a:r>
              <a:rPr lang="es-ES" sz="3200" b="1" spc="50" dirty="0">
                <a:ln w="11430"/>
                <a:solidFill>
                  <a:schemeClr val="tx2">
                    <a:lumMod val="25000"/>
                  </a:schemeClr>
                </a:solidFill>
                <a:effectLst>
                  <a:outerShdw blurRad="76200" dist="50800" dir="5400000" algn="tl" rotWithShape="0">
                    <a:srgbClr val="000000">
                      <a:alpha val="65000"/>
                    </a:srgbClr>
                  </a:outerShdw>
                </a:effectLst>
                <a:latin typeface="Brush Script MT" pitchFamily="66" charset="0"/>
              </a:rPr>
              <a:t> historia</a:t>
            </a:r>
          </a:p>
        </p:txBody>
      </p:sp>
      <p:sp>
        <p:nvSpPr>
          <p:cNvPr id="9" name="8 CuadroTexto"/>
          <p:cNvSpPr txBox="1">
            <a:spLocks noChangeArrowheads="1"/>
          </p:cNvSpPr>
          <p:nvPr/>
        </p:nvSpPr>
        <p:spPr bwMode="auto">
          <a:xfrm rot="-542417">
            <a:off x="3123114" y="1044191"/>
            <a:ext cx="2324299" cy="3046988"/>
          </a:xfrm>
          <a:prstGeom prst="rect">
            <a:avLst/>
          </a:prstGeom>
          <a:noFill/>
          <a:ln w="9525">
            <a:noFill/>
            <a:miter lim="800000"/>
            <a:headEnd/>
            <a:tailEnd/>
          </a:ln>
        </p:spPr>
        <p:txBody>
          <a:bodyPr wrap="square">
            <a:spAutoFit/>
          </a:bodyPr>
          <a:lstStyle/>
          <a:p>
            <a:pPr algn="ctr"/>
            <a:r>
              <a:rPr lang="es-ES" sz="2400" dirty="0">
                <a:solidFill>
                  <a:schemeClr val="bg1"/>
                </a:solidFill>
                <a:latin typeface="Brush Script MT" pitchFamily="66" charset="0"/>
              </a:rPr>
              <a:t>Sí, cuenta tu historia. Ofrece tu ejemplo. Di a todos que es posible, y así otras personas sentirán el valor para enfrentarse a sus propias montañas</a:t>
            </a:r>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5000"/>
                            </p:stCondLst>
                            <p:childTnLst>
                              <p:par>
                                <p:cTn id="15" presetID="10"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3000"/>
                                        <p:tgtEl>
                                          <p:spTgt spid="5"/>
                                        </p:tgtEl>
                                      </p:cBhvr>
                                    </p:animEffect>
                                  </p:childTnLst>
                                </p:cTn>
                              </p:par>
                            </p:childTnLst>
                          </p:cTn>
                        </p:par>
                        <p:par>
                          <p:cTn id="18" fill="hold">
                            <p:stCondLst>
                              <p:cond delay="8000"/>
                            </p:stCondLst>
                            <p:childTnLst>
                              <p:par>
                                <p:cTn id="19" presetID="10"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3000"/>
                                        <p:tgtEl>
                                          <p:spTgt spid="8"/>
                                        </p:tgtEl>
                                      </p:cBhvr>
                                    </p:animEffect>
                                  </p:childTnLst>
                                </p:cTn>
                              </p:par>
                            </p:childTnLst>
                          </p:cTn>
                        </p:par>
                        <p:par>
                          <p:cTn id="22" fill="hold">
                            <p:stCondLst>
                              <p:cond delay="110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48 (19).jpg"/>
          <p:cNvPicPr>
            <a:picLocks noChangeAspect="1"/>
          </p:cNvPicPr>
          <p:nvPr/>
        </p:nvPicPr>
        <p:blipFill>
          <a:blip r:embed="rId2"/>
          <a:srcRect/>
          <a:stretch>
            <a:fillRect/>
          </a:stretch>
        </p:blipFill>
        <p:spPr bwMode="auto">
          <a:xfrm>
            <a:off x="0" y="0"/>
            <a:ext cx="9153525" cy="6858000"/>
          </a:xfrm>
          <a:prstGeom prst="rect">
            <a:avLst/>
          </a:prstGeom>
          <a:noFill/>
          <a:ln w="9525">
            <a:noFill/>
            <a:miter lim="800000"/>
            <a:headEnd/>
            <a:tailEnd/>
          </a:ln>
        </p:spPr>
      </p:pic>
      <p:pic>
        <p:nvPicPr>
          <p:cNvPr id="5" name="4 Imagen" descr="2048 (19).jpg"/>
          <p:cNvPicPr>
            <a:picLocks noChangeAspect="1"/>
          </p:cNvPicPr>
          <p:nvPr/>
        </p:nvPicPr>
        <p:blipFill>
          <a:blip r:embed="rId2"/>
          <a:srcRect/>
          <a:stretch>
            <a:fillRect/>
          </a:stretch>
        </p:blipFill>
        <p:spPr bwMode="auto">
          <a:xfrm>
            <a:off x="0" y="0"/>
            <a:ext cx="9153525" cy="6858000"/>
          </a:xfrm>
          <a:prstGeom prst="rect">
            <a:avLst/>
          </a:prstGeom>
          <a:noFill/>
          <a:ln w="9525">
            <a:noFill/>
            <a:miter lim="800000"/>
            <a:headEnd/>
            <a:tailEnd/>
          </a:ln>
        </p:spPr>
      </p:pic>
      <p:pic>
        <p:nvPicPr>
          <p:cNvPr id="2050" name="Picture 2" descr="Rendered Image"/>
          <p:cNvPicPr>
            <a:picLocks noChangeAspect="1" noChangeArrowheads="1"/>
          </p:cNvPicPr>
          <p:nvPr/>
        </p:nvPicPr>
        <p:blipFill>
          <a:blip r:embed="rId3">
            <a:lum contrast="40000"/>
          </a:blip>
          <a:srcRect/>
          <a:stretch>
            <a:fillRect/>
          </a:stretch>
        </p:blipFill>
        <p:spPr bwMode="auto">
          <a:xfrm rot="-1173001">
            <a:off x="1584325" y="3941763"/>
            <a:ext cx="2003425" cy="1273175"/>
          </a:xfrm>
          <a:prstGeom prst="rect">
            <a:avLst/>
          </a:prstGeom>
          <a:noFill/>
          <a:ln w="9525">
            <a:noFill/>
            <a:miter lim="800000"/>
            <a:headEnd/>
            <a:tailEnd/>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25" presetClass="entr" presetSubtype="0" fill="hold" nodeType="after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p:cTn id="22" dur="1000" decel="50000" fill="hold">
                                          <p:stCondLst>
                                            <p:cond delay="0"/>
                                          </p:stCondLst>
                                        </p:cTn>
                                        <p:tgtEl>
                                          <p:spTgt spid="2050"/>
                                        </p:tgtEl>
                                        <p:attrNameLst>
                                          <p:attrName>style.rotation</p:attrName>
                                        </p:attrNameLst>
                                      </p:cBhvr>
                                      <p:tavLst>
                                        <p:tav tm="0">
                                          <p:val>
                                            <p:fltVal val="-90"/>
                                          </p:val>
                                        </p:tav>
                                        <p:tav tm="100000">
                                          <p:val>
                                            <p:fltVal val="0"/>
                                          </p:val>
                                        </p:tav>
                                      </p:tavLst>
                                    </p:anim>
                                    <p:anim calcmode="lin" valueType="num">
                                      <p:cBhvr>
                                        <p:cTn id="23" dur="1000" decel="50000" fill="hold">
                                          <p:stCondLst>
                                            <p:cond delay="0"/>
                                          </p:stCondLst>
                                        </p:cTn>
                                        <p:tgtEl>
                                          <p:spTgt spid="2050"/>
                                        </p:tgtEl>
                                        <p:attrNameLst>
                                          <p:attrName>ppt_w</p:attrName>
                                        </p:attrNameLst>
                                      </p:cBhvr>
                                      <p:tavLst>
                                        <p:tav tm="0">
                                          <p:val>
                                            <p:strVal val="#ppt_w"/>
                                          </p:val>
                                        </p:tav>
                                        <p:tav tm="100000">
                                          <p:val>
                                            <p:strVal val="#ppt_w*.05"/>
                                          </p:val>
                                        </p:tav>
                                      </p:tavLst>
                                    </p:anim>
                                    <p:anim calcmode="lin" valueType="num">
                                      <p:cBhvr>
                                        <p:cTn id="24" dur="1000" accel="50000" fill="hold">
                                          <p:stCondLst>
                                            <p:cond delay="1000"/>
                                          </p:stCondLst>
                                        </p:cTn>
                                        <p:tgtEl>
                                          <p:spTgt spid="2050"/>
                                        </p:tgtEl>
                                        <p:attrNameLst>
                                          <p:attrName>ppt_w</p:attrName>
                                        </p:attrNameLst>
                                      </p:cBhvr>
                                      <p:tavLst>
                                        <p:tav tm="0">
                                          <p:val>
                                            <p:strVal val="#ppt_w*.05"/>
                                          </p:val>
                                        </p:tav>
                                        <p:tav tm="100000">
                                          <p:val>
                                            <p:strVal val="#ppt_w"/>
                                          </p:val>
                                        </p:tav>
                                      </p:tavLst>
                                    </p:anim>
                                    <p:anim calcmode="lin" valueType="num">
                                      <p:cBhvr>
                                        <p:cTn id="25" dur="2000" fill="hold"/>
                                        <p:tgtEl>
                                          <p:spTgt spid="2050"/>
                                        </p:tgtEl>
                                        <p:attrNameLst>
                                          <p:attrName>ppt_h</p:attrName>
                                        </p:attrNameLst>
                                      </p:cBhvr>
                                      <p:tavLst>
                                        <p:tav tm="0">
                                          <p:val>
                                            <p:strVal val="#ppt_h"/>
                                          </p:val>
                                        </p:tav>
                                        <p:tav tm="100000">
                                          <p:val>
                                            <p:strVal val="#ppt_h"/>
                                          </p:val>
                                        </p:tav>
                                      </p:tavLst>
                                    </p:anim>
                                    <p:anim calcmode="lin" valueType="num">
                                      <p:cBhvr>
                                        <p:cTn id="26" dur="1000" decel="50000" fill="hold">
                                          <p:stCondLst>
                                            <p:cond delay="0"/>
                                          </p:stCondLst>
                                        </p:cTn>
                                        <p:tgtEl>
                                          <p:spTgt spid="2050"/>
                                        </p:tgtEl>
                                        <p:attrNameLst>
                                          <p:attrName>ppt_x</p:attrName>
                                        </p:attrNameLst>
                                      </p:cBhvr>
                                      <p:tavLst>
                                        <p:tav tm="0">
                                          <p:val>
                                            <p:strVal val="#ppt_x+.4"/>
                                          </p:val>
                                        </p:tav>
                                        <p:tav tm="100000">
                                          <p:val>
                                            <p:strVal val="#ppt_x"/>
                                          </p:val>
                                        </p:tav>
                                      </p:tavLst>
                                    </p:anim>
                                    <p:anim calcmode="lin" valueType="num">
                                      <p:cBhvr>
                                        <p:cTn id="27" dur="1000" decel="50000" fill="hold">
                                          <p:stCondLst>
                                            <p:cond delay="0"/>
                                          </p:stCondLst>
                                        </p:cTn>
                                        <p:tgtEl>
                                          <p:spTgt spid="2050"/>
                                        </p:tgtEl>
                                        <p:attrNameLst>
                                          <p:attrName>ppt_y</p:attrName>
                                        </p:attrNameLst>
                                      </p:cBhvr>
                                      <p:tavLst>
                                        <p:tav tm="0">
                                          <p:val>
                                            <p:strVal val="#ppt_y-.2"/>
                                          </p:val>
                                        </p:tav>
                                        <p:tav tm="100000">
                                          <p:val>
                                            <p:strVal val="#ppt_y+.1"/>
                                          </p:val>
                                        </p:tav>
                                      </p:tavLst>
                                    </p:anim>
                                    <p:anim calcmode="lin" valueType="num">
                                      <p:cBhvr>
                                        <p:cTn id="28" dur="1000" accel="50000" fill="hold">
                                          <p:stCondLst>
                                            <p:cond delay="1000"/>
                                          </p:stCondLst>
                                        </p:cTn>
                                        <p:tgtEl>
                                          <p:spTgt spid="2050"/>
                                        </p:tgtEl>
                                        <p:attrNameLst>
                                          <p:attrName>ppt_y</p:attrName>
                                        </p:attrNameLst>
                                      </p:cBhvr>
                                      <p:tavLst>
                                        <p:tav tm="0">
                                          <p:val>
                                            <p:strVal val="#ppt_y+.1"/>
                                          </p:val>
                                        </p:tav>
                                        <p:tav tm="100000">
                                          <p:val>
                                            <p:strVal val="#ppt_y"/>
                                          </p:val>
                                        </p:tav>
                                      </p:tavLst>
                                    </p:anim>
                                    <p:animEffect transition="in" filter="fade">
                                      <p:cBhvr>
                                        <p:cTn id="29" dur="2000" decel="50000">
                                          <p:stCondLst>
                                            <p:cond delay="0"/>
                                          </p:stCondLst>
                                        </p:cTn>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847</Words>
  <Application>Microsoft Office PowerPoint</Application>
  <PresentationFormat>Presentación en pantalla (4:3)</PresentationFormat>
  <Paragraphs>47</Paragraphs>
  <Slides>24</Slides>
  <Notes>0</Notes>
  <HiddenSlides>0</HiddenSlides>
  <MMClips>1</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cp:revision>
  <dcterms:created xsi:type="dcterms:W3CDTF">2014-08-24T03:04:57Z</dcterms:created>
  <dcterms:modified xsi:type="dcterms:W3CDTF">2014-08-24T03:33:11Z</dcterms:modified>
</cp:coreProperties>
</file>