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6"/>
  </p:notesMasterIdLst>
  <p:sldIdLst>
    <p:sldId id="293" r:id="rId3"/>
    <p:sldId id="309" r:id="rId4"/>
    <p:sldId id="267" r:id="rId5"/>
    <p:sldId id="261" r:id="rId6"/>
    <p:sldId id="310" r:id="rId7"/>
    <p:sldId id="298" r:id="rId8"/>
    <p:sldId id="258" r:id="rId9"/>
    <p:sldId id="311" r:id="rId10"/>
    <p:sldId id="259" r:id="rId11"/>
    <p:sldId id="265" r:id="rId12"/>
    <p:sldId id="312" r:id="rId13"/>
    <p:sldId id="269" r:id="rId14"/>
    <p:sldId id="264" r:id="rId15"/>
    <p:sldId id="313" r:id="rId16"/>
    <p:sldId id="268" r:id="rId17"/>
    <p:sldId id="274" r:id="rId18"/>
    <p:sldId id="314" r:id="rId19"/>
    <p:sldId id="271" r:id="rId20"/>
    <p:sldId id="281" r:id="rId21"/>
    <p:sldId id="315" r:id="rId22"/>
    <p:sldId id="275" r:id="rId23"/>
    <p:sldId id="296" r:id="rId24"/>
    <p:sldId id="316" r:id="rId25"/>
    <p:sldId id="289" r:id="rId26"/>
    <p:sldId id="284" r:id="rId27"/>
    <p:sldId id="317" r:id="rId28"/>
    <p:sldId id="277" r:id="rId29"/>
    <p:sldId id="282" r:id="rId30"/>
    <p:sldId id="318" r:id="rId31"/>
    <p:sldId id="283" r:id="rId32"/>
    <p:sldId id="286" r:id="rId33"/>
    <p:sldId id="319" r:id="rId34"/>
    <p:sldId id="287" r:id="rId35"/>
    <p:sldId id="294" r:id="rId36"/>
    <p:sldId id="320" r:id="rId37"/>
    <p:sldId id="291" r:id="rId38"/>
    <p:sldId id="295" r:id="rId39"/>
    <p:sldId id="321" r:id="rId40"/>
    <p:sldId id="302" r:id="rId41"/>
    <p:sldId id="301" r:id="rId42"/>
    <p:sldId id="322" r:id="rId43"/>
    <p:sldId id="305" r:id="rId44"/>
    <p:sldId id="306" r:id="rId45"/>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fSz97wpa085M2x/2CEiboQ" hashData="sHHTaomhcIP4CHinvt/4DkmRue8"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52103"/>
    <a:srgbClr val="6B3305"/>
    <a:srgbClr val="3E3799"/>
    <a:srgbClr val="CC00CC"/>
    <a:srgbClr val="8D236A"/>
    <a:srgbClr val="FF9933"/>
    <a:srgbClr val="FFCCFF"/>
    <a:srgbClr val="C198E0"/>
    <a:srgbClr val="CCCCFF"/>
    <a:srgbClr val="FF66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298" autoAdjust="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viewProps" Target="viewProps.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08AED79-D0C7-4834-AD72-F3F6968722EB}" type="datetimeFigureOut">
              <a:rPr lang="es-PE" smtClean="0"/>
              <a:pPr/>
              <a:t>4/11/2019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88EF567-E6B8-46DA-B267-83BDB56E41F3}"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88EF567-E6B8-46DA-B267-83BDB56E41F3}" type="slidenum">
              <a:rPr lang="es-PE" smtClean="0"/>
              <a:pPr/>
              <a:t>3</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8" name="7 Marcador de pie de página"/>
          <p:cNvSpPr>
            <a:spLocks noGrp="1"/>
          </p:cNvSpPr>
          <p:nvPr>
            <p:ph type="ftr" sz="quarter" idx="11"/>
          </p:nvPr>
        </p:nvSpPr>
        <p:spPr/>
        <p:txBody>
          <a:bodyPr/>
          <a:lstStyle/>
          <a:p>
            <a:endParaRPr lang="es-PE"/>
          </a:p>
        </p:txBody>
      </p:sp>
      <p:sp>
        <p:nvSpPr>
          <p:cNvPr id="9" name="8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4" name="3 Marcador de pie de página"/>
          <p:cNvSpPr>
            <a:spLocks noGrp="1"/>
          </p:cNvSpPr>
          <p:nvPr>
            <p:ph type="ftr" sz="quarter" idx="11"/>
          </p:nvPr>
        </p:nvSpPr>
        <p:spPr/>
        <p:txBody>
          <a:bodyPr/>
          <a:lstStyle/>
          <a:p>
            <a:endParaRPr lang="es-PE"/>
          </a:p>
        </p:txBody>
      </p:sp>
      <p:sp>
        <p:nvSpPr>
          <p:cNvPr id="5" name="4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3" name="2 Marcador de pie de página"/>
          <p:cNvSpPr>
            <a:spLocks noGrp="1"/>
          </p:cNvSpPr>
          <p:nvPr>
            <p:ph type="ftr" sz="quarter" idx="11"/>
          </p:nvPr>
        </p:nvSpPr>
        <p:spPr/>
        <p:txBody>
          <a:bodyPr/>
          <a:lstStyle/>
          <a:p>
            <a:endParaRPr lang="es-PE"/>
          </a:p>
        </p:txBody>
      </p:sp>
      <p:sp>
        <p:nvSpPr>
          <p:cNvPr id="4" name="3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6" name="5 Marcador de pie de página"/>
          <p:cNvSpPr>
            <a:spLocks noGrp="1"/>
          </p:cNvSpPr>
          <p:nvPr>
            <p:ph type="ftr" sz="quarter" idx="11"/>
          </p:nvPr>
        </p:nvSpPr>
        <p:spPr/>
        <p:txBody>
          <a:bodyPr/>
          <a:lstStyle/>
          <a:p>
            <a:endParaRPr lang="es-PE"/>
          </a:p>
        </p:txBody>
      </p:sp>
      <p:sp>
        <p:nvSpPr>
          <p:cNvPr id="7" name="6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11"/>
          </p:nvPr>
        </p:nvSpPr>
        <p:spPr/>
        <p:txBody>
          <a:bodyPr/>
          <a:lstStyle/>
          <a:p>
            <a:endParaRPr lang="es-PE"/>
          </a:p>
        </p:txBody>
      </p:sp>
      <p:sp>
        <p:nvSpPr>
          <p:cNvPr id="6" name="5 Marcador de número de diapositiva"/>
          <p:cNvSpPr>
            <a:spLocks noGrp="1"/>
          </p:cNvSpPr>
          <p:nvPr>
            <p:ph type="sldNum" sz="quarter" idx="12"/>
          </p:nvPr>
        </p:nvSpPr>
        <p:spPr/>
        <p:txBody>
          <a:bodyPr/>
          <a:lstStyle/>
          <a:p>
            <a:fld id="{926AAD8A-12F8-42F8-BB5C-297DB5CD48EC}" type="slidenum">
              <a:rPr lang="es-PE" smtClean="0"/>
              <a:pPr/>
              <a:t>‹Nº›</a:t>
            </a:fld>
            <a:endParaRPr lang="es-PE"/>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transition advTm="14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72036298-C241-4249-A00F-643CA59950D8}" type="datetimeFigureOut">
              <a:rPr lang="es-PE" smtClean="0"/>
              <a:pPr/>
              <a:t>4/11/2019</a:t>
            </a:fld>
            <a:endParaRPr lang="es-PE"/>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926AAD8A-12F8-42F8-BB5C-297DB5CD48EC}" type="slidenum">
              <a:rPr lang="es-PE" smtClean="0"/>
              <a:pPr/>
              <a:t>‹Nº›</a:t>
            </a:fld>
            <a:endParaRPr lang="es-PE"/>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ransition advTm="14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15.png"/></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6.png"/></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34.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35.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6.png"/></Relationships>
</file>

<file path=ppt/slides/_rels/slide2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37.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29.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38.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9.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3.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3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44.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26.png"/></Relationships>
</file>

<file path=ppt/slides/_rels/slide4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13.jpeg"/></Relationships>
</file>

<file path=ppt/slides/_rels/slide4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6.jpeg"/><Relationship Id="rId1" Type="http://schemas.openxmlformats.org/officeDocument/2006/relationships/slideLayout" Target="../slideLayouts/slideLayout7.xml"/><Relationship Id="rId5" Type="http://schemas.openxmlformats.org/officeDocument/2006/relationships/image" Target="../media/image13.jpeg"/><Relationship Id="rId4" Type="http://schemas.openxmlformats.org/officeDocument/2006/relationships/image" Target="../media/image47.png"/></Relationships>
</file>

<file path=ppt/slides/_rels/slide43.xml.rels><?xml version="1.0" encoding="UTF-8" standalone="yes"?>
<Relationships xmlns="http://schemas.openxmlformats.org/package/2006/relationships"><Relationship Id="rId8" Type="http://schemas.openxmlformats.org/officeDocument/2006/relationships/image" Target="../media/image50.png"/><Relationship Id="rId13" Type="http://schemas.openxmlformats.org/officeDocument/2006/relationships/image" Target="../media/image53.png"/><Relationship Id="rId18" Type="http://schemas.openxmlformats.org/officeDocument/2006/relationships/image" Target="../media/image56.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5.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9.png"/><Relationship Id="rId11" Type="http://schemas.openxmlformats.org/officeDocument/2006/relationships/image" Target="../media/image52.png"/><Relationship Id="rId5" Type="http://schemas.openxmlformats.org/officeDocument/2006/relationships/hyperlink" Target="http://www.mispps.com/" TargetMode="External"/><Relationship Id="rId15" Type="http://schemas.openxmlformats.org/officeDocument/2006/relationships/image" Target="../media/image54.png"/><Relationship Id="rId10" Type="http://schemas.openxmlformats.org/officeDocument/2006/relationships/hyperlink" Target="https://www.facebook.com/mispps" TargetMode="External"/><Relationship Id="rId4" Type="http://schemas.openxmlformats.org/officeDocument/2006/relationships/image" Target="../media/image48.png"/><Relationship Id="rId9" Type="http://schemas.openxmlformats.org/officeDocument/2006/relationships/image" Target="../media/image51.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19000">
              <a:srgbClr val="800080"/>
            </a:gs>
            <a:gs pos="50000">
              <a:schemeClr val="bg1">
                <a:lumMod val="85000"/>
                <a:shade val="67500"/>
                <a:satMod val="115000"/>
              </a:schemeClr>
            </a:gs>
            <a:gs pos="100000">
              <a:schemeClr val="bg1">
                <a:lumMod val="85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352129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10800000">
            <a:off x="4214810" y="1357304"/>
            <a:ext cx="699502" cy="1071570"/>
          </a:xfrm>
          <a:prstGeom prst="rect">
            <a:avLst/>
          </a:prstGeom>
        </p:spPr>
      </p:pic>
      <p:pic>
        <p:nvPicPr>
          <p:cNvPr id="5" name="4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a:off x="4286248" y="2428874"/>
            <a:ext cx="699502" cy="1071570"/>
          </a:xfrm>
          <a:prstGeom prst="rect">
            <a:avLst/>
          </a:prstGeom>
        </p:spPr>
      </p:pic>
      <p:pic>
        <p:nvPicPr>
          <p:cNvPr id="6" name="5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16200000">
            <a:off x="4829472" y="1885650"/>
            <a:ext cx="699502" cy="1071570"/>
          </a:xfrm>
          <a:prstGeom prst="rect">
            <a:avLst/>
          </a:prstGeom>
        </p:spPr>
      </p:pic>
      <p:pic>
        <p:nvPicPr>
          <p:cNvPr id="7" name="6 Imagen" descr="fire-297747_640.png"/>
          <p:cNvPicPr>
            <a:picLocks noChangeAspect="1"/>
          </p:cNvPicPr>
          <p:nvPr/>
        </p:nvPicPr>
        <p:blipFill>
          <a:blip r:embed="rId5" cstate="print">
            <a:duotone>
              <a:schemeClr val="accent4">
                <a:shade val="45000"/>
                <a:satMod val="135000"/>
              </a:schemeClr>
              <a:prstClr val="white"/>
            </a:duotone>
            <a:lum bright="10000" contrast="40000"/>
          </a:blip>
          <a:srcRect l="19153" r="17812"/>
          <a:stretch>
            <a:fillRect/>
          </a:stretch>
        </p:blipFill>
        <p:spPr>
          <a:xfrm rot="4829114" flipH="1">
            <a:off x="3584031" y="1981221"/>
            <a:ext cx="723463" cy="1071570"/>
          </a:xfrm>
          <a:prstGeom prst="rect">
            <a:avLst/>
          </a:prstGeom>
        </p:spPr>
      </p:pic>
      <p:pic>
        <p:nvPicPr>
          <p:cNvPr id="8" name="7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14401234">
            <a:off x="4646802" y="1535077"/>
            <a:ext cx="699502" cy="1071570"/>
          </a:xfrm>
          <a:prstGeom prst="rect">
            <a:avLst/>
          </a:prstGeom>
        </p:spPr>
      </p:pic>
      <p:pic>
        <p:nvPicPr>
          <p:cNvPr id="9" name="8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18302242">
            <a:off x="4718858" y="2272743"/>
            <a:ext cx="699502" cy="1071570"/>
          </a:xfrm>
          <a:prstGeom prst="rect">
            <a:avLst/>
          </a:prstGeom>
        </p:spPr>
      </p:pic>
      <p:pic>
        <p:nvPicPr>
          <p:cNvPr id="10" name="9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2527785">
            <a:off x="3769474" y="2382183"/>
            <a:ext cx="699502" cy="1071570"/>
          </a:xfrm>
          <a:prstGeom prst="rect">
            <a:avLst/>
          </a:prstGeom>
        </p:spPr>
      </p:pic>
      <p:pic>
        <p:nvPicPr>
          <p:cNvPr id="11" name="10 Imagen" descr="fire-297747_640.png"/>
          <p:cNvPicPr>
            <a:picLocks noChangeAspect="1"/>
          </p:cNvPicPr>
          <p:nvPr/>
        </p:nvPicPr>
        <p:blipFill>
          <a:blip r:embed="rId4" cstate="print">
            <a:duotone>
              <a:schemeClr val="accent4">
                <a:shade val="45000"/>
                <a:satMod val="135000"/>
              </a:schemeClr>
              <a:prstClr val="white"/>
            </a:duotone>
            <a:lum bright="10000" contrast="40000"/>
          </a:blip>
          <a:srcRect l="19153" r="17812"/>
          <a:stretch>
            <a:fillRect/>
          </a:stretch>
        </p:blipFill>
        <p:spPr>
          <a:xfrm rot="7435273">
            <a:off x="3790455" y="1553616"/>
            <a:ext cx="699502" cy="1071570"/>
          </a:xfrm>
          <a:prstGeom prst="rect">
            <a:avLst/>
          </a:prstGeom>
        </p:spPr>
      </p:pic>
      <p:pic>
        <p:nvPicPr>
          <p:cNvPr id="12" name="11 Imagen" descr="cooltext340401427664337.png"/>
          <p:cNvPicPr>
            <a:picLocks noChangeAspect="1"/>
          </p:cNvPicPr>
          <p:nvPr/>
        </p:nvPicPr>
        <p:blipFill>
          <a:blip r:embed="rId6">
            <a:lum bright="-20000" contrast="20000"/>
          </a:blip>
          <a:stretch>
            <a:fillRect/>
          </a:stretch>
        </p:blipFill>
        <p:spPr>
          <a:xfrm>
            <a:off x="1500166" y="500048"/>
            <a:ext cx="2601847" cy="857256"/>
          </a:xfrm>
          <a:prstGeom prst="rect">
            <a:avLst/>
          </a:prstGeom>
        </p:spPr>
      </p:pic>
      <p:pic>
        <p:nvPicPr>
          <p:cNvPr id="13" name="12 Imagen" descr="cooltext340401442301662.png"/>
          <p:cNvPicPr>
            <a:picLocks noChangeAspect="1"/>
          </p:cNvPicPr>
          <p:nvPr/>
        </p:nvPicPr>
        <p:blipFill>
          <a:blip r:embed="rId7">
            <a:lum bright="-20000" contrast="20000"/>
          </a:blip>
          <a:stretch>
            <a:fillRect/>
          </a:stretch>
        </p:blipFill>
        <p:spPr>
          <a:xfrm>
            <a:off x="4143372" y="500048"/>
            <a:ext cx="1000132" cy="806617"/>
          </a:xfrm>
          <a:prstGeom prst="rect">
            <a:avLst/>
          </a:prstGeom>
        </p:spPr>
      </p:pic>
      <p:pic>
        <p:nvPicPr>
          <p:cNvPr id="14" name="13 Imagen" descr="cooltext340401455807099.png"/>
          <p:cNvPicPr>
            <a:picLocks noChangeAspect="1"/>
          </p:cNvPicPr>
          <p:nvPr/>
        </p:nvPicPr>
        <p:blipFill>
          <a:blip r:embed="rId8">
            <a:lum bright="-20000" contrast="20000"/>
          </a:blip>
          <a:stretch>
            <a:fillRect/>
          </a:stretch>
        </p:blipFill>
        <p:spPr>
          <a:xfrm>
            <a:off x="5143504" y="500048"/>
            <a:ext cx="2500330" cy="851675"/>
          </a:xfrm>
          <a:prstGeom prst="rect">
            <a:avLst/>
          </a:prstGeom>
        </p:spPr>
      </p:pic>
      <p:pic>
        <p:nvPicPr>
          <p:cNvPr id="15" name="14 Imagen" descr="cooltext340401466611387.png"/>
          <p:cNvPicPr>
            <a:picLocks noChangeAspect="1"/>
          </p:cNvPicPr>
          <p:nvPr/>
        </p:nvPicPr>
        <p:blipFill>
          <a:blip r:embed="rId9">
            <a:lum bright="-20000" contrast="20000"/>
          </a:blip>
          <a:stretch>
            <a:fillRect/>
          </a:stretch>
        </p:blipFill>
        <p:spPr>
          <a:xfrm>
            <a:off x="285720" y="2285998"/>
            <a:ext cx="1413721" cy="857256"/>
          </a:xfrm>
          <a:prstGeom prst="rect">
            <a:avLst/>
          </a:prstGeom>
        </p:spPr>
      </p:pic>
      <p:pic>
        <p:nvPicPr>
          <p:cNvPr id="16" name="15 Imagen" descr="cooltext340401481387319.png"/>
          <p:cNvPicPr>
            <a:picLocks noChangeAspect="1"/>
          </p:cNvPicPr>
          <p:nvPr/>
        </p:nvPicPr>
        <p:blipFill>
          <a:blip r:embed="rId10">
            <a:lum bright="-20000" contrast="20000"/>
          </a:blip>
          <a:stretch>
            <a:fillRect/>
          </a:stretch>
        </p:blipFill>
        <p:spPr>
          <a:xfrm>
            <a:off x="1643042" y="2285998"/>
            <a:ext cx="1571636" cy="857256"/>
          </a:xfrm>
          <a:prstGeom prst="rect">
            <a:avLst/>
          </a:prstGeom>
        </p:spPr>
      </p:pic>
      <p:pic>
        <p:nvPicPr>
          <p:cNvPr id="17" name="16 Imagen" descr="cooltext340401491377252.png"/>
          <p:cNvPicPr>
            <a:picLocks noChangeAspect="1"/>
          </p:cNvPicPr>
          <p:nvPr/>
        </p:nvPicPr>
        <p:blipFill>
          <a:blip r:embed="rId11">
            <a:lum bright="-20000" contrast="20000"/>
          </a:blip>
          <a:stretch>
            <a:fillRect/>
          </a:stretch>
        </p:blipFill>
        <p:spPr>
          <a:xfrm>
            <a:off x="6072198" y="2214560"/>
            <a:ext cx="1000132" cy="782712"/>
          </a:xfrm>
          <a:prstGeom prst="rect">
            <a:avLst/>
          </a:prstGeom>
        </p:spPr>
      </p:pic>
      <p:pic>
        <p:nvPicPr>
          <p:cNvPr id="18" name="17 Imagen" descr="cooltext340401442301662.png"/>
          <p:cNvPicPr>
            <a:picLocks noChangeAspect="1"/>
          </p:cNvPicPr>
          <p:nvPr/>
        </p:nvPicPr>
        <p:blipFill>
          <a:blip r:embed="rId7">
            <a:lum bright="-20000" contrast="20000"/>
          </a:blip>
          <a:stretch>
            <a:fillRect/>
          </a:stretch>
        </p:blipFill>
        <p:spPr>
          <a:xfrm>
            <a:off x="7072330" y="2214560"/>
            <a:ext cx="1143008" cy="817690"/>
          </a:xfrm>
          <a:prstGeom prst="rect">
            <a:avLst/>
          </a:prstGeom>
        </p:spPr>
      </p:pic>
      <p:pic>
        <p:nvPicPr>
          <p:cNvPr id="19" name="18 Imagen" descr="cooltext340401513692598.png"/>
          <p:cNvPicPr>
            <a:picLocks noChangeAspect="1"/>
          </p:cNvPicPr>
          <p:nvPr/>
        </p:nvPicPr>
        <p:blipFill>
          <a:blip r:embed="rId12">
            <a:lum bright="-20000" contrast="20000"/>
          </a:blip>
          <a:stretch>
            <a:fillRect/>
          </a:stretch>
        </p:blipFill>
        <p:spPr>
          <a:xfrm>
            <a:off x="3643306" y="3571882"/>
            <a:ext cx="1857388" cy="881311"/>
          </a:xfrm>
          <a:prstGeom prst="rect">
            <a:avLst/>
          </a:prstGeom>
        </p:spPr>
      </p:pic>
      <p:pic>
        <p:nvPicPr>
          <p:cNvPr id="45059" name="Picture 3" descr="Rendered Image"/>
          <p:cNvPicPr>
            <a:picLocks noChangeAspect="1" noChangeArrowheads="1"/>
          </p:cNvPicPr>
          <p:nvPr/>
        </p:nvPicPr>
        <p:blipFill>
          <a:blip r:embed="rId13">
            <a:lum bright="-40000"/>
          </a:blip>
          <a:srcRect/>
          <a:stretch>
            <a:fillRect/>
          </a:stretch>
        </p:blipFill>
        <p:spPr bwMode="auto">
          <a:xfrm>
            <a:off x="642910" y="4133848"/>
            <a:ext cx="2143140" cy="309500"/>
          </a:xfrm>
          <a:prstGeom prst="rect">
            <a:avLst/>
          </a:prstGeom>
          <a:noFill/>
        </p:spPr>
      </p:pic>
      <p:pic>
        <p:nvPicPr>
          <p:cNvPr id="21" name="20 Imagen" descr="stock-photo-2352129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33000">
    <p:sndAc>
      <p:stSnd loop="1">
        <p:snd r:embed="rId2" name="One More Day - Ernesto Cortazar.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2"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2)">
                                      <p:cBhvr>
                                        <p:cTn id="142" dur="2000"/>
                                        <p:tgtEl>
                                          <p:spTgt spid="2"/>
                                        </p:tgtEl>
                                      </p:cBhvr>
                                    </p:animEffect>
                                  </p:childTnLst>
                                </p:cTn>
                              </p:par>
                            </p:childTnLst>
                          </p:cTn>
                        </p:par>
                        <p:par>
                          <p:cTn id="143" fill="hold">
                            <p:stCondLst>
                              <p:cond delay="8000"/>
                            </p:stCondLst>
                            <p:childTnLst>
                              <p:par>
                                <p:cTn id="144" presetID="52" presetClass="entr" presetSubtype="0" fill="hold" nodeType="afterEffect">
                                  <p:stCondLst>
                                    <p:cond delay="0"/>
                                  </p:stCondLst>
                                  <p:childTnLst>
                                    <p:set>
                                      <p:cBhvr>
                                        <p:cTn id="145" dur="1" fill="hold">
                                          <p:stCondLst>
                                            <p:cond delay="0"/>
                                          </p:stCondLst>
                                        </p:cTn>
                                        <p:tgtEl>
                                          <p:spTgt spid="12"/>
                                        </p:tgtEl>
                                        <p:attrNameLst>
                                          <p:attrName>style.visibility</p:attrName>
                                        </p:attrNameLst>
                                      </p:cBhvr>
                                      <p:to>
                                        <p:strVal val="visible"/>
                                      </p:to>
                                    </p:set>
                                    <p:animScale>
                                      <p:cBhvr>
                                        <p:cTn id="146" dur="2000" decel="50000" fill="hold">
                                          <p:stCondLst>
                                            <p:cond delay="0"/>
                                          </p:stCondLst>
                                        </p:cTn>
                                        <p:tgtEl>
                                          <p:spTgt spid="12"/>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47" dur="2000" decel="50000" fill="hold">
                                          <p:stCondLst>
                                            <p:cond delay="0"/>
                                          </p:stCondLst>
                                        </p:cTn>
                                        <p:tgtEl>
                                          <p:spTgt spid="12"/>
                                        </p:tgtEl>
                                        <p:attrNameLst>
                                          <p:attrName>ppt_x</p:attrName>
                                          <p:attrName>ppt_y</p:attrName>
                                        </p:attrNameLst>
                                      </p:cBhvr>
                                    </p:animMotion>
                                    <p:animEffect transition="in" filter="fade">
                                      <p:cBhvr>
                                        <p:cTn id="148" dur="2000"/>
                                        <p:tgtEl>
                                          <p:spTgt spid="12"/>
                                        </p:tgtEl>
                                      </p:cBhvr>
                                    </p:animEffect>
                                  </p:childTnLst>
                                </p:cTn>
                              </p:par>
                            </p:childTnLst>
                          </p:cTn>
                        </p:par>
                        <p:par>
                          <p:cTn id="149" fill="hold">
                            <p:stCondLst>
                              <p:cond delay="10000"/>
                            </p:stCondLst>
                            <p:childTnLst>
                              <p:par>
                                <p:cTn id="150" presetID="52" presetClass="entr" presetSubtype="0" fill="hold" nodeType="afterEffect">
                                  <p:stCondLst>
                                    <p:cond delay="0"/>
                                  </p:stCondLst>
                                  <p:childTnLst>
                                    <p:set>
                                      <p:cBhvr>
                                        <p:cTn id="151" dur="1" fill="hold">
                                          <p:stCondLst>
                                            <p:cond delay="0"/>
                                          </p:stCondLst>
                                        </p:cTn>
                                        <p:tgtEl>
                                          <p:spTgt spid="13"/>
                                        </p:tgtEl>
                                        <p:attrNameLst>
                                          <p:attrName>style.visibility</p:attrName>
                                        </p:attrNameLst>
                                      </p:cBhvr>
                                      <p:to>
                                        <p:strVal val="visible"/>
                                      </p:to>
                                    </p:set>
                                    <p:animScale>
                                      <p:cBhvr>
                                        <p:cTn id="152"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3" dur="2000" decel="50000" fill="hold">
                                          <p:stCondLst>
                                            <p:cond delay="0"/>
                                          </p:stCondLst>
                                        </p:cTn>
                                        <p:tgtEl>
                                          <p:spTgt spid="13"/>
                                        </p:tgtEl>
                                        <p:attrNameLst>
                                          <p:attrName>ppt_x</p:attrName>
                                          <p:attrName>ppt_y</p:attrName>
                                        </p:attrNameLst>
                                      </p:cBhvr>
                                    </p:animMotion>
                                    <p:animEffect transition="in" filter="fade">
                                      <p:cBhvr>
                                        <p:cTn id="154" dur="2000"/>
                                        <p:tgtEl>
                                          <p:spTgt spid="13"/>
                                        </p:tgtEl>
                                      </p:cBhvr>
                                    </p:animEffect>
                                  </p:childTnLst>
                                </p:cTn>
                              </p:par>
                            </p:childTnLst>
                          </p:cTn>
                        </p:par>
                        <p:par>
                          <p:cTn id="155" fill="hold">
                            <p:stCondLst>
                              <p:cond delay="12000"/>
                            </p:stCondLst>
                            <p:childTnLst>
                              <p:par>
                                <p:cTn id="156" presetID="52" presetClass="entr" presetSubtype="0" fill="hold" nodeType="afterEffect">
                                  <p:stCondLst>
                                    <p:cond delay="0"/>
                                  </p:stCondLst>
                                  <p:childTnLst>
                                    <p:set>
                                      <p:cBhvr>
                                        <p:cTn id="157" dur="1" fill="hold">
                                          <p:stCondLst>
                                            <p:cond delay="0"/>
                                          </p:stCondLst>
                                        </p:cTn>
                                        <p:tgtEl>
                                          <p:spTgt spid="14"/>
                                        </p:tgtEl>
                                        <p:attrNameLst>
                                          <p:attrName>style.visibility</p:attrName>
                                        </p:attrNameLst>
                                      </p:cBhvr>
                                      <p:to>
                                        <p:strVal val="visible"/>
                                      </p:to>
                                    </p:set>
                                    <p:animScale>
                                      <p:cBhvr>
                                        <p:cTn id="158"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59" dur="2000" decel="50000" fill="hold">
                                          <p:stCondLst>
                                            <p:cond delay="0"/>
                                          </p:stCondLst>
                                        </p:cTn>
                                        <p:tgtEl>
                                          <p:spTgt spid="14"/>
                                        </p:tgtEl>
                                        <p:attrNameLst>
                                          <p:attrName>ppt_x</p:attrName>
                                          <p:attrName>ppt_y</p:attrName>
                                        </p:attrNameLst>
                                      </p:cBhvr>
                                    </p:animMotion>
                                    <p:animEffect transition="in" filter="fade">
                                      <p:cBhvr>
                                        <p:cTn id="160" dur="2000"/>
                                        <p:tgtEl>
                                          <p:spTgt spid="14"/>
                                        </p:tgtEl>
                                      </p:cBhvr>
                                    </p:animEffect>
                                  </p:childTnLst>
                                </p:cTn>
                              </p:par>
                            </p:childTnLst>
                          </p:cTn>
                        </p:par>
                        <p:par>
                          <p:cTn id="161" fill="hold">
                            <p:stCondLst>
                              <p:cond delay="14000"/>
                            </p:stCondLst>
                            <p:childTnLst>
                              <p:par>
                                <p:cTn id="162" presetID="52" presetClass="entr" presetSubtype="0" fill="hold" nodeType="afterEffect">
                                  <p:stCondLst>
                                    <p:cond delay="0"/>
                                  </p:stCondLst>
                                  <p:childTnLst>
                                    <p:set>
                                      <p:cBhvr>
                                        <p:cTn id="163" dur="1" fill="hold">
                                          <p:stCondLst>
                                            <p:cond delay="0"/>
                                          </p:stCondLst>
                                        </p:cTn>
                                        <p:tgtEl>
                                          <p:spTgt spid="15"/>
                                        </p:tgtEl>
                                        <p:attrNameLst>
                                          <p:attrName>style.visibility</p:attrName>
                                        </p:attrNameLst>
                                      </p:cBhvr>
                                      <p:to>
                                        <p:strVal val="visible"/>
                                      </p:to>
                                    </p:set>
                                    <p:animScale>
                                      <p:cBhvr>
                                        <p:cTn id="164" dur="2000" decel="50000" fill="hold">
                                          <p:stCondLst>
                                            <p:cond delay="0"/>
                                          </p:stCondLst>
                                        </p:cTn>
                                        <p:tgtEl>
                                          <p:spTgt spid="15"/>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5" dur="2000" decel="50000" fill="hold">
                                          <p:stCondLst>
                                            <p:cond delay="0"/>
                                          </p:stCondLst>
                                        </p:cTn>
                                        <p:tgtEl>
                                          <p:spTgt spid="15"/>
                                        </p:tgtEl>
                                        <p:attrNameLst>
                                          <p:attrName>ppt_x</p:attrName>
                                          <p:attrName>ppt_y</p:attrName>
                                        </p:attrNameLst>
                                      </p:cBhvr>
                                    </p:animMotion>
                                    <p:animEffect transition="in" filter="fade">
                                      <p:cBhvr>
                                        <p:cTn id="166" dur="2000"/>
                                        <p:tgtEl>
                                          <p:spTgt spid="15"/>
                                        </p:tgtEl>
                                      </p:cBhvr>
                                    </p:animEffect>
                                  </p:childTnLst>
                                </p:cTn>
                              </p:par>
                            </p:childTnLst>
                          </p:cTn>
                        </p:par>
                        <p:par>
                          <p:cTn id="167" fill="hold">
                            <p:stCondLst>
                              <p:cond delay="16000"/>
                            </p:stCondLst>
                            <p:childTnLst>
                              <p:par>
                                <p:cTn id="168" presetID="52" presetClass="entr" presetSubtype="0" fill="hold" nodeType="afterEffect">
                                  <p:stCondLst>
                                    <p:cond delay="0"/>
                                  </p:stCondLst>
                                  <p:childTnLst>
                                    <p:set>
                                      <p:cBhvr>
                                        <p:cTn id="169" dur="1" fill="hold">
                                          <p:stCondLst>
                                            <p:cond delay="0"/>
                                          </p:stCondLst>
                                        </p:cTn>
                                        <p:tgtEl>
                                          <p:spTgt spid="16"/>
                                        </p:tgtEl>
                                        <p:attrNameLst>
                                          <p:attrName>style.visibility</p:attrName>
                                        </p:attrNameLst>
                                      </p:cBhvr>
                                      <p:to>
                                        <p:strVal val="visible"/>
                                      </p:to>
                                    </p:set>
                                    <p:animScale>
                                      <p:cBhvr>
                                        <p:cTn id="170" dur="2000" decel="50000" fill="hold">
                                          <p:stCondLst>
                                            <p:cond delay="0"/>
                                          </p:stCondLst>
                                        </p:cTn>
                                        <p:tgtEl>
                                          <p:spTgt spid="1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1" dur="2000" decel="50000" fill="hold">
                                          <p:stCondLst>
                                            <p:cond delay="0"/>
                                          </p:stCondLst>
                                        </p:cTn>
                                        <p:tgtEl>
                                          <p:spTgt spid="16"/>
                                        </p:tgtEl>
                                        <p:attrNameLst>
                                          <p:attrName>ppt_x</p:attrName>
                                          <p:attrName>ppt_y</p:attrName>
                                        </p:attrNameLst>
                                      </p:cBhvr>
                                    </p:animMotion>
                                    <p:animEffect transition="in" filter="fade">
                                      <p:cBhvr>
                                        <p:cTn id="172" dur="2000"/>
                                        <p:tgtEl>
                                          <p:spTgt spid="16"/>
                                        </p:tgtEl>
                                      </p:cBhvr>
                                    </p:animEffect>
                                  </p:childTnLst>
                                </p:cTn>
                              </p:par>
                            </p:childTnLst>
                          </p:cTn>
                        </p:par>
                        <p:par>
                          <p:cTn id="173" fill="hold">
                            <p:stCondLst>
                              <p:cond delay="18000"/>
                            </p:stCondLst>
                            <p:childTnLst>
                              <p:par>
                                <p:cTn id="174" presetID="52" presetClass="entr" presetSubtype="0" fill="hold" nodeType="afterEffect">
                                  <p:stCondLst>
                                    <p:cond delay="0"/>
                                  </p:stCondLst>
                                  <p:childTnLst>
                                    <p:set>
                                      <p:cBhvr>
                                        <p:cTn id="175" dur="1" fill="hold">
                                          <p:stCondLst>
                                            <p:cond delay="0"/>
                                          </p:stCondLst>
                                        </p:cTn>
                                        <p:tgtEl>
                                          <p:spTgt spid="17"/>
                                        </p:tgtEl>
                                        <p:attrNameLst>
                                          <p:attrName>style.visibility</p:attrName>
                                        </p:attrNameLst>
                                      </p:cBhvr>
                                      <p:to>
                                        <p:strVal val="visible"/>
                                      </p:to>
                                    </p:set>
                                    <p:animScale>
                                      <p:cBhvr>
                                        <p:cTn id="176" dur="2000" decel="50000" fill="hold">
                                          <p:stCondLst>
                                            <p:cond delay="0"/>
                                          </p:stCondLst>
                                        </p:cTn>
                                        <p:tgtEl>
                                          <p:spTgt spid="17"/>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77" dur="2000" decel="50000" fill="hold">
                                          <p:stCondLst>
                                            <p:cond delay="0"/>
                                          </p:stCondLst>
                                        </p:cTn>
                                        <p:tgtEl>
                                          <p:spTgt spid="17"/>
                                        </p:tgtEl>
                                        <p:attrNameLst>
                                          <p:attrName>ppt_x</p:attrName>
                                          <p:attrName>ppt_y</p:attrName>
                                        </p:attrNameLst>
                                      </p:cBhvr>
                                    </p:animMotion>
                                    <p:animEffect transition="in" filter="fade">
                                      <p:cBhvr>
                                        <p:cTn id="178" dur="2000"/>
                                        <p:tgtEl>
                                          <p:spTgt spid="17"/>
                                        </p:tgtEl>
                                      </p:cBhvr>
                                    </p:animEffect>
                                  </p:childTnLst>
                                </p:cTn>
                              </p:par>
                            </p:childTnLst>
                          </p:cTn>
                        </p:par>
                        <p:par>
                          <p:cTn id="179" fill="hold">
                            <p:stCondLst>
                              <p:cond delay="20000"/>
                            </p:stCondLst>
                            <p:childTnLst>
                              <p:par>
                                <p:cTn id="180" presetID="52" presetClass="entr" presetSubtype="0" fill="hold" nodeType="afterEffect">
                                  <p:stCondLst>
                                    <p:cond delay="0"/>
                                  </p:stCondLst>
                                  <p:childTnLst>
                                    <p:set>
                                      <p:cBhvr>
                                        <p:cTn id="181" dur="1" fill="hold">
                                          <p:stCondLst>
                                            <p:cond delay="0"/>
                                          </p:stCondLst>
                                        </p:cTn>
                                        <p:tgtEl>
                                          <p:spTgt spid="18"/>
                                        </p:tgtEl>
                                        <p:attrNameLst>
                                          <p:attrName>style.visibility</p:attrName>
                                        </p:attrNameLst>
                                      </p:cBhvr>
                                      <p:to>
                                        <p:strVal val="visible"/>
                                      </p:to>
                                    </p:set>
                                    <p:animScale>
                                      <p:cBhvr>
                                        <p:cTn id="182" dur="2000" decel="50000" fill="hold">
                                          <p:stCondLst>
                                            <p:cond delay="0"/>
                                          </p:stCondLst>
                                        </p:cTn>
                                        <p:tgtEl>
                                          <p:spTgt spid="18"/>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3" dur="2000" decel="50000" fill="hold">
                                          <p:stCondLst>
                                            <p:cond delay="0"/>
                                          </p:stCondLst>
                                        </p:cTn>
                                        <p:tgtEl>
                                          <p:spTgt spid="18"/>
                                        </p:tgtEl>
                                        <p:attrNameLst>
                                          <p:attrName>ppt_x</p:attrName>
                                          <p:attrName>ppt_y</p:attrName>
                                        </p:attrNameLst>
                                      </p:cBhvr>
                                    </p:animMotion>
                                    <p:animEffect transition="in" filter="fade">
                                      <p:cBhvr>
                                        <p:cTn id="184" dur="2000"/>
                                        <p:tgtEl>
                                          <p:spTgt spid="18"/>
                                        </p:tgtEl>
                                      </p:cBhvr>
                                    </p:animEffect>
                                  </p:childTnLst>
                                </p:cTn>
                              </p:par>
                            </p:childTnLst>
                          </p:cTn>
                        </p:par>
                        <p:par>
                          <p:cTn id="185" fill="hold">
                            <p:stCondLst>
                              <p:cond delay="22000"/>
                            </p:stCondLst>
                            <p:childTnLst>
                              <p:par>
                                <p:cTn id="186" presetID="52" presetClass="entr" presetSubtype="0" fill="hold" nodeType="afterEffect">
                                  <p:stCondLst>
                                    <p:cond delay="0"/>
                                  </p:stCondLst>
                                  <p:childTnLst>
                                    <p:set>
                                      <p:cBhvr>
                                        <p:cTn id="187" dur="1" fill="hold">
                                          <p:stCondLst>
                                            <p:cond delay="0"/>
                                          </p:stCondLst>
                                        </p:cTn>
                                        <p:tgtEl>
                                          <p:spTgt spid="19"/>
                                        </p:tgtEl>
                                        <p:attrNameLst>
                                          <p:attrName>style.visibility</p:attrName>
                                        </p:attrNameLst>
                                      </p:cBhvr>
                                      <p:to>
                                        <p:strVal val="visible"/>
                                      </p:to>
                                    </p:set>
                                    <p:animScale>
                                      <p:cBhvr>
                                        <p:cTn id="188" dur="2000" decel="50000" fill="hold">
                                          <p:stCondLst>
                                            <p:cond delay="0"/>
                                          </p:stCondLst>
                                        </p:cTn>
                                        <p:tgtEl>
                                          <p:spTgt spid="1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9" dur="2000" decel="50000" fill="hold">
                                          <p:stCondLst>
                                            <p:cond delay="0"/>
                                          </p:stCondLst>
                                        </p:cTn>
                                        <p:tgtEl>
                                          <p:spTgt spid="19"/>
                                        </p:tgtEl>
                                        <p:attrNameLst>
                                          <p:attrName>ppt_x</p:attrName>
                                          <p:attrName>ppt_y</p:attrName>
                                        </p:attrNameLst>
                                      </p:cBhvr>
                                    </p:animMotion>
                                    <p:animEffect transition="in" filter="fade">
                                      <p:cBhvr>
                                        <p:cTn id="190" dur="2000"/>
                                        <p:tgtEl>
                                          <p:spTgt spid="19"/>
                                        </p:tgtEl>
                                      </p:cBhvr>
                                    </p:animEffect>
                                  </p:childTnLst>
                                </p:cTn>
                              </p:par>
                            </p:childTnLst>
                          </p:cTn>
                        </p:par>
                        <p:par>
                          <p:cTn id="191" fill="hold">
                            <p:stCondLst>
                              <p:cond delay="24000"/>
                            </p:stCondLst>
                            <p:childTnLst>
                              <p:par>
                                <p:cTn id="192" presetID="23" presetClass="entr" presetSubtype="16" fill="hold" nodeType="afterEffect">
                                  <p:stCondLst>
                                    <p:cond delay="0"/>
                                  </p:stCondLst>
                                  <p:childTnLst>
                                    <p:set>
                                      <p:cBhvr>
                                        <p:cTn id="193" dur="1" fill="hold">
                                          <p:stCondLst>
                                            <p:cond delay="0"/>
                                          </p:stCondLst>
                                        </p:cTn>
                                        <p:tgtEl>
                                          <p:spTgt spid="45059"/>
                                        </p:tgtEl>
                                        <p:attrNameLst>
                                          <p:attrName>style.visibility</p:attrName>
                                        </p:attrNameLst>
                                      </p:cBhvr>
                                      <p:to>
                                        <p:strVal val="visible"/>
                                      </p:to>
                                    </p:set>
                                    <p:anim calcmode="lin" valueType="num">
                                      <p:cBhvr>
                                        <p:cTn id="194" dur="1000" fill="hold"/>
                                        <p:tgtEl>
                                          <p:spTgt spid="45059"/>
                                        </p:tgtEl>
                                        <p:attrNameLst>
                                          <p:attrName>ppt_w</p:attrName>
                                        </p:attrNameLst>
                                      </p:cBhvr>
                                      <p:tavLst>
                                        <p:tav tm="0">
                                          <p:val>
                                            <p:fltVal val="0"/>
                                          </p:val>
                                        </p:tav>
                                        <p:tav tm="100000">
                                          <p:val>
                                            <p:strVal val="#ppt_w"/>
                                          </p:val>
                                        </p:tav>
                                      </p:tavLst>
                                    </p:anim>
                                    <p:anim calcmode="lin" valueType="num">
                                      <p:cBhvr>
                                        <p:cTn id="195" dur="1000" fill="hold"/>
                                        <p:tgtEl>
                                          <p:spTgt spid="4505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5" name="4 CuadroTexto"/>
          <p:cNvSpPr txBox="1"/>
          <p:nvPr/>
        </p:nvSpPr>
        <p:spPr>
          <a:xfrm>
            <a:off x="1571604" y="1428742"/>
            <a:ext cx="6072229" cy="2308324"/>
          </a:xfrm>
          <a:prstGeom prst="rect">
            <a:avLst/>
          </a:prstGeom>
          <a:noFill/>
        </p:spPr>
        <p:txBody>
          <a:bodyPr wrap="square" rtlCol="0">
            <a:spAutoFit/>
          </a:bodyPr>
          <a:lstStyle/>
          <a:p>
            <a:pPr algn="ctr"/>
            <a:r>
              <a:rPr lang="es-PE" b="1" dirty="0" smtClean="0">
                <a:solidFill>
                  <a:srgbClr val="6B3305"/>
                </a:solidFill>
              </a:rPr>
              <a:t>No podemos hacer nada que detenga el tiempo, si estamos vivos, sumaremos años y más años a nuestra vida y con ello experiencias, amores, crecimiento, decepciones, pérdidas, madurez, </a:t>
            </a:r>
            <a:r>
              <a:rPr lang="es-PE" b="1" dirty="0" err="1" smtClean="0">
                <a:solidFill>
                  <a:srgbClr val="6B3305"/>
                </a:solidFill>
              </a:rPr>
              <a:t>etc</a:t>
            </a:r>
            <a:r>
              <a:rPr lang="es-PE" b="1" dirty="0" smtClean="0">
                <a:solidFill>
                  <a:srgbClr val="6B3305"/>
                </a:solidFill>
              </a:rPr>
              <a:t>… Pero lo que nos define como personas jóvenes debe ir más allá de nuestro tiempo </a:t>
            </a:r>
          </a:p>
          <a:p>
            <a:pPr algn="ctr"/>
            <a:r>
              <a:rPr lang="es-PE" b="1" dirty="0" smtClean="0">
                <a:solidFill>
                  <a:srgbClr val="6B3305"/>
                </a:solidFill>
              </a:rPr>
              <a:t>o de nuestro aspecto físico… </a:t>
            </a:r>
          </a:p>
          <a:p>
            <a:pPr algn="ctr"/>
            <a:r>
              <a:rPr lang="es-PE" b="1" dirty="0" smtClean="0">
                <a:solidFill>
                  <a:srgbClr val="6B3305"/>
                </a:solidFill>
              </a:rPr>
              <a:t>Es nuestra actitud ante la vida… y parece mentira, pero nuestra actitud se encarga se sumarle o quitarle años a nuestro aspecto físico.</a:t>
            </a:r>
          </a:p>
          <a:p>
            <a:pPr algn="ctr"/>
            <a:endParaRPr lang="es-PE" b="1" dirty="0">
              <a:solidFill>
                <a:srgbClr val="6B3305"/>
              </a:solidFill>
            </a:endParaRPr>
          </a:p>
        </p:txBody>
      </p:sp>
      <p:sp>
        <p:nvSpPr>
          <p:cNvPr id="6" name="5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6"/>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FFC000">
                <a:shade val="67500"/>
                <a:satMod val="115000"/>
              </a:srgbClr>
            </a:gs>
            <a:gs pos="100000">
              <a:srgbClr val="FFC000">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23035211.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pic>
        <p:nvPicPr>
          <p:cNvPr id="4" name="3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3643306" y="0"/>
            <a:ext cx="928676" cy="928676"/>
          </a:xfrm>
          <a:prstGeom prst="rect">
            <a:avLst/>
          </a:prstGeom>
        </p:spPr>
      </p:pic>
      <p:pic>
        <p:nvPicPr>
          <p:cNvPr id="5" name="4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4572000" y="0"/>
            <a:ext cx="928676" cy="928676"/>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0" y="1785932"/>
            <a:ext cx="928676" cy="928676"/>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8215324" y="1643056"/>
            <a:ext cx="928676" cy="928676"/>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0" y="2714626"/>
            <a:ext cx="928676" cy="928676"/>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8215324" y="2571750"/>
            <a:ext cx="928676" cy="928676"/>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3786182" y="4214824"/>
            <a:ext cx="928676" cy="928676"/>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4714876" y="4214824"/>
            <a:ext cx="928676" cy="928676"/>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2857488" y="571486"/>
            <a:ext cx="928676" cy="928676"/>
          </a:xfrm>
          <a:prstGeom prst="rect">
            <a:avLst/>
          </a:prstGeom>
        </p:spPr>
      </p:pic>
      <p:pic>
        <p:nvPicPr>
          <p:cNvPr id="13" name="12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5214942" y="714362"/>
            <a:ext cx="928676" cy="928676"/>
          </a:xfrm>
          <a:prstGeom prst="rect">
            <a:avLst/>
          </a:prstGeom>
        </p:spPr>
      </p:pic>
      <p:pic>
        <p:nvPicPr>
          <p:cNvPr id="14" name="13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5286380" y="3500444"/>
            <a:ext cx="928676" cy="928676"/>
          </a:xfrm>
          <a:prstGeom prst="rect">
            <a:avLst/>
          </a:prstGeom>
        </p:spPr>
      </p:pic>
      <p:pic>
        <p:nvPicPr>
          <p:cNvPr id="15" name="14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6143636" y="1142990"/>
            <a:ext cx="928676" cy="928676"/>
          </a:xfrm>
          <a:prstGeom prst="rect">
            <a:avLst/>
          </a:prstGeom>
        </p:spPr>
      </p:pic>
      <p:pic>
        <p:nvPicPr>
          <p:cNvPr id="16" name="15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6000760" y="2928940"/>
            <a:ext cx="928676" cy="928676"/>
          </a:xfrm>
          <a:prstGeom prst="rect">
            <a:avLst/>
          </a:prstGeom>
        </p:spPr>
      </p:pic>
      <p:pic>
        <p:nvPicPr>
          <p:cNvPr id="17" name="16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7143768" y="1428742"/>
            <a:ext cx="928676" cy="928676"/>
          </a:xfrm>
          <a:prstGeom prst="rect">
            <a:avLst/>
          </a:prstGeom>
        </p:spPr>
      </p:pic>
      <p:pic>
        <p:nvPicPr>
          <p:cNvPr id="18" name="17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7072330" y="2500312"/>
            <a:ext cx="928676" cy="928676"/>
          </a:xfrm>
          <a:prstGeom prst="rect">
            <a:avLst/>
          </a:prstGeom>
        </p:spPr>
      </p:pic>
      <p:pic>
        <p:nvPicPr>
          <p:cNvPr id="19" name="18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2071670" y="1071552"/>
            <a:ext cx="928676" cy="928676"/>
          </a:xfrm>
          <a:prstGeom prst="rect">
            <a:avLst/>
          </a:prstGeom>
        </p:spPr>
      </p:pic>
      <p:pic>
        <p:nvPicPr>
          <p:cNvPr id="20" name="19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1142976" y="1500180"/>
            <a:ext cx="928676" cy="928676"/>
          </a:xfrm>
          <a:prstGeom prst="rect">
            <a:avLst/>
          </a:prstGeom>
        </p:spPr>
      </p:pic>
      <p:pic>
        <p:nvPicPr>
          <p:cNvPr id="21" name="20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1071538" y="2714626"/>
            <a:ext cx="928676" cy="928676"/>
          </a:xfrm>
          <a:prstGeom prst="rect">
            <a:avLst/>
          </a:prstGeom>
        </p:spPr>
      </p:pic>
      <p:pic>
        <p:nvPicPr>
          <p:cNvPr id="22" name="21 Imagen" descr="kisscc0-women-s-premier-soccer-league-mountain-view-m-02c-octagonal-vortex-5bf3928c633bc5.2045835915426894204065.png"/>
          <p:cNvPicPr>
            <a:picLocks noChangeAspect="1"/>
          </p:cNvPicPr>
          <p:nvPr/>
        </p:nvPicPr>
        <p:blipFill>
          <a:blip r:embed="rId4" cstate="print">
            <a:duotone>
              <a:schemeClr val="bg2">
                <a:shade val="45000"/>
                <a:satMod val="135000"/>
              </a:schemeClr>
              <a:prstClr val="white"/>
            </a:duotone>
            <a:lum bright="40000"/>
          </a:blip>
          <a:stretch>
            <a:fillRect/>
          </a:stretch>
        </p:blipFill>
        <p:spPr>
          <a:xfrm>
            <a:off x="2143108" y="3143254"/>
            <a:ext cx="928676" cy="928676"/>
          </a:xfrm>
          <a:prstGeom prst="rect">
            <a:avLst/>
          </a:prstGeom>
        </p:spPr>
      </p:pic>
      <p:pic>
        <p:nvPicPr>
          <p:cNvPr id="23" name="22 Imagen" descr="kisscc0-women-s-premier-soccer-league-mountain-view-m-02c-octagonal-vortex-5bf3928c633bc5.2045835915426894204065.png"/>
          <p:cNvPicPr>
            <a:picLocks noChangeAspect="1"/>
          </p:cNvPicPr>
          <p:nvPr/>
        </p:nvPicPr>
        <p:blipFill>
          <a:blip r:embed="rId4" cstate="print">
            <a:duotone>
              <a:schemeClr val="accent6">
                <a:shade val="45000"/>
                <a:satMod val="135000"/>
              </a:schemeClr>
              <a:prstClr val="white"/>
            </a:duotone>
            <a:lum bright="-30000"/>
          </a:blip>
          <a:stretch>
            <a:fillRect/>
          </a:stretch>
        </p:blipFill>
        <p:spPr>
          <a:xfrm>
            <a:off x="3071802" y="3643320"/>
            <a:ext cx="928676" cy="928676"/>
          </a:xfrm>
          <a:prstGeom prst="rect">
            <a:avLst/>
          </a:prstGeom>
        </p:spPr>
      </p:pic>
      <p:sp>
        <p:nvSpPr>
          <p:cNvPr id="24" name="23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2000" fill="hold"/>
                                        <p:tgtEl>
                                          <p:spTgt spid="12"/>
                                        </p:tgtEl>
                                        <p:attrNameLst>
                                          <p:attrName>ppt_x</p:attrName>
                                        </p:attrNameLst>
                                      </p:cBhvr>
                                      <p:tavLst>
                                        <p:tav tm="0">
                                          <p:val>
                                            <p:strVal val="0-#ppt_w/2"/>
                                          </p:val>
                                        </p:tav>
                                        <p:tav tm="100000">
                                          <p:val>
                                            <p:strVal val="#ppt_x"/>
                                          </p:val>
                                        </p:tav>
                                      </p:tavLst>
                                    </p:anim>
                                    <p:anim calcmode="lin" valueType="num">
                                      <p:cBhvr additive="base">
                                        <p:cTn id="18" dur="2000" fill="hold"/>
                                        <p:tgtEl>
                                          <p:spTgt spid="12"/>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9"/>
                                        </p:tgtEl>
                                        <p:attrNameLst>
                                          <p:attrName>style.visibility</p:attrName>
                                        </p:attrNameLst>
                                      </p:cBhvr>
                                      <p:to>
                                        <p:strVal val="visible"/>
                                      </p:to>
                                    </p:set>
                                    <p:anim calcmode="lin" valueType="num">
                                      <p:cBhvr additive="base">
                                        <p:cTn id="21" dur="2000" fill="hold"/>
                                        <p:tgtEl>
                                          <p:spTgt spid="19"/>
                                        </p:tgtEl>
                                        <p:attrNameLst>
                                          <p:attrName>ppt_x</p:attrName>
                                        </p:attrNameLst>
                                      </p:cBhvr>
                                      <p:tavLst>
                                        <p:tav tm="0">
                                          <p:val>
                                            <p:strVal val="0-#ppt_w/2"/>
                                          </p:val>
                                        </p:tav>
                                        <p:tav tm="100000">
                                          <p:val>
                                            <p:strVal val="#ppt_x"/>
                                          </p:val>
                                        </p:tav>
                                      </p:tavLst>
                                    </p:anim>
                                    <p:anim calcmode="lin" valueType="num">
                                      <p:cBhvr additive="base">
                                        <p:cTn id="22" dur="2000" fill="hold"/>
                                        <p:tgtEl>
                                          <p:spTgt spid="19"/>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0"/>
                                        </p:tgtEl>
                                        <p:attrNameLst>
                                          <p:attrName>style.visibility</p:attrName>
                                        </p:attrNameLst>
                                      </p:cBhvr>
                                      <p:to>
                                        <p:strVal val="visible"/>
                                      </p:to>
                                    </p:set>
                                    <p:anim calcmode="lin" valueType="num">
                                      <p:cBhvr additive="base">
                                        <p:cTn id="25" dur="2000" fill="hold"/>
                                        <p:tgtEl>
                                          <p:spTgt spid="20"/>
                                        </p:tgtEl>
                                        <p:attrNameLst>
                                          <p:attrName>ppt_x</p:attrName>
                                        </p:attrNameLst>
                                      </p:cBhvr>
                                      <p:tavLst>
                                        <p:tav tm="0">
                                          <p:val>
                                            <p:strVal val="0-#ppt_w/2"/>
                                          </p:val>
                                        </p:tav>
                                        <p:tav tm="100000">
                                          <p:val>
                                            <p:strVal val="#ppt_x"/>
                                          </p:val>
                                        </p:tav>
                                      </p:tavLst>
                                    </p:anim>
                                    <p:anim calcmode="lin" valueType="num">
                                      <p:cBhvr additive="base">
                                        <p:cTn id="26" dur="2000" fill="hold"/>
                                        <p:tgtEl>
                                          <p:spTgt spid="20"/>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5"/>
                                        </p:tgtEl>
                                        <p:attrNameLst>
                                          <p:attrName>style.visibility</p:attrName>
                                        </p:attrNameLst>
                                      </p:cBhvr>
                                      <p:to>
                                        <p:strVal val="visible"/>
                                      </p:to>
                                    </p:set>
                                    <p:anim calcmode="lin" valueType="num">
                                      <p:cBhvr additive="base">
                                        <p:cTn id="29" dur="2000" fill="hold"/>
                                        <p:tgtEl>
                                          <p:spTgt spid="5"/>
                                        </p:tgtEl>
                                        <p:attrNameLst>
                                          <p:attrName>ppt_x</p:attrName>
                                        </p:attrNameLst>
                                      </p:cBhvr>
                                      <p:tavLst>
                                        <p:tav tm="0">
                                          <p:val>
                                            <p:strVal val="1+#ppt_w/2"/>
                                          </p:val>
                                        </p:tav>
                                        <p:tav tm="100000">
                                          <p:val>
                                            <p:strVal val="#ppt_x"/>
                                          </p:val>
                                        </p:tav>
                                      </p:tavLst>
                                    </p:anim>
                                    <p:anim calcmode="lin" valueType="num">
                                      <p:cBhvr additive="base">
                                        <p:cTn id="30" dur="2000" fill="hold"/>
                                        <p:tgtEl>
                                          <p:spTgt spid="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3"/>
                                        </p:tgtEl>
                                        <p:attrNameLst>
                                          <p:attrName>style.visibility</p:attrName>
                                        </p:attrNameLst>
                                      </p:cBhvr>
                                      <p:to>
                                        <p:strVal val="visible"/>
                                      </p:to>
                                    </p:set>
                                    <p:anim calcmode="lin" valueType="num">
                                      <p:cBhvr additive="base">
                                        <p:cTn id="37" dur="2000" fill="hold"/>
                                        <p:tgtEl>
                                          <p:spTgt spid="13"/>
                                        </p:tgtEl>
                                        <p:attrNameLst>
                                          <p:attrName>ppt_x</p:attrName>
                                        </p:attrNameLst>
                                      </p:cBhvr>
                                      <p:tavLst>
                                        <p:tav tm="0">
                                          <p:val>
                                            <p:strVal val="1+#ppt_w/2"/>
                                          </p:val>
                                        </p:tav>
                                        <p:tav tm="100000">
                                          <p:val>
                                            <p:strVal val="#ppt_x"/>
                                          </p:val>
                                        </p:tav>
                                      </p:tavLst>
                                    </p:anim>
                                    <p:anim calcmode="lin" valueType="num">
                                      <p:cBhvr additive="base">
                                        <p:cTn id="38" dur="2000" fill="hold"/>
                                        <p:tgtEl>
                                          <p:spTgt spid="13"/>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5"/>
                                        </p:tgtEl>
                                        <p:attrNameLst>
                                          <p:attrName>style.visibility</p:attrName>
                                        </p:attrNameLst>
                                      </p:cBhvr>
                                      <p:to>
                                        <p:strVal val="visible"/>
                                      </p:to>
                                    </p:set>
                                    <p:anim calcmode="lin" valueType="num">
                                      <p:cBhvr additive="base">
                                        <p:cTn id="41" dur="2000" fill="hold"/>
                                        <p:tgtEl>
                                          <p:spTgt spid="15"/>
                                        </p:tgtEl>
                                        <p:attrNameLst>
                                          <p:attrName>ppt_x</p:attrName>
                                        </p:attrNameLst>
                                      </p:cBhvr>
                                      <p:tavLst>
                                        <p:tav tm="0">
                                          <p:val>
                                            <p:strVal val="1+#ppt_w/2"/>
                                          </p:val>
                                        </p:tav>
                                        <p:tav tm="100000">
                                          <p:val>
                                            <p:strVal val="#ppt_x"/>
                                          </p:val>
                                        </p:tav>
                                      </p:tavLst>
                                    </p:anim>
                                    <p:anim calcmode="lin" valueType="num">
                                      <p:cBhvr additive="base">
                                        <p:cTn id="42" dur="2000" fill="hold"/>
                                        <p:tgtEl>
                                          <p:spTgt spid="15"/>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2000" fill="hold"/>
                                        <p:tgtEl>
                                          <p:spTgt spid="17"/>
                                        </p:tgtEl>
                                        <p:attrNameLst>
                                          <p:attrName>ppt_x</p:attrName>
                                        </p:attrNameLst>
                                      </p:cBhvr>
                                      <p:tavLst>
                                        <p:tav tm="0">
                                          <p:val>
                                            <p:strVal val="1+#ppt_w/2"/>
                                          </p:val>
                                        </p:tav>
                                        <p:tav tm="100000">
                                          <p:val>
                                            <p:strVal val="#ppt_x"/>
                                          </p:val>
                                        </p:tav>
                                      </p:tavLst>
                                    </p:anim>
                                    <p:anim calcmode="lin" valueType="num">
                                      <p:cBhvr additive="base">
                                        <p:cTn id="46" dur="2000" fill="hold"/>
                                        <p:tgtEl>
                                          <p:spTgt spid="17"/>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1"/>
                                        </p:tgtEl>
                                        <p:attrNameLst>
                                          <p:attrName>style.visibility</p:attrName>
                                        </p:attrNameLst>
                                      </p:cBhvr>
                                      <p:to>
                                        <p:strVal val="visible"/>
                                      </p:to>
                                    </p:set>
                                    <p:anim calcmode="lin" valueType="num">
                                      <p:cBhvr additive="base">
                                        <p:cTn id="57" dur="2000" fill="hold"/>
                                        <p:tgtEl>
                                          <p:spTgt spid="21"/>
                                        </p:tgtEl>
                                        <p:attrNameLst>
                                          <p:attrName>ppt_x</p:attrName>
                                        </p:attrNameLst>
                                      </p:cBhvr>
                                      <p:tavLst>
                                        <p:tav tm="0">
                                          <p:val>
                                            <p:strVal val="0-#ppt_w/2"/>
                                          </p:val>
                                        </p:tav>
                                        <p:tav tm="100000">
                                          <p:val>
                                            <p:strVal val="#ppt_x"/>
                                          </p:val>
                                        </p:tav>
                                      </p:tavLst>
                                    </p:anim>
                                    <p:anim calcmode="lin" valueType="num">
                                      <p:cBhvr additive="base">
                                        <p:cTn id="58" dur="2000" fill="hold"/>
                                        <p:tgtEl>
                                          <p:spTgt spid="21"/>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2"/>
                                        </p:tgtEl>
                                        <p:attrNameLst>
                                          <p:attrName>style.visibility</p:attrName>
                                        </p:attrNameLst>
                                      </p:cBhvr>
                                      <p:to>
                                        <p:strVal val="visible"/>
                                      </p:to>
                                    </p:set>
                                    <p:anim calcmode="lin" valueType="num">
                                      <p:cBhvr additive="base">
                                        <p:cTn id="61" dur="2000" fill="hold"/>
                                        <p:tgtEl>
                                          <p:spTgt spid="22"/>
                                        </p:tgtEl>
                                        <p:attrNameLst>
                                          <p:attrName>ppt_x</p:attrName>
                                        </p:attrNameLst>
                                      </p:cBhvr>
                                      <p:tavLst>
                                        <p:tav tm="0">
                                          <p:val>
                                            <p:strVal val="0-#ppt_w/2"/>
                                          </p:val>
                                        </p:tav>
                                        <p:tav tm="100000">
                                          <p:val>
                                            <p:strVal val="#ppt_x"/>
                                          </p:val>
                                        </p:tav>
                                      </p:tavLst>
                                    </p:anim>
                                    <p:anim calcmode="lin" valueType="num">
                                      <p:cBhvr additive="base">
                                        <p:cTn id="62" dur="2000" fill="hold"/>
                                        <p:tgtEl>
                                          <p:spTgt spid="22"/>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3"/>
                                        </p:tgtEl>
                                        <p:attrNameLst>
                                          <p:attrName>style.visibility</p:attrName>
                                        </p:attrNameLst>
                                      </p:cBhvr>
                                      <p:to>
                                        <p:strVal val="visible"/>
                                      </p:to>
                                    </p:set>
                                    <p:anim calcmode="lin" valueType="num">
                                      <p:cBhvr additive="base">
                                        <p:cTn id="65" dur="2000" fill="hold"/>
                                        <p:tgtEl>
                                          <p:spTgt spid="23"/>
                                        </p:tgtEl>
                                        <p:attrNameLst>
                                          <p:attrName>ppt_x</p:attrName>
                                        </p:attrNameLst>
                                      </p:cBhvr>
                                      <p:tavLst>
                                        <p:tav tm="0">
                                          <p:val>
                                            <p:strVal val="0-#ppt_w/2"/>
                                          </p:val>
                                        </p:tav>
                                        <p:tav tm="100000">
                                          <p:val>
                                            <p:strVal val="#ppt_x"/>
                                          </p:val>
                                        </p:tav>
                                      </p:tavLst>
                                    </p:anim>
                                    <p:anim calcmode="lin" valueType="num">
                                      <p:cBhvr additive="base">
                                        <p:cTn id="66" dur="2000" fill="hold"/>
                                        <p:tgtEl>
                                          <p:spTgt spid="23"/>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9"/>
                                        </p:tgtEl>
                                        <p:attrNameLst>
                                          <p:attrName>style.visibility</p:attrName>
                                        </p:attrNameLst>
                                      </p:cBhvr>
                                      <p:to>
                                        <p:strVal val="visible"/>
                                      </p:to>
                                    </p:set>
                                    <p:anim calcmode="lin" valueType="num">
                                      <p:cBhvr additive="base">
                                        <p:cTn id="69" dur="2000" fill="hold"/>
                                        <p:tgtEl>
                                          <p:spTgt spid="9"/>
                                        </p:tgtEl>
                                        <p:attrNameLst>
                                          <p:attrName>ppt_x</p:attrName>
                                        </p:attrNameLst>
                                      </p:cBhvr>
                                      <p:tavLst>
                                        <p:tav tm="0">
                                          <p:val>
                                            <p:strVal val="1+#ppt_w/2"/>
                                          </p:val>
                                        </p:tav>
                                        <p:tav tm="100000">
                                          <p:val>
                                            <p:strVal val="#ppt_x"/>
                                          </p:val>
                                        </p:tav>
                                      </p:tavLst>
                                    </p:anim>
                                    <p:anim calcmode="lin" valueType="num">
                                      <p:cBhvr additive="base">
                                        <p:cTn id="70" dur="2000" fill="hold"/>
                                        <p:tgtEl>
                                          <p:spTgt spid="9"/>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1"/>
                                        </p:tgtEl>
                                        <p:attrNameLst>
                                          <p:attrName>style.visibility</p:attrName>
                                        </p:attrNameLst>
                                      </p:cBhvr>
                                      <p:to>
                                        <p:strVal val="visible"/>
                                      </p:to>
                                    </p:set>
                                    <p:anim calcmode="lin" valueType="num">
                                      <p:cBhvr additive="base">
                                        <p:cTn id="73" dur="2000" fill="hold"/>
                                        <p:tgtEl>
                                          <p:spTgt spid="11"/>
                                        </p:tgtEl>
                                        <p:attrNameLst>
                                          <p:attrName>ppt_x</p:attrName>
                                        </p:attrNameLst>
                                      </p:cBhvr>
                                      <p:tavLst>
                                        <p:tav tm="0">
                                          <p:val>
                                            <p:strVal val="1+#ppt_w/2"/>
                                          </p:val>
                                        </p:tav>
                                        <p:tav tm="100000">
                                          <p:val>
                                            <p:strVal val="#ppt_x"/>
                                          </p:val>
                                        </p:tav>
                                      </p:tavLst>
                                    </p:anim>
                                    <p:anim calcmode="lin" valueType="num">
                                      <p:cBhvr additive="base">
                                        <p:cTn id="74" dur="2000" fill="hold"/>
                                        <p:tgtEl>
                                          <p:spTgt spid="11"/>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1+#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6"/>
                                        </p:tgtEl>
                                        <p:attrNameLst>
                                          <p:attrName>style.visibility</p:attrName>
                                        </p:attrNameLst>
                                      </p:cBhvr>
                                      <p:to>
                                        <p:strVal val="visible"/>
                                      </p:to>
                                    </p:set>
                                    <p:anim calcmode="lin" valueType="num">
                                      <p:cBhvr additive="base">
                                        <p:cTn id="81" dur="2000" fill="hold"/>
                                        <p:tgtEl>
                                          <p:spTgt spid="16"/>
                                        </p:tgtEl>
                                        <p:attrNameLst>
                                          <p:attrName>ppt_x</p:attrName>
                                        </p:attrNameLst>
                                      </p:cBhvr>
                                      <p:tavLst>
                                        <p:tav tm="0">
                                          <p:val>
                                            <p:strVal val="1+#ppt_w/2"/>
                                          </p:val>
                                        </p:tav>
                                        <p:tav tm="100000">
                                          <p:val>
                                            <p:strVal val="#ppt_x"/>
                                          </p:val>
                                        </p:tav>
                                      </p:tavLst>
                                    </p:anim>
                                    <p:anim calcmode="lin" valueType="num">
                                      <p:cBhvr additive="base">
                                        <p:cTn id="82" dur="2000" fill="hold"/>
                                        <p:tgtEl>
                                          <p:spTgt spid="16"/>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2000" fill="hold"/>
                                        <p:tgtEl>
                                          <p:spTgt spid="18"/>
                                        </p:tgtEl>
                                        <p:attrNameLst>
                                          <p:attrName>ppt_x</p:attrName>
                                        </p:attrNameLst>
                                      </p:cBhvr>
                                      <p:tavLst>
                                        <p:tav tm="0">
                                          <p:val>
                                            <p:strVal val="1+#ppt_w/2"/>
                                          </p:val>
                                        </p:tav>
                                        <p:tav tm="100000">
                                          <p:val>
                                            <p:strVal val="#ppt_x"/>
                                          </p:val>
                                        </p:tav>
                                      </p:tavLst>
                                    </p:anim>
                                    <p:anim calcmode="lin" valueType="num">
                                      <p:cBhvr additive="base">
                                        <p:cTn id="86" dur="2000" fill="hold"/>
                                        <p:tgtEl>
                                          <p:spTgt spid="18"/>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2"/>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9"/>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3"/>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5"/>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7"/>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8"/>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0"/>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1"/>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2"/>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3"/>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9"/>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1"/>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4"/>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1+ppt_w/2"/>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9"/>
                                        </p:tgtEl>
                                        <p:attrNameLst>
                                          <p:attrName>ppt_x</p:attrName>
                                        </p:attrNameLst>
                                      </p:cBhvr>
                                      <p:tavLst>
                                        <p:tav tm="0">
                                          <p:val>
                                            <p:strVal val="ppt_x"/>
                                          </p:val>
                                        </p:tav>
                                        <p:tav tm="100000">
                                          <p:val>
                                            <p:strVal val="1+ppt_w/2"/>
                                          </p:val>
                                        </p:tav>
                                      </p:tavLst>
                                    </p:anim>
                                    <p:anim calcmode="lin" valueType="num">
                                      <p:cBhvr additive="base">
                                        <p:cTn id="142" dur="2000"/>
                                        <p:tgtEl>
                                          <p:spTgt spid="19"/>
                                        </p:tgtEl>
                                        <p:attrNameLst>
                                          <p:attrName>ppt_y</p:attrName>
                                        </p:attrNameLst>
                                      </p:cBhvr>
                                      <p:tavLst>
                                        <p:tav tm="0">
                                          <p:val>
                                            <p:strVal val="ppt_y"/>
                                          </p:val>
                                        </p:tav>
                                        <p:tav tm="100000">
                                          <p:val>
                                            <p:strVal val="1+ppt_h/2"/>
                                          </p:val>
                                        </p:tav>
                                      </p:tavLst>
                                    </p:anim>
                                    <p:set>
                                      <p:cBhvr>
                                        <p:cTn id="143" dur="1" fill="hold">
                                          <p:stCondLst>
                                            <p:cond delay="1999"/>
                                          </p:stCondLst>
                                        </p:cTn>
                                        <p:tgtEl>
                                          <p:spTgt spid="19"/>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0"/>
                                        </p:tgtEl>
                                        <p:attrNameLst>
                                          <p:attrName>ppt_x</p:attrName>
                                        </p:attrNameLst>
                                      </p:cBhvr>
                                      <p:tavLst>
                                        <p:tav tm="0">
                                          <p:val>
                                            <p:strVal val="ppt_x"/>
                                          </p:val>
                                        </p:tav>
                                        <p:tav tm="100000">
                                          <p:val>
                                            <p:strVal val="1+ppt_w/2"/>
                                          </p:val>
                                        </p:tav>
                                      </p:tavLst>
                                    </p:anim>
                                    <p:anim calcmode="lin" valueType="num">
                                      <p:cBhvr additive="base">
                                        <p:cTn id="146" dur="2000"/>
                                        <p:tgtEl>
                                          <p:spTgt spid="20"/>
                                        </p:tgtEl>
                                        <p:attrNameLst>
                                          <p:attrName>ppt_y</p:attrName>
                                        </p:attrNameLst>
                                      </p:cBhvr>
                                      <p:tavLst>
                                        <p:tav tm="0">
                                          <p:val>
                                            <p:strVal val="ppt_y"/>
                                          </p:val>
                                        </p:tav>
                                        <p:tav tm="100000">
                                          <p:val>
                                            <p:strVal val="1+ppt_h/2"/>
                                          </p:val>
                                        </p:tav>
                                      </p:tavLst>
                                    </p:anim>
                                    <p:set>
                                      <p:cBhvr>
                                        <p:cTn id="147" dur="1" fill="hold">
                                          <p:stCondLst>
                                            <p:cond delay="1999"/>
                                          </p:stCondLst>
                                        </p:cTn>
                                        <p:tgtEl>
                                          <p:spTgt spid="20"/>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5"/>
                                        </p:tgtEl>
                                        <p:attrNameLst>
                                          <p:attrName>ppt_x</p:attrName>
                                        </p:attrNameLst>
                                      </p:cBhvr>
                                      <p:tavLst>
                                        <p:tav tm="0">
                                          <p:val>
                                            <p:strVal val="ppt_x"/>
                                          </p:val>
                                        </p:tav>
                                        <p:tav tm="100000">
                                          <p:val>
                                            <p:strVal val="0-ppt_w/2"/>
                                          </p:val>
                                        </p:tav>
                                      </p:tavLst>
                                    </p:anim>
                                    <p:anim calcmode="lin" valueType="num">
                                      <p:cBhvr additive="base">
                                        <p:cTn id="150" dur="2000"/>
                                        <p:tgtEl>
                                          <p:spTgt spid="5"/>
                                        </p:tgtEl>
                                        <p:attrNameLst>
                                          <p:attrName>ppt_y</p:attrName>
                                        </p:attrNameLst>
                                      </p:cBhvr>
                                      <p:tavLst>
                                        <p:tav tm="0">
                                          <p:val>
                                            <p:strVal val="ppt_y"/>
                                          </p:val>
                                        </p:tav>
                                        <p:tav tm="100000">
                                          <p:val>
                                            <p:strVal val="1+ppt_h/2"/>
                                          </p:val>
                                        </p:tav>
                                      </p:tavLst>
                                    </p:anim>
                                    <p:set>
                                      <p:cBhvr>
                                        <p:cTn id="151" dur="1" fill="hold">
                                          <p:stCondLst>
                                            <p:cond delay="1999"/>
                                          </p:stCondLst>
                                        </p:cTn>
                                        <p:tgtEl>
                                          <p:spTgt spid="5"/>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1+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3"/>
                                        </p:tgtEl>
                                        <p:attrNameLst>
                                          <p:attrName>ppt_x</p:attrName>
                                        </p:attrNameLst>
                                      </p:cBhvr>
                                      <p:tavLst>
                                        <p:tav tm="0">
                                          <p:val>
                                            <p:strVal val="ppt_x"/>
                                          </p:val>
                                        </p:tav>
                                        <p:tav tm="100000">
                                          <p:val>
                                            <p:strVal val="0-ppt_w/2"/>
                                          </p:val>
                                        </p:tav>
                                      </p:tavLst>
                                    </p:anim>
                                    <p:anim calcmode="lin" valueType="num">
                                      <p:cBhvr additive="base">
                                        <p:cTn id="158" dur="2000"/>
                                        <p:tgtEl>
                                          <p:spTgt spid="13"/>
                                        </p:tgtEl>
                                        <p:attrNameLst>
                                          <p:attrName>ppt_y</p:attrName>
                                        </p:attrNameLst>
                                      </p:cBhvr>
                                      <p:tavLst>
                                        <p:tav tm="0">
                                          <p:val>
                                            <p:strVal val="ppt_y"/>
                                          </p:val>
                                        </p:tav>
                                        <p:tav tm="100000">
                                          <p:val>
                                            <p:strVal val="1+ppt_h/2"/>
                                          </p:val>
                                        </p:tav>
                                      </p:tavLst>
                                    </p:anim>
                                    <p:set>
                                      <p:cBhvr>
                                        <p:cTn id="159" dur="1" fill="hold">
                                          <p:stCondLst>
                                            <p:cond delay="1999"/>
                                          </p:stCondLst>
                                        </p:cTn>
                                        <p:tgtEl>
                                          <p:spTgt spid="13"/>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5"/>
                                        </p:tgtEl>
                                        <p:attrNameLst>
                                          <p:attrName>ppt_x</p:attrName>
                                        </p:attrNameLst>
                                      </p:cBhvr>
                                      <p:tavLst>
                                        <p:tav tm="0">
                                          <p:val>
                                            <p:strVal val="ppt_x"/>
                                          </p:val>
                                        </p:tav>
                                        <p:tav tm="100000">
                                          <p:val>
                                            <p:strVal val="0-ppt_w/2"/>
                                          </p:val>
                                        </p:tav>
                                      </p:tavLst>
                                    </p:anim>
                                    <p:anim calcmode="lin" valueType="num">
                                      <p:cBhvr additive="base">
                                        <p:cTn id="162" dur="2000"/>
                                        <p:tgtEl>
                                          <p:spTgt spid="15"/>
                                        </p:tgtEl>
                                        <p:attrNameLst>
                                          <p:attrName>ppt_y</p:attrName>
                                        </p:attrNameLst>
                                      </p:cBhvr>
                                      <p:tavLst>
                                        <p:tav tm="0">
                                          <p:val>
                                            <p:strVal val="ppt_y"/>
                                          </p:val>
                                        </p:tav>
                                        <p:tav tm="100000">
                                          <p:val>
                                            <p:strVal val="1+ppt_h/2"/>
                                          </p:val>
                                        </p:tav>
                                      </p:tavLst>
                                    </p:anim>
                                    <p:set>
                                      <p:cBhvr>
                                        <p:cTn id="163" dur="1" fill="hold">
                                          <p:stCondLst>
                                            <p:cond delay="1999"/>
                                          </p:stCondLst>
                                        </p:cTn>
                                        <p:tgtEl>
                                          <p:spTgt spid="15"/>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7"/>
                                        </p:tgtEl>
                                        <p:attrNameLst>
                                          <p:attrName>ppt_x</p:attrName>
                                        </p:attrNameLst>
                                      </p:cBhvr>
                                      <p:tavLst>
                                        <p:tav tm="0">
                                          <p:val>
                                            <p:strVal val="ppt_x"/>
                                          </p:val>
                                        </p:tav>
                                        <p:tav tm="100000">
                                          <p:val>
                                            <p:strVal val="0-ppt_w/2"/>
                                          </p:val>
                                        </p:tav>
                                      </p:tavLst>
                                    </p:anim>
                                    <p:anim calcmode="lin" valueType="num">
                                      <p:cBhvr additive="base">
                                        <p:cTn id="166" dur="2000"/>
                                        <p:tgtEl>
                                          <p:spTgt spid="17"/>
                                        </p:tgtEl>
                                        <p:attrNameLst>
                                          <p:attrName>ppt_y</p:attrName>
                                        </p:attrNameLst>
                                      </p:cBhvr>
                                      <p:tavLst>
                                        <p:tav tm="0">
                                          <p:val>
                                            <p:strVal val="ppt_y"/>
                                          </p:val>
                                        </p:tav>
                                        <p:tav tm="100000">
                                          <p:val>
                                            <p:strVal val="1+ppt_h/2"/>
                                          </p:val>
                                        </p:tav>
                                      </p:tavLst>
                                    </p:anim>
                                    <p:set>
                                      <p:cBhvr>
                                        <p:cTn id="167" dur="1" fill="hold">
                                          <p:stCondLst>
                                            <p:cond delay="1999"/>
                                          </p:stCondLst>
                                        </p:cTn>
                                        <p:tgtEl>
                                          <p:spTgt spid="17"/>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8"/>
                                        </p:tgtEl>
                                        <p:attrNameLst>
                                          <p:attrName>ppt_x</p:attrName>
                                        </p:attrNameLst>
                                      </p:cBhvr>
                                      <p:tavLst>
                                        <p:tav tm="0">
                                          <p:val>
                                            <p:strVal val="ppt_x"/>
                                          </p:val>
                                        </p:tav>
                                        <p:tav tm="100000">
                                          <p:val>
                                            <p:strVal val="1+ppt_w/2"/>
                                          </p:val>
                                        </p:tav>
                                      </p:tavLst>
                                    </p:anim>
                                    <p:anim calcmode="lin" valueType="num">
                                      <p:cBhvr additive="base">
                                        <p:cTn id="170" dur="2000"/>
                                        <p:tgtEl>
                                          <p:spTgt spid="8"/>
                                        </p:tgtEl>
                                        <p:attrNameLst>
                                          <p:attrName>ppt_y</p:attrName>
                                        </p:attrNameLst>
                                      </p:cBhvr>
                                      <p:tavLst>
                                        <p:tav tm="0">
                                          <p:val>
                                            <p:strVal val="ppt_y"/>
                                          </p:val>
                                        </p:tav>
                                        <p:tav tm="100000">
                                          <p:val>
                                            <p:strVal val="0-ppt_h/2"/>
                                          </p:val>
                                        </p:tav>
                                      </p:tavLst>
                                    </p:anim>
                                    <p:set>
                                      <p:cBhvr>
                                        <p:cTn id="171" dur="1" fill="hold">
                                          <p:stCondLst>
                                            <p:cond delay="1999"/>
                                          </p:stCondLst>
                                        </p:cTn>
                                        <p:tgtEl>
                                          <p:spTgt spid="8"/>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0"/>
                                        </p:tgtEl>
                                        <p:attrNameLst>
                                          <p:attrName>ppt_x</p:attrName>
                                        </p:attrNameLst>
                                      </p:cBhvr>
                                      <p:tavLst>
                                        <p:tav tm="0">
                                          <p:val>
                                            <p:strVal val="ppt_x"/>
                                          </p:val>
                                        </p:tav>
                                        <p:tav tm="100000">
                                          <p:val>
                                            <p:strVal val="1+ppt_w/2"/>
                                          </p:val>
                                        </p:tav>
                                      </p:tavLst>
                                    </p:anim>
                                    <p:anim calcmode="lin" valueType="num">
                                      <p:cBhvr additive="base">
                                        <p:cTn id="174" dur="2000"/>
                                        <p:tgtEl>
                                          <p:spTgt spid="10"/>
                                        </p:tgtEl>
                                        <p:attrNameLst>
                                          <p:attrName>ppt_y</p:attrName>
                                        </p:attrNameLst>
                                      </p:cBhvr>
                                      <p:tavLst>
                                        <p:tav tm="0">
                                          <p:val>
                                            <p:strVal val="ppt_y"/>
                                          </p:val>
                                        </p:tav>
                                        <p:tav tm="100000">
                                          <p:val>
                                            <p:strVal val="0-ppt_h/2"/>
                                          </p:val>
                                        </p:tav>
                                      </p:tavLst>
                                    </p:anim>
                                    <p:set>
                                      <p:cBhvr>
                                        <p:cTn id="175" dur="1" fill="hold">
                                          <p:stCondLst>
                                            <p:cond delay="1999"/>
                                          </p:stCondLst>
                                        </p:cTn>
                                        <p:tgtEl>
                                          <p:spTgt spid="10"/>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1"/>
                                        </p:tgtEl>
                                        <p:attrNameLst>
                                          <p:attrName>ppt_x</p:attrName>
                                        </p:attrNameLst>
                                      </p:cBhvr>
                                      <p:tavLst>
                                        <p:tav tm="0">
                                          <p:val>
                                            <p:strVal val="ppt_x"/>
                                          </p:val>
                                        </p:tav>
                                        <p:tav tm="100000">
                                          <p:val>
                                            <p:strVal val="1+ppt_w/2"/>
                                          </p:val>
                                        </p:tav>
                                      </p:tavLst>
                                    </p:anim>
                                    <p:anim calcmode="lin" valueType="num">
                                      <p:cBhvr additive="base">
                                        <p:cTn id="178" dur="2000"/>
                                        <p:tgtEl>
                                          <p:spTgt spid="21"/>
                                        </p:tgtEl>
                                        <p:attrNameLst>
                                          <p:attrName>ppt_y</p:attrName>
                                        </p:attrNameLst>
                                      </p:cBhvr>
                                      <p:tavLst>
                                        <p:tav tm="0">
                                          <p:val>
                                            <p:strVal val="ppt_y"/>
                                          </p:val>
                                        </p:tav>
                                        <p:tav tm="100000">
                                          <p:val>
                                            <p:strVal val="0-ppt_h/2"/>
                                          </p:val>
                                        </p:tav>
                                      </p:tavLst>
                                    </p:anim>
                                    <p:set>
                                      <p:cBhvr>
                                        <p:cTn id="179" dur="1" fill="hold">
                                          <p:stCondLst>
                                            <p:cond delay="1999"/>
                                          </p:stCondLst>
                                        </p:cTn>
                                        <p:tgtEl>
                                          <p:spTgt spid="21"/>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2"/>
                                        </p:tgtEl>
                                        <p:attrNameLst>
                                          <p:attrName>ppt_x</p:attrName>
                                        </p:attrNameLst>
                                      </p:cBhvr>
                                      <p:tavLst>
                                        <p:tav tm="0">
                                          <p:val>
                                            <p:strVal val="ppt_x"/>
                                          </p:val>
                                        </p:tav>
                                        <p:tav tm="100000">
                                          <p:val>
                                            <p:strVal val="1+ppt_w/2"/>
                                          </p:val>
                                        </p:tav>
                                      </p:tavLst>
                                    </p:anim>
                                    <p:anim calcmode="lin" valueType="num">
                                      <p:cBhvr additive="base">
                                        <p:cTn id="182" dur="2000"/>
                                        <p:tgtEl>
                                          <p:spTgt spid="22"/>
                                        </p:tgtEl>
                                        <p:attrNameLst>
                                          <p:attrName>ppt_y</p:attrName>
                                        </p:attrNameLst>
                                      </p:cBhvr>
                                      <p:tavLst>
                                        <p:tav tm="0">
                                          <p:val>
                                            <p:strVal val="ppt_y"/>
                                          </p:val>
                                        </p:tav>
                                        <p:tav tm="100000">
                                          <p:val>
                                            <p:strVal val="0-ppt_h/2"/>
                                          </p:val>
                                        </p:tav>
                                      </p:tavLst>
                                    </p:anim>
                                    <p:set>
                                      <p:cBhvr>
                                        <p:cTn id="183" dur="1" fill="hold">
                                          <p:stCondLst>
                                            <p:cond delay="1999"/>
                                          </p:stCondLst>
                                        </p:cTn>
                                        <p:tgtEl>
                                          <p:spTgt spid="22"/>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3"/>
                                        </p:tgtEl>
                                        <p:attrNameLst>
                                          <p:attrName>ppt_x</p:attrName>
                                        </p:attrNameLst>
                                      </p:cBhvr>
                                      <p:tavLst>
                                        <p:tav tm="0">
                                          <p:val>
                                            <p:strVal val="ppt_x"/>
                                          </p:val>
                                        </p:tav>
                                        <p:tav tm="100000">
                                          <p:val>
                                            <p:strVal val="1+ppt_w/2"/>
                                          </p:val>
                                        </p:tav>
                                      </p:tavLst>
                                    </p:anim>
                                    <p:anim calcmode="lin" valueType="num">
                                      <p:cBhvr additive="base">
                                        <p:cTn id="186" dur="2000"/>
                                        <p:tgtEl>
                                          <p:spTgt spid="23"/>
                                        </p:tgtEl>
                                        <p:attrNameLst>
                                          <p:attrName>ppt_y</p:attrName>
                                        </p:attrNameLst>
                                      </p:cBhvr>
                                      <p:tavLst>
                                        <p:tav tm="0">
                                          <p:val>
                                            <p:strVal val="ppt_y"/>
                                          </p:val>
                                        </p:tav>
                                        <p:tav tm="100000">
                                          <p:val>
                                            <p:strVal val="0-ppt_h/2"/>
                                          </p:val>
                                        </p:tav>
                                      </p:tavLst>
                                    </p:anim>
                                    <p:set>
                                      <p:cBhvr>
                                        <p:cTn id="187" dur="1" fill="hold">
                                          <p:stCondLst>
                                            <p:cond delay="1999"/>
                                          </p:stCondLst>
                                        </p:cTn>
                                        <p:tgtEl>
                                          <p:spTgt spid="23"/>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9"/>
                                        </p:tgtEl>
                                        <p:attrNameLst>
                                          <p:attrName>ppt_x</p:attrName>
                                        </p:attrNameLst>
                                      </p:cBhvr>
                                      <p:tavLst>
                                        <p:tav tm="0">
                                          <p:val>
                                            <p:strVal val="ppt_x"/>
                                          </p:val>
                                        </p:tav>
                                        <p:tav tm="100000">
                                          <p:val>
                                            <p:strVal val="0-ppt_w/2"/>
                                          </p:val>
                                        </p:tav>
                                      </p:tavLst>
                                    </p:anim>
                                    <p:anim calcmode="lin" valueType="num">
                                      <p:cBhvr additive="base">
                                        <p:cTn id="190" dur="2000"/>
                                        <p:tgtEl>
                                          <p:spTgt spid="9"/>
                                        </p:tgtEl>
                                        <p:attrNameLst>
                                          <p:attrName>ppt_y</p:attrName>
                                        </p:attrNameLst>
                                      </p:cBhvr>
                                      <p:tavLst>
                                        <p:tav tm="0">
                                          <p:val>
                                            <p:strVal val="ppt_y"/>
                                          </p:val>
                                        </p:tav>
                                        <p:tav tm="100000">
                                          <p:val>
                                            <p:strVal val="0-ppt_h/2"/>
                                          </p:val>
                                        </p:tav>
                                      </p:tavLst>
                                    </p:anim>
                                    <p:set>
                                      <p:cBhvr>
                                        <p:cTn id="191" dur="1" fill="hold">
                                          <p:stCondLst>
                                            <p:cond delay="1999"/>
                                          </p:stCondLst>
                                        </p:cTn>
                                        <p:tgtEl>
                                          <p:spTgt spid="9"/>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1"/>
                                        </p:tgtEl>
                                        <p:attrNameLst>
                                          <p:attrName>ppt_x</p:attrName>
                                        </p:attrNameLst>
                                      </p:cBhvr>
                                      <p:tavLst>
                                        <p:tav tm="0">
                                          <p:val>
                                            <p:strVal val="ppt_x"/>
                                          </p:val>
                                        </p:tav>
                                        <p:tav tm="100000">
                                          <p:val>
                                            <p:strVal val="0-ppt_w/2"/>
                                          </p:val>
                                        </p:tav>
                                      </p:tavLst>
                                    </p:anim>
                                    <p:anim calcmode="lin" valueType="num">
                                      <p:cBhvr additive="base">
                                        <p:cTn id="194" dur="2000"/>
                                        <p:tgtEl>
                                          <p:spTgt spid="11"/>
                                        </p:tgtEl>
                                        <p:attrNameLst>
                                          <p:attrName>ppt_y</p:attrName>
                                        </p:attrNameLst>
                                      </p:cBhvr>
                                      <p:tavLst>
                                        <p:tav tm="0">
                                          <p:val>
                                            <p:strVal val="ppt_y"/>
                                          </p:val>
                                        </p:tav>
                                        <p:tav tm="100000">
                                          <p:val>
                                            <p:strVal val="0-ppt_h/2"/>
                                          </p:val>
                                        </p:tav>
                                      </p:tavLst>
                                    </p:anim>
                                    <p:set>
                                      <p:cBhvr>
                                        <p:cTn id="195" dur="1" fill="hold">
                                          <p:stCondLst>
                                            <p:cond delay="1999"/>
                                          </p:stCondLst>
                                        </p:cTn>
                                        <p:tgtEl>
                                          <p:spTgt spid="11"/>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0-ppt_w/2"/>
                                          </p:val>
                                        </p:tav>
                                      </p:tavLst>
                                    </p:anim>
                                    <p:anim calcmode="lin" valueType="num">
                                      <p:cBhvr additive="base">
                                        <p:cTn id="198" dur="2000"/>
                                        <p:tgtEl>
                                          <p:spTgt spid="14"/>
                                        </p:tgtEl>
                                        <p:attrNameLst>
                                          <p:attrName>ppt_y</p:attrName>
                                        </p:attrNameLst>
                                      </p:cBhvr>
                                      <p:tavLst>
                                        <p:tav tm="0">
                                          <p:val>
                                            <p:strVal val="ppt_y"/>
                                          </p:val>
                                        </p:tav>
                                        <p:tav tm="100000">
                                          <p:val>
                                            <p:strVal val="0-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0-ppt_w/2"/>
                                          </p:val>
                                        </p:tav>
                                      </p:tavLst>
                                    </p:anim>
                                    <p:anim calcmode="lin" valueType="num">
                                      <p:cBhvr additive="base">
                                        <p:cTn id="202" dur="2000"/>
                                        <p:tgtEl>
                                          <p:spTgt spid="16"/>
                                        </p:tgtEl>
                                        <p:attrNameLst>
                                          <p:attrName>ppt_y</p:attrName>
                                        </p:attrNameLst>
                                      </p:cBhvr>
                                      <p:tavLst>
                                        <p:tav tm="0">
                                          <p:val>
                                            <p:strVal val="ppt_y"/>
                                          </p:val>
                                        </p:tav>
                                        <p:tav tm="100000">
                                          <p:val>
                                            <p:strVal val="0-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0-ppt_w/2"/>
                                          </p:val>
                                        </p:tav>
                                      </p:tavLst>
                                    </p:anim>
                                    <p:anim calcmode="lin" valueType="num">
                                      <p:cBhvr additive="base">
                                        <p:cTn id="206" dur="2000"/>
                                        <p:tgtEl>
                                          <p:spTgt spid="18"/>
                                        </p:tgtEl>
                                        <p:attrNameLst>
                                          <p:attrName>ppt_y</p:attrName>
                                        </p:attrNameLst>
                                      </p:cBhvr>
                                      <p:tavLst>
                                        <p:tav tm="0">
                                          <p:val>
                                            <p:strVal val="ppt_y"/>
                                          </p:val>
                                        </p:tav>
                                        <p:tav tm="100000">
                                          <p:val>
                                            <p:strVal val="0-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6"/>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2"/>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9"/>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2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5"/>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7"/>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3"/>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5"/>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7"/>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9"/>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1"/>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4"/>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6"/>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8"/>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8"/>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0"/>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3"/>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9053243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3143240" y="0"/>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286248" y="0"/>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3143240" y="642924"/>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286248" y="642924"/>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3143240" y="1285884"/>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286248" y="1285884"/>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3143240" y="1928808"/>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flipH="1">
            <a:off x="4286248" y="1928808"/>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3143240" y="2571768"/>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flipH="1">
            <a:off x="4286248" y="2571768"/>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3143240" y="3214692"/>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flipH="1">
            <a:off x="4286248" y="3214692"/>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a:off x="3143240" y="3857652"/>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286248" y="3857652"/>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Onda"/>
          <p:cNvSpPr/>
          <p:nvPr/>
        </p:nvSpPr>
        <p:spPr>
          <a:xfrm>
            <a:off x="3143240" y="4500576"/>
            <a:ext cx="1714512"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0" name="19 Onda"/>
          <p:cNvSpPr/>
          <p:nvPr/>
        </p:nvSpPr>
        <p:spPr>
          <a:xfrm flipH="1">
            <a:off x="4286248" y="4500576"/>
            <a:ext cx="1643074" cy="857256"/>
          </a:xfrm>
          <a:prstGeom prst="wave">
            <a:avLst>
              <a:gd name="adj1" fmla="val 20000"/>
              <a:gd name="adj2" fmla="val 0"/>
            </a:avLst>
          </a:prstGeom>
          <a:noFill/>
          <a:ln>
            <a:solidFill>
              <a:schemeClr val="bg1">
                <a:lumMod val="95000"/>
              </a:schemeClr>
            </a:solidFill>
            <a:prstDash val="sysDot"/>
          </a:ln>
          <a:effectLst>
            <a:glow rad="63500">
              <a:schemeClr val="bg2">
                <a:lumMod val="50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21" name="20 Rectángulo"/>
          <p:cNvSpPr/>
          <p:nvPr/>
        </p:nvSpPr>
        <p:spPr>
          <a:xfrm>
            <a:off x="-571536" y="-428646"/>
            <a:ext cx="10572824" cy="642942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2000" fill="hold"/>
                                        <p:tgtEl>
                                          <p:spTgt spid="8"/>
                                        </p:tgtEl>
                                        <p:attrNameLst>
                                          <p:attrName>ppt_x</p:attrName>
                                        </p:attrNameLst>
                                      </p:cBhvr>
                                      <p:tavLst>
                                        <p:tav tm="0">
                                          <p:val>
                                            <p:strVal val="#ppt_x"/>
                                          </p:val>
                                        </p:tav>
                                        <p:tav tm="100000">
                                          <p:val>
                                            <p:strVal val="#ppt_x"/>
                                          </p:val>
                                        </p:tav>
                                      </p:tavLst>
                                    </p:anim>
                                    <p:anim calcmode="lin" valueType="num">
                                      <p:cBhvr additive="base">
                                        <p:cTn id="22" dur="2000" fill="hold"/>
                                        <p:tgtEl>
                                          <p:spTgt spid="8"/>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ppt_x"/>
                                          </p:val>
                                        </p:tav>
                                        <p:tav tm="100000">
                                          <p:val>
                                            <p:strVal val="#ppt_x"/>
                                          </p:val>
                                        </p:tav>
                                      </p:tavLst>
                                    </p:anim>
                                    <p:anim calcmode="lin" valueType="num">
                                      <p:cBhvr additive="base">
                                        <p:cTn id="26" dur="2000" fill="hold"/>
                                        <p:tgtEl>
                                          <p:spTgt spid="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ppt_x"/>
                                          </p:val>
                                        </p:tav>
                                        <p:tav tm="100000">
                                          <p:val>
                                            <p:strVal val="#ppt_x"/>
                                          </p:val>
                                        </p:tav>
                                      </p:tavLst>
                                    </p:anim>
                                    <p:anim calcmode="lin" valueType="num">
                                      <p:cBhvr additive="base">
                                        <p:cTn id="30" dur="2000" fill="hold"/>
                                        <p:tgtEl>
                                          <p:spTgt spid="10"/>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2000" fill="hold"/>
                                        <p:tgtEl>
                                          <p:spTgt spid="11"/>
                                        </p:tgtEl>
                                        <p:attrNameLst>
                                          <p:attrName>ppt_x</p:attrName>
                                        </p:attrNameLst>
                                      </p:cBhvr>
                                      <p:tavLst>
                                        <p:tav tm="0">
                                          <p:val>
                                            <p:strVal val="#ppt_x"/>
                                          </p:val>
                                        </p:tav>
                                        <p:tav tm="100000">
                                          <p:val>
                                            <p:strVal val="#ppt_x"/>
                                          </p:val>
                                        </p:tav>
                                      </p:tavLst>
                                    </p:anim>
                                    <p:anim calcmode="lin" valueType="num">
                                      <p:cBhvr additive="base">
                                        <p:cTn id="34" dur="2000" fill="hold"/>
                                        <p:tgtEl>
                                          <p:spTgt spid="11"/>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2000" fill="hold"/>
                                        <p:tgtEl>
                                          <p:spTgt spid="12"/>
                                        </p:tgtEl>
                                        <p:attrNameLst>
                                          <p:attrName>ppt_x</p:attrName>
                                        </p:attrNameLst>
                                      </p:cBhvr>
                                      <p:tavLst>
                                        <p:tav tm="0">
                                          <p:val>
                                            <p:strVal val="#ppt_x"/>
                                          </p:val>
                                        </p:tav>
                                        <p:tav tm="100000">
                                          <p:val>
                                            <p:strVal val="#ppt_x"/>
                                          </p:val>
                                        </p:tav>
                                      </p:tavLst>
                                    </p:anim>
                                    <p:anim calcmode="lin" valueType="num">
                                      <p:cBhvr additive="base">
                                        <p:cTn id="38" dur="2000" fill="hold"/>
                                        <p:tgtEl>
                                          <p:spTgt spid="12"/>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2000" fill="hold"/>
                                        <p:tgtEl>
                                          <p:spTgt spid="13"/>
                                        </p:tgtEl>
                                        <p:attrNameLst>
                                          <p:attrName>ppt_x</p:attrName>
                                        </p:attrNameLst>
                                      </p:cBhvr>
                                      <p:tavLst>
                                        <p:tav tm="0">
                                          <p:val>
                                            <p:strVal val="#ppt_x"/>
                                          </p:val>
                                        </p:tav>
                                        <p:tav tm="100000">
                                          <p:val>
                                            <p:strVal val="#ppt_x"/>
                                          </p:val>
                                        </p:tav>
                                      </p:tavLst>
                                    </p:anim>
                                    <p:anim calcmode="lin" valueType="num">
                                      <p:cBhvr additive="base">
                                        <p:cTn id="42" dur="2000" fill="hold"/>
                                        <p:tgtEl>
                                          <p:spTgt spid="1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4"/>
                                        </p:tgtEl>
                                        <p:attrNameLst>
                                          <p:attrName>style.visibility</p:attrName>
                                        </p:attrNameLst>
                                      </p:cBhvr>
                                      <p:to>
                                        <p:strVal val="visible"/>
                                      </p:to>
                                    </p:set>
                                    <p:anim calcmode="lin" valueType="num">
                                      <p:cBhvr additive="base">
                                        <p:cTn id="45" dur="2000" fill="hold"/>
                                        <p:tgtEl>
                                          <p:spTgt spid="14"/>
                                        </p:tgtEl>
                                        <p:attrNameLst>
                                          <p:attrName>ppt_x</p:attrName>
                                        </p:attrNameLst>
                                      </p:cBhvr>
                                      <p:tavLst>
                                        <p:tav tm="0">
                                          <p:val>
                                            <p:strVal val="#ppt_x"/>
                                          </p:val>
                                        </p:tav>
                                        <p:tav tm="100000">
                                          <p:val>
                                            <p:strVal val="#ppt_x"/>
                                          </p:val>
                                        </p:tav>
                                      </p:tavLst>
                                    </p:anim>
                                    <p:anim calcmode="lin" valueType="num">
                                      <p:cBhvr additive="base">
                                        <p:cTn id="46" dur="2000" fill="hold"/>
                                        <p:tgtEl>
                                          <p:spTgt spid="14"/>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anim calcmode="lin" valueType="num">
                                      <p:cBhvr additive="base">
                                        <p:cTn id="49" dur="2000" fill="hold"/>
                                        <p:tgtEl>
                                          <p:spTgt spid="15"/>
                                        </p:tgtEl>
                                        <p:attrNameLst>
                                          <p:attrName>ppt_x</p:attrName>
                                        </p:attrNameLst>
                                      </p:cBhvr>
                                      <p:tavLst>
                                        <p:tav tm="0">
                                          <p:val>
                                            <p:strVal val="#ppt_x"/>
                                          </p:val>
                                        </p:tav>
                                        <p:tav tm="100000">
                                          <p:val>
                                            <p:strVal val="#ppt_x"/>
                                          </p:val>
                                        </p:tav>
                                      </p:tavLst>
                                    </p:anim>
                                    <p:anim calcmode="lin" valueType="num">
                                      <p:cBhvr additive="base">
                                        <p:cTn id="50" dur="2000" fill="hold"/>
                                        <p:tgtEl>
                                          <p:spTgt spid="15"/>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6"/>
                                        </p:tgtEl>
                                        <p:attrNameLst>
                                          <p:attrName>style.visibility</p:attrName>
                                        </p:attrNameLst>
                                      </p:cBhvr>
                                      <p:to>
                                        <p:strVal val="visible"/>
                                      </p:to>
                                    </p:set>
                                    <p:anim calcmode="lin" valueType="num">
                                      <p:cBhvr additive="base">
                                        <p:cTn id="53" dur="2000" fill="hold"/>
                                        <p:tgtEl>
                                          <p:spTgt spid="16"/>
                                        </p:tgtEl>
                                        <p:attrNameLst>
                                          <p:attrName>ppt_x</p:attrName>
                                        </p:attrNameLst>
                                      </p:cBhvr>
                                      <p:tavLst>
                                        <p:tav tm="0">
                                          <p:val>
                                            <p:strVal val="#ppt_x"/>
                                          </p:val>
                                        </p:tav>
                                        <p:tav tm="100000">
                                          <p:val>
                                            <p:strVal val="#ppt_x"/>
                                          </p:val>
                                        </p:tav>
                                      </p:tavLst>
                                    </p:anim>
                                    <p:anim calcmode="lin" valueType="num">
                                      <p:cBhvr additive="base">
                                        <p:cTn id="54" dur="2000" fill="hold"/>
                                        <p:tgtEl>
                                          <p:spTgt spid="16"/>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7"/>
                                        </p:tgtEl>
                                        <p:attrNameLst>
                                          <p:attrName>style.visibility</p:attrName>
                                        </p:attrNameLst>
                                      </p:cBhvr>
                                      <p:to>
                                        <p:strVal val="visible"/>
                                      </p:to>
                                    </p:set>
                                    <p:anim calcmode="lin" valueType="num">
                                      <p:cBhvr additive="base">
                                        <p:cTn id="57" dur="2000" fill="hold"/>
                                        <p:tgtEl>
                                          <p:spTgt spid="17"/>
                                        </p:tgtEl>
                                        <p:attrNameLst>
                                          <p:attrName>ppt_x</p:attrName>
                                        </p:attrNameLst>
                                      </p:cBhvr>
                                      <p:tavLst>
                                        <p:tav tm="0">
                                          <p:val>
                                            <p:strVal val="#ppt_x"/>
                                          </p:val>
                                        </p:tav>
                                        <p:tav tm="100000">
                                          <p:val>
                                            <p:strVal val="#ppt_x"/>
                                          </p:val>
                                        </p:tav>
                                      </p:tavLst>
                                    </p:anim>
                                    <p:anim calcmode="lin" valueType="num">
                                      <p:cBhvr additive="base">
                                        <p:cTn id="58" dur="2000" fill="hold"/>
                                        <p:tgtEl>
                                          <p:spTgt spid="17"/>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8"/>
                                        </p:tgtEl>
                                        <p:attrNameLst>
                                          <p:attrName>style.visibility</p:attrName>
                                        </p:attrNameLst>
                                      </p:cBhvr>
                                      <p:to>
                                        <p:strVal val="visible"/>
                                      </p:to>
                                    </p:set>
                                    <p:anim calcmode="lin" valueType="num">
                                      <p:cBhvr additive="base">
                                        <p:cTn id="61" dur="2000" fill="hold"/>
                                        <p:tgtEl>
                                          <p:spTgt spid="18"/>
                                        </p:tgtEl>
                                        <p:attrNameLst>
                                          <p:attrName>ppt_x</p:attrName>
                                        </p:attrNameLst>
                                      </p:cBhvr>
                                      <p:tavLst>
                                        <p:tav tm="0">
                                          <p:val>
                                            <p:strVal val="#ppt_x"/>
                                          </p:val>
                                        </p:tav>
                                        <p:tav tm="100000">
                                          <p:val>
                                            <p:strVal val="#ppt_x"/>
                                          </p:val>
                                        </p:tav>
                                      </p:tavLst>
                                    </p:anim>
                                    <p:anim calcmode="lin" valueType="num">
                                      <p:cBhvr additive="base">
                                        <p:cTn id="62" dur="2000" fill="hold"/>
                                        <p:tgtEl>
                                          <p:spTgt spid="18"/>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9"/>
                                        </p:tgtEl>
                                        <p:attrNameLst>
                                          <p:attrName>style.visibility</p:attrName>
                                        </p:attrNameLst>
                                      </p:cBhvr>
                                      <p:to>
                                        <p:strVal val="visible"/>
                                      </p:to>
                                    </p:set>
                                    <p:anim calcmode="lin" valueType="num">
                                      <p:cBhvr additive="base">
                                        <p:cTn id="65" dur="2000" fill="hold"/>
                                        <p:tgtEl>
                                          <p:spTgt spid="19"/>
                                        </p:tgtEl>
                                        <p:attrNameLst>
                                          <p:attrName>ppt_x</p:attrName>
                                        </p:attrNameLst>
                                      </p:cBhvr>
                                      <p:tavLst>
                                        <p:tav tm="0">
                                          <p:val>
                                            <p:strVal val="#ppt_x"/>
                                          </p:val>
                                        </p:tav>
                                        <p:tav tm="100000">
                                          <p:val>
                                            <p:strVal val="#ppt_x"/>
                                          </p:val>
                                        </p:tav>
                                      </p:tavLst>
                                    </p:anim>
                                    <p:anim calcmode="lin" valueType="num">
                                      <p:cBhvr additive="base">
                                        <p:cTn id="66" dur="2000" fill="hold"/>
                                        <p:tgtEl>
                                          <p:spTgt spid="19"/>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20"/>
                                        </p:tgtEl>
                                        <p:attrNameLst>
                                          <p:attrName>style.visibility</p:attrName>
                                        </p:attrNameLst>
                                      </p:cBhvr>
                                      <p:to>
                                        <p:strVal val="visible"/>
                                      </p:to>
                                    </p:set>
                                    <p:anim calcmode="lin" valueType="num">
                                      <p:cBhvr additive="base">
                                        <p:cTn id="69" dur="2000" fill="hold"/>
                                        <p:tgtEl>
                                          <p:spTgt spid="20"/>
                                        </p:tgtEl>
                                        <p:attrNameLst>
                                          <p:attrName>ppt_x</p:attrName>
                                        </p:attrNameLst>
                                      </p:cBhvr>
                                      <p:tavLst>
                                        <p:tav tm="0">
                                          <p:val>
                                            <p:strVal val="#ppt_x"/>
                                          </p:val>
                                        </p:tav>
                                        <p:tav tm="100000">
                                          <p:val>
                                            <p:strVal val="#ppt_x"/>
                                          </p:val>
                                        </p:tav>
                                      </p:tavLst>
                                    </p:anim>
                                    <p:anim calcmode="lin" valueType="num">
                                      <p:cBhvr additive="base">
                                        <p:cTn id="70" dur="2000" fill="hold"/>
                                        <p:tgtEl>
                                          <p:spTgt spid="20"/>
                                        </p:tgtEl>
                                        <p:attrNameLst>
                                          <p:attrName>ppt_y</p:attrName>
                                        </p:attrNameLst>
                                      </p:cBhvr>
                                      <p:tavLst>
                                        <p:tav tm="0">
                                          <p:val>
                                            <p:strVal val="1+#ppt_h/2"/>
                                          </p:val>
                                        </p:tav>
                                        <p:tav tm="100000">
                                          <p:val>
                                            <p:strVal val="#ppt_y"/>
                                          </p:val>
                                        </p:tav>
                                      </p:tavLst>
                                    </p:anim>
                                  </p:childTnLst>
                                </p:cTn>
                              </p:par>
                              <p:par>
                                <p:cTn id="71" presetID="8" presetClass="emph" presetSubtype="0" autoRev="1"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7"/>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9"/>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1"/>
                                        </p:tgtEl>
                                        <p:attrNameLst>
                                          <p:attrName>r</p:attrName>
                                        </p:attrNameLst>
                                      </p:cBhvr>
                                    </p:animRot>
                                  </p:childTnLst>
                                </p:cTn>
                              </p:par>
                              <p:par>
                                <p:cTn id="79" presetID="8" presetClass="emph" presetSubtype="0" autoRev="1" fill="hold" grpId="1" nodeType="withEffect">
                                  <p:stCondLst>
                                    <p:cond delay="0"/>
                                  </p:stCondLst>
                                  <p:childTnLst>
                                    <p:animRot by="21600000">
                                      <p:cBhvr>
                                        <p:cTn id="80" dur="2000" fill="hold"/>
                                        <p:tgtEl>
                                          <p:spTgt spid="13"/>
                                        </p:tgtEl>
                                        <p:attrNameLst>
                                          <p:attrName>r</p:attrName>
                                        </p:attrNameLst>
                                      </p:cBhvr>
                                    </p:animRot>
                                  </p:childTnLst>
                                </p:cTn>
                              </p:par>
                              <p:par>
                                <p:cTn id="81" presetID="8" presetClass="emph" presetSubtype="0" autoRev="1" fill="hold" grpId="1" nodeType="withEffect">
                                  <p:stCondLst>
                                    <p:cond delay="0"/>
                                  </p:stCondLst>
                                  <p:childTnLst>
                                    <p:animRot by="21600000">
                                      <p:cBhvr>
                                        <p:cTn id="82" dur="2000" fill="hold"/>
                                        <p:tgtEl>
                                          <p:spTgt spid="15"/>
                                        </p:tgtEl>
                                        <p:attrNameLst>
                                          <p:attrName>r</p:attrName>
                                        </p:attrNameLst>
                                      </p:cBhvr>
                                    </p:animRot>
                                  </p:childTnLst>
                                </p:cTn>
                              </p:par>
                              <p:par>
                                <p:cTn id="83" presetID="8" presetClass="emph" presetSubtype="0" autoRev="1" fill="hold" grpId="1" nodeType="withEffect">
                                  <p:stCondLst>
                                    <p:cond delay="0"/>
                                  </p:stCondLst>
                                  <p:childTnLst>
                                    <p:animRot by="21600000">
                                      <p:cBhvr>
                                        <p:cTn id="84" dur="2000" fill="hold"/>
                                        <p:tgtEl>
                                          <p:spTgt spid="17"/>
                                        </p:tgtEl>
                                        <p:attrNameLst>
                                          <p:attrName>r</p:attrName>
                                        </p:attrNameLst>
                                      </p:cBhvr>
                                    </p:animRot>
                                  </p:childTnLst>
                                </p:cTn>
                              </p:par>
                              <p:par>
                                <p:cTn id="85" presetID="8" presetClass="emph" presetSubtype="0" autoRev="1" fill="hold" grpId="1" nodeType="withEffect">
                                  <p:stCondLst>
                                    <p:cond delay="0"/>
                                  </p:stCondLst>
                                  <p:childTnLst>
                                    <p:animRot by="21600000">
                                      <p:cBhvr>
                                        <p:cTn id="86" dur="2000" fill="hold"/>
                                        <p:tgtEl>
                                          <p:spTgt spid="19"/>
                                        </p:tgtEl>
                                        <p:attrNameLst>
                                          <p:attrName>r</p:attrName>
                                        </p:attrNameLst>
                                      </p:cBhvr>
                                    </p:animRot>
                                  </p:childTnLst>
                                </p:cTn>
                              </p:par>
                              <p:par>
                                <p:cTn id="87" presetID="8" presetClass="emph" presetSubtype="0" autoRev="1"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grpId="1" nodeType="withEffect">
                                  <p:stCondLst>
                                    <p:cond delay="0"/>
                                  </p:stCondLst>
                                  <p:childTnLst>
                                    <p:animRot by="-21600000">
                                      <p:cBhvr>
                                        <p:cTn id="90" dur="2000" fill="hold"/>
                                        <p:tgtEl>
                                          <p:spTgt spid="8"/>
                                        </p:tgtEl>
                                        <p:attrNameLst>
                                          <p:attrName>r</p:attrName>
                                        </p:attrNameLst>
                                      </p:cBhvr>
                                    </p:animRot>
                                  </p:childTnLst>
                                </p:cTn>
                              </p:par>
                              <p:par>
                                <p:cTn id="91" presetID="8" presetClass="emph" presetSubtype="0" autoRev="1" fill="hold" grpId="1" nodeType="withEffect">
                                  <p:stCondLst>
                                    <p:cond delay="0"/>
                                  </p:stCondLst>
                                  <p:childTnLst>
                                    <p:animRot by="-21600000">
                                      <p:cBhvr>
                                        <p:cTn id="92" dur="2000" fill="hold"/>
                                        <p:tgtEl>
                                          <p:spTgt spid="10"/>
                                        </p:tgtEl>
                                        <p:attrNameLst>
                                          <p:attrName>r</p:attrName>
                                        </p:attrNameLst>
                                      </p:cBhvr>
                                    </p:animRot>
                                  </p:childTnLst>
                                </p:cTn>
                              </p:par>
                              <p:par>
                                <p:cTn id="93" presetID="8" presetClass="emph" presetSubtype="0" autoRev="1" fill="hold" grpId="1" nodeType="withEffect">
                                  <p:stCondLst>
                                    <p:cond delay="0"/>
                                  </p:stCondLst>
                                  <p:childTnLst>
                                    <p:animRot by="-21600000">
                                      <p:cBhvr>
                                        <p:cTn id="94" dur="2000" fill="hold"/>
                                        <p:tgtEl>
                                          <p:spTgt spid="12"/>
                                        </p:tgtEl>
                                        <p:attrNameLst>
                                          <p:attrName>r</p:attrName>
                                        </p:attrNameLst>
                                      </p:cBhvr>
                                    </p:animRot>
                                  </p:childTnLst>
                                </p:cTn>
                              </p:par>
                              <p:par>
                                <p:cTn id="95" presetID="8" presetClass="emph" presetSubtype="0" autoRev="1" fill="hold" grpId="1"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20"/>
                                        </p:tgtEl>
                                        <p:attrNameLst>
                                          <p:attrName>r</p:attrName>
                                        </p:attrNameLst>
                                      </p:cBhvr>
                                    </p:animRot>
                                  </p:childTnLst>
                                </p:cTn>
                              </p:par>
                            </p:childTnLst>
                          </p:cTn>
                        </p:par>
                        <p:par>
                          <p:cTn id="103" fill="hold">
                            <p:stCondLst>
                              <p:cond delay="4000"/>
                            </p:stCondLst>
                            <p:childTnLst>
                              <p:par>
                                <p:cTn id="104" presetID="2" presetClass="exit" presetSubtype="4"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7"/>
                                        </p:tgtEl>
                                        <p:attrNameLst>
                                          <p:attrName>ppt_x</p:attrName>
                                        </p:attrNameLst>
                                      </p:cBhvr>
                                      <p:tavLst>
                                        <p:tav tm="0">
                                          <p:val>
                                            <p:strVal val="ppt_x"/>
                                          </p:val>
                                        </p:tav>
                                        <p:tav tm="100000">
                                          <p:val>
                                            <p:strVal val="ppt_x"/>
                                          </p:val>
                                        </p:tav>
                                      </p:tavLst>
                                    </p:anim>
                                    <p:anim calcmode="lin" valueType="num">
                                      <p:cBhvr additive="base">
                                        <p:cTn id="114" dur="2000"/>
                                        <p:tgtEl>
                                          <p:spTgt spid="7"/>
                                        </p:tgtEl>
                                        <p:attrNameLst>
                                          <p:attrName>ppt_y</p:attrName>
                                        </p:attrNameLst>
                                      </p:cBhvr>
                                      <p:tavLst>
                                        <p:tav tm="0">
                                          <p:val>
                                            <p:strVal val="ppt_y"/>
                                          </p:val>
                                        </p:tav>
                                        <p:tav tm="100000">
                                          <p:val>
                                            <p:strVal val="1+ppt_h/2"/>
                                          </p:val>
                                        </p:tav>
                                      </p:tavLst>
                                    </p:anim>
                                    <p:set>
                                      <p:cBhvr>
                                        <p:cTn id="115" dur="1" fill="hold">
                                          <p:stCondLst>
                                            <p:cond delay="1999"/>
                                          </p:stCondLst>
                                        </p:cTn>
                                        <p:tgtEl>
                                          <p:spTgt spid="7"/>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8"/>
                                        </p:tgtEl>
                                        <p:attrNameLst>
                                          <p:attrName>ppt_x</p:attrName>
                                        </p:attrNameLst>
                                      </p:cBhvr>
                                      <p:tavLst>
                                        <p:tav tm="0">
                                          <p:val>
                                            <p:strVal val="ppt_x"/>
                                          </p:val>
                                        </p:tav>
                                        <p:tav tm="100000">
                                          <p:val>
                                            <p:strVal val="ppt_x"/>
                                          </p:val>
                                        </p:tav>
                                      </p:tavLst>
                                    </p:anim>
                                    <p:anim calcmode="lin" valueType="num">
                                      <p:cBhvr additive="base">
                                        <p:cTn id="118" dur="2000"/>
                                        <p:tgtEl>
                                          <p:spTgt spid="8"/>
                                        </p:tgtEl>
                                        <p:attrNameLst>
                                          <p:attrName>ppt_y</p:attrName>
                                        </p:attrNameLst>
                                      </p:cBhvr>
                                      <p:tavLst>
                                        <p:tav tm="0">
                                          <p:val>
                                            <p:strVal val="ppt_y"/>
                                          </p:val>
                                        </p:tav>
                                        <p:tav tm="100000">
                                          <p:val>
                                            <p:strVal val="1+ppt_h/2"/>
                                          </p:val>
                                        </p:tav>
                                      </p:tavLst>
                                    </p:anim>
                                    <p:set>
                                      <p:cBhvr>
                                        <p:cTn id="119" dur="1" fill="hold">
                                          <p:stCondLst>
                                            <p:cond delay="1999"/>
                                          </p:stCondLst>
                                        </p:cTn>
                                        <p:tgtEl>
                                          <p:spTgt spid="8"/>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9"/>
                                        </p:tgtEl>
                                        <p:attrNameLst>
                                          <p:attrName>ppt_x</p:attrName>
                                        </p:attrNameLst>
                                      </p:cBhvr>
                                      <p:tavLst>
                                        <p:tav tm="0">
                                          <p:val>
                                            <p:strVal val="ppt_x"/>
                                          </p:val>
                                        </p:tav>
                                        <p:tav tm="100000">
                                          <p:val>
                                            <p:strVal val="ppt_x"/>
                                          </p:val>
                                        </p:tav>
                                      </p:tavLst>
                                    </p:anim>
                                    <p:anim calcmode="lin" valueType="num">
                                      <p:cBhvr additive="base">
                                        <p:cTn id="122" dur="2000"/>
                                        <p:tgtEl>
                                          <p:spTgt spid="9"/>
                                        </p:tgtEl>
                                        <p:attrNameLst>
                                          <p:attrName>ppt_y</p:attrName>
                                        </p:attrNameLst>
                                      </p:cBhvr>
                                      <p:tavLst>
                                        <p:tav tm="0">
                                          <p:val>
                                            <p:strVal val="ppt_y"/>
                                          </p:val>
                                        </p:tav>
                                        <p:tav tm="100000">
                                          <p:val>
                                            <p:strVal val="1+ppt_h/2"/>
                                          </p:val>
                                        </p:tav>
                                      </p:tavLst>
                                    </p:anim>
                                    <p:set>
                                      <p:cBhvr>
                                        <p:cTn id="123" dur="1" fill="hold">
                                          <p:stCondLst>
                                            <p:cond delay="1999"/>
                                          </p:stCondLst>
                                        </p:cTn>
                                        <p:tgtEl>
                                          <p:spTgt spid="9"/>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10"/>
                                        </p:tgtEl>
                                        <p:attrNameLst>
                                          <p:attrName>ppt_x</p:attrName>
                                        </p:attrNameLst>
                                      </p:cBhvr>
                                      <p:tavLst>
                                        <p:tav tm="0">
                                          <p:val>
                                            <p:strVal val="ppt_x"/>
                                          </p:val>
                                        </p:tav>
                                        <p:tav tm="100000">
                                          <p:val>
                                            <p:strVal val="ppt_x"/>
                                          </p:val>
                                        </p:tav>
                                      </p:tavLst>
                                    </p:anim>
                                    <p:anim calcmode="lin" valueType="num">
                                      <p:cBhvr additive="base">
                                        <p:cTn id="126" dur="2000"/>
                                        <p:tgtEl>
                                          <p:spTgt spid="10"/>
                                        </p:tgtEl>
                                        <p:attrNameLst>
                                          <p:attrName>ppt_y</p:attrName>
                                        </p:attrNameLst>
                                      </p:cBhvr>
                                      <p:tavLst>
                                        <p:tav tm="0">
                                          <p:val>
                                            <p:strVal val="ppt_y"/>
                                          </p:val>
                                        </p:tav>
                                        <p:tav tm="100000">
                                          <p:val>
                                            <p:strVal val="1+ppt_h/2"/>
                                          </p:val>
                                        </p:tav>
                                      </p:tavLst>
                                    </p:anim>
                                    <p:set>
                                      <p:cBhvr>
                                        <p:cTn id="127" dur="1" fill="hold">
                                          <p:stCondLst>
                                            <p:cond delay="1999"/>
                                          </p:stCondLst>
                                        </p:cTn>
                                        <p:tgtEl>
                                          <p:spTgt spid="10"/>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ppt_x"/>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ppt_x"/>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ppt_x"/>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ppt_x"/>
                                          </p:val>
                                        </p:tav>
                                      </p:tavLst>
                                    </p:anim>
                                    <p:anim calcmode="lin" valueType="num">
                                      <p:cBhvr additive="base">
                                        <p:cTn id="146" dur="2000"/>
                                        <p:tgtEl>
                                          <p:spTgt spid="15"/>
                                        </p:tgtEl>
                                        <p:attrNameLst>
                                          <p:attrName>ppt_y</p:attrName>
                                        </p:attrNameLst>
                                      </p:cBhvr>
                                      <p:tavLst>
                                        <p:tav tm="0">
                                          <p:val>
                                            <p:strVal val="ppt_y"/>
                                          </p:val>
                                        </p:tav>
                                        <p:tav tm="100000">
                                          <p:val>
                                            <p:strVal val="1+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ppt_x"/>
                                          </p:val>
                                        </p:tav>
                                      </p:tavLst>
                                    </p:anim>
                                    <p:anim calcmode="lin" valueType="num">
                                      <p:cBhvr additive="base">
                                        <p:cTn id="150" dur="2000"/>
                                        <p:tgtEl>
                                          <p:spTgt spid="16"/>
                                        </p:tgtEl>
                                        <p:attrNameLst>
                                          <p:attrName>ppt_y</p:attrName>
                                        </p:attrNameLst>
                                      </p:cBhvr>
                                      <p:tavLst>
                                        <p:tav tm="0">
                                          <p:val>
                                            <p:strVal val="ppt_y"/>
                                          </p:val>
                                        </p:tav>
                                        <p:tav tm="100000">
                                          <p:val>
                                            <p:strVal val="1+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ppt_x"/>
                                          </p:val>
                                        </p:tav>
                                      </p:tavLst>
                                    </p:anim>
                                    <p:anim calcmode="lin" valueType="num">
                                      <p:cBhvr additive="base">
                                        <p:cTn id="154" dur="2000"/>
                                        <p:tgtEl>
                                          <p:spTgt spid="17"/>
                                        </p:tgtEl>
                                        <p:attrNameLst>
                                          <p:attrName>ppt_y</p:attrName>
                                        </p:attrNameLst>
                                      </p:cBhvr>
                                      <p:tavLst>
                                        <p:tav tm="0">
                                          <p:val>
                                            <p:strVal val="ppt_y"/>
                                          </p:val>
                                        </p:tav>
                                        <p:tav tm="100000">
                                          <p:val>
                                            <p:strVal val="1+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ppt_x"/>
                                          </p:val>
                                        </p:tav>
                                      </p:tavLst>
                                    </p:anim>
                                    <p:anim calcmode="lin" valueType="num">
                                      <p:cBhvr additive="base">
                                        <p:cTn id="158" dur="2000"/>
                                        <p:tgtEl>
                                          <p:spTgt spid="18"/>
                                        </p:tgtEl>
                                        <p:attrNameLst>
                                          <p:attrName>ppt_y</p:attrName>
                                        </p:attrNameLst>
                                      </p:cBhvr>
                                      <p:tavLst>
                                        <p:tav tm="0">
                                          <p:val>
                                            <p:strVal val="ppt_y"/>
                                          </p:val>
                                        </p:tav>
                                        <p:tav tm="100000">
                                          <p:val>
                                            <p:strVal val="1+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ppt_x"/>
                                          </p:val>
                                        </p:tav>
                                      </p:tavLst>
                                    </p:anim>
                                    <p:anim calcmode="lin" valueType="num">
                                      <p:cBhvr additive="base">
                                        <p:cTn id="162" dur="2000"/>
                                        <p:tgtEl>
                                          <p:spTgt spid="19"/>
                                        </p:tgtEl>
                                        <p:attrNameLst>
                                          <p:attrName>ppt_y</p:attrName>
                                        </p:attrNameLst>
                                      </p:cBhvr>
                                      <p:tavLst>
                                        <p:tav tm="0">
                                          <p:val>
                                            <p:strVal val="ppt_y"/>
                                          </p:val>
                                        </p:tav>
                                        <p:tav tm="100000">
                                          <p:val>
                                            <p:strVal val="1+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ppt_x"/>
                                          </p:val>
                                        </p:tav>
                                      </p:tavLst>
                                    </p:anim>
                                    <p:anim calcmode="lin" valueType="num">
                                      <p:cBhvr additive="base">
                                        <p:cTn id="166" dur="2000"/>
                                        <p:tgtEl>
                                          <p:spTgt spid="20"/>
                                        </p:tgtEl>
                                        <p:attrNameLst>
                                          <p:attrName>ppt_y</p:attrName>
                                        </p:attrNameLst>
                                      </p:cBhvr>
                                      <p:tavLst>
                                        <p:tav tm="0">
                                          <p:val>
                                            <p:strVal val="ppt_y"/>
                                          </p:val>
                                        </p:tav>
                                        <p:tav tm="100000">
                                          <p:val>
                                            <p:strVal val="1+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8" presetClass="emph" presetSubtype="0" autoRev="1" fill="hold" grpId="3"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grpId="3" nodeType="withEffect">
                                  <p:stCondLst>
                                    <p:cond delay="0"/>
                                  </p:stCondLst>
                                  <p:childTnLst>
                                    <p:animRot by="-21600000">
                                      <p:cBhvr>
                                        <p:cTn id="171" dur="2000" fill="hold"/>
                                        <p:tgtEl>
                                          <p:spTgt spid="7"/>
                                        </p:tgtEl>
                                        <p:attrNameLst>
                                          <p:attrName>r</p:attrName>
                                        </p:attrNameLst>
                                      </p:cBhvr>
                                    </p:animRot>
                                  </p:childTnLst>
                                </p:cTn>
                              </p:par>
                              <p:par>
                                <p:cTn id="172" presetID="8" presetClass="emph" presetSubtype="0" autoRev="1" fill="hold" grpId="3" nodeType="withEffect">
                                  <p:stCondLst>
                                    <p:cond delay="0"/>
                                  </p:stCondLst>
                                  <p:childTnLst>
                                    <p:animRot by="-21600000">
                                      <p:cBhvr>
                                        <p:cTn id="173" dur="2000" fill="hold"/>
                                        <p:tgtEl>
                                          <p:spTgt spid="9"/>
                                        </p:tgtEl>
                                        <p:attrNameLst>
                                          <p:attrName>r</p:attrName>
                                        </p:attrNameLst>
                                      </p:cBhvr>
                                    </p:animRot>
                                  </p:childTnLst>
                                </p:cTn>
                              </p:par>
                              <p:par>
                                <p:cTn id="174" presetID="8" presetClass="emph" presetSubtype="0" autoRev="1" fill="hold" grpId="3" nodeType="withEffect">
                                  <p:stCondLst>
                                    <p:cond delay="0"/>
                                  </p:stCondLst>
                                  <p:childTnLst>
                                    <p:animRot by="-21600000">
                                      <p:cBhvr>
                                        <p:cTn id="175" dur="2000" fill="hold"/>
                                        <p:tgtEl>
                                          <p:spTgt spid="11"/>
                                        </p:tgtEl>
                                        <p:attrNameLst>
                                          <p:attrName>r</p:attrName>
                                        </p:attrNameLst>
                                      </p:cBhvr>
                                    </p:animRot>
                                  </p:childTnLst>
                                </p:cTn>
                              </p:par>
                              <p:par>
                                <p:cTn id="176" presetID="8" presetClass="emph" presetSubtype="0" autoRev="1" fill="hold" grpId="3" nodeType="withEffect">
                                  <p:stCondLst>
                                    <p:cond delay="0"/>
                                  </p:stCondLst>
                                  <p:childTnLst>
                                    <p:animRot by="-21600000">
                                      <p:cBhvr>
                                        <p:cTn id="177" dur="2000" fill="hold"/>
                                        <p:tgtEl>
                                          <p:spTgt spid="13"/>
                                        </p:tgtEl>
                                        <p:attrNameLst>
                                          <p:attrName>r</p:attrName>
                                        </p:attrNameLst>
                                      </p:cBhvr>
                                    </p:animRot>
                                  </p:childTnLst>
                                </p:cTn>
                              </p:par>
                              <p:par>
                                <p:cTn id="178" presetID="8" presetClass="emph" presetSubtype="0" autoRev="1" fill="hold" grpId="3" nodeType="withEffect">
                                  <p:stCondLst>
                                    <p:cond delay="0"/>
                                  </p:stCondLst>
                                  <p:childTnLst>
                                    <p:animRot by="-21600000">
                                      <p:cBhvr>
                                        <p:cTn id="179" dur="2000" fill="hold"/>
                                        <p:tgtEl>
                                          <p:spTgt spid="15"/>
                                        </p:tgtEl>
                                        <p:attrNameLst>
                                          <p:attrName>r</p:attrName>
                                        </p:attrNameLst>
                                      </p:cBhvr>
                                    </p:animRot>
                                  </p:childTnLst>
                                </p:cTn>
                              </p:par>
                              <p:par>
                                <p:cTn id="180" presetID="8" presetClass="emph" presetSubtype="0" autoRev="1" fill="hold" grpId="3" nodeType="withEffect">
                                  <p:stCondLst>
                                    <p:cond delay="0"/>
                                  </p:stCondLst>
                                  <p:childTnLst>
                                    <p:animRot by="-21600000">
                                      <p:cBhvr>
                                        <p:cTn id="181" dur="2000" fill="hold"/>
                                        <p:tgtEl>
                                          <p:spTgt spid="17"/>
                                        </p:tgtEl>
                                        <p:attrNameLst>
                                          <p:attrName>r</p:attrName>
                                        </p:attrNameLst>
                                      </p:cBhvr>
                                    </p:animRot>
                                  </p:childTnLst>
                                </p:cTn>
                              </p:par>
                              <p:par>
                                <p:cTn id="182" presetID="8" presetClass="emph" presetSubtype="0" autoRev="1" fill="hold" grpId="3" nodeType="withEffect">
                                  <p:stCondLst>
                                    <p:cond delay="0"/>
                                  </p:stCondLst>
                                  <p:childTnLst>
                                    <p:animRot by="-21600000">
                                      <p:cBhvr>
                                        <p:cTn id="183" dur="2000" fill="hold"/>
                                        <p:tgtEl>
                                          <p:spTgt spid="19"/>
                                        </p:tgtEl>
                                        <p:attrNameLst>
                                          <p:attrName>r</p:attrName>
                                        </p:attrNameLst>
                                      </p:cBhvr>
                                    </p:animRot>
                                  </p:childTnLst>
                                </p:cTn>
                              </p:par>
                              <p:par>
                                <p:cTn id="184" presetID="8" presetClass="emph" presetSubtype="0" autoRev="1" fill="hold" grpId="3"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grpId="3" nodeType="withEffect">
                                  <p:stCondLst>
                                    <p:cond delay="0"/>
                                  </p:stCondLst>
                                  <p:childTnLst>
                                    <p:animRot by="21600000">
                                      <p:cBhvr>
                                        <p:cTn id="187" dur="2000" fill="hold"/>
                                        <p:tgtEl>
                                          <p:spTgt spid="8"/>
                                        </p:tgtEl>
                                        <p:attrNameLst>
                                          <p:attrName>r</p:attrName>
                                        </p:attrNameLst>
                                      </p:cBhvr>
                                    </p:animRot>
                                  </p:childTnLst>
                                </p:cTn>
                              </p:par>
                              <p:par>
                                <p:cTn id="188" presetID="8" presetClass="emph" presetSubtype="0" autoRev="1" fill="hold" grpId="3" nodeType="withEffect">
                                  <p:stCondLst>
                                    <p:cond delay="0"/>
                                  </p:stCondLst>
                                  <p:childTnLst>
                                    <p:animRot by="21600000">
                                      <p:cBhvr>
                                        <p:cTn id="189" dur="2000" fill="hold"/>
                                        <p:tgtEl>
                                          <p:spTgt spid="10"/>
                                        </p:tgtEl>
                                        <p:attrNameLst>
                                          <p:attrName>r</p:attrName>
                                        </p:attrNameLst>
                                      </p:cBhvr>
                                    </p:animRot>
                                  </p:childTnLst>
                                </p:cTn>
                              </p:par>
                              <p:par>
                                <p:cTn id="190" presetID="8" presetClass="emph" presetSubtype="0" autoRev="1" fill="hold" grpId="3" nodeType="withEffect">
                                  <p:stCondLst>
                                    <p:cond delay="0"/>
                                  </p:stCondLst>
                                  <p:childTnLst>
                                    <p:animRot by="21600000">
                                      <p:cBhvr>
                                        <p:cTn id="191" dur="2000" fill="hold"/>
                                        <p:tgtEl>
                                          <p:spTgt spid="12"/>
                                        </p:tgtEl>
                                        <p:attrNameLst>
                                          <p:attrName>r</p:attrName>
                                        </p:attrNameLst>
                                      </p:cBhvr>
                                    </p:animRot>
                                  </p:childTnLst>
                                </p:cTn>
                              </p:par>
                              <p:par>
                                <p:cTn id="192" presetID="8" presetClass="emph" presetSubtype="0" autoRev="1" fill="hold" grpId="3" nodeType="withEffect">
                                  <p:stCondLst>
                                    <p:cond delay="0"/>
                                  </p:stCondLst>
                                  <p:childTnLst>
                                    <p:animRot by="21600000">
                                      <p:cBhvr>
                                        <p:cTn id="193" dur="2000" fill="hold"/>
                                        <p:tgtEl>
                                          <p:spTgt spid="14"/>
                                        </p:tgtEl>
                                        <p:attrNameLst>
                                          <p:attrName>r</p:attrName>
                                        </p:attrNameLst>
                                      </p:cBhvr>
                                    </p:animRot>
                                  </p:childTnLst>
                                </p:cTn>
                              </p:par>
                              <p:par>
                                <p:cTn id="194" presetID="8" presetClass="emph" presetSubtype="0" autoRev="1" fill="hold" grpId="3"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grpId="3"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grpId="3" nodeType="withEffect">
                                  <p:stCondLst>
                                    <p:cond delay="0"/>
                                  </p:stCondLst>
                                  <p:childTnLst>
                                    <p:animRot by="21600000">
                                      <p:cBhvr>
                                        <p:cTn id="199" dur="2000" fill="hold"/>
                                        <p:tgtEl>
                                          <p:spTgt spid="20"/>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5" presetClass="entr" presetSubtype="5"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checkerboard(down)">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500166" y="1785932"/>
            <a:ext cx="6357982" cy="1477328"/>
          </a:xfrm>
          <a:prstGeom prst="rect">
            <a:avLst/>
          </a:prstGeom>
          <a:noFill/>
        </p:spPr>
        <p:txBody>
          <a:bodyPr wrap="square" rtlCol="0">
            <a:spAutoFit/>
          </a:bodyPr>
          <a:lstStyle/>
          <a:p>
            <a:pPr algn="ctr"/>
            <a:r>
              <a:rPr lang="es-PE" b="1" dirty="0" smtClean="0">
                <a:solidFill>
                  <a:srgbClr val="6B3305"/>
                </a:solidFill>
              </a:rPr>
              <a:t>Ahora bien, vemos algunas recomendaciones para preservar ese tesoro llamado juventud más allá del tiempo:</a:t>
            </a:r>
          </a:p>
          <a:p>
            <a:pPr algn="ctr"/>
            <a:r>
              <a:rPr lang="es-PE" b="1" dirty="0" smtClean="0">
                <a:solidFill>
                  <a:srgbClr val="6B3305"/>
                </a:solidFill>
              </a:rPr>
              <a:t>“Mantén vivos tus deseos, tus sueños, tus metas” El proyectarnos a futuro nos da la sensación de continuidad y le inyecta propósito y pasión a nuestros días.</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6F1B53"/>
            </a:gs>
            <a:gs pos="50000">
              <a:srgbClr val="FCD4F2">
                <a:shade val="67500"/>
                <a:satMod val="115000"/>
              </a:srgbClr>
            </a:gs>
            <a:gs pos="100000">
              <a:srgbClr val="FCD4F2">
                <a:shade val="100000"/>
                <a:satMod val="115000"/>
              </a:srgbClr>
            </a:gs>
          </a:gsLst>
          <a:lin ang="0" scaled="1"/>
        </a:gradFill>
        <a:effectLst/>
      </p:bgPr>
    </p:bg>
    <p:spTree>
      <p:nvGrpSpPr>
        <p:cNvPr id="1" name=""/>
        <p:cNvGrpSpPr/>
        <p:nvPr/>
      </p:nvGrpSpPr>
      <p:grpSpPr>
        <a:xfrm>
          <a:off x="0" y="0"/>
          <a:ext cx="0" cy="0"/>
          <a:chOff x="0" y="0"/>
          <a:chExt cx="0" cy="0"/>
        </a:xfrm>
      </p:grpSpPr>
      <p:pic>
        <p:nvPicPr>
          <p:cNvPr id="39" name="38 Imagen" descr="stock-photo-29.jpg"/>
          <p:cNvPicPr>
            <a:picLocks noChangeAspect="1"/>
          </p:cNvPicPr>
          <p:nvPr/>
        </p:nvPicPr>
        <p:blipFill>
          <a:blip r:embed="rId2"/>
          <a:stretch>
            <a:fillRect/>
          </a:stretch>
        </p:blipFill>
        <p:spPr>
          <a:xfrm>
            <a:off x="2232" y="0"/>
            <a:ext cx="9141768" cy="5143500"/>
          </a:xfrm>
          <a:prstGeom prst="rect">
            <a:avLst/>
          </a:prstGeom>
        </p:spPr>
      </p:pic>
      <p:sp>
        <p:nvSpPr>
          <p:cNvPr id="40" name="39 Conector"/>
          <p:cNvSpPr/>
          <p:nvPr/>
        </p:nvSpPr>
        <p:spPr>
          <a:xfrm>
            <a:off x="0"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1" name="40 Conector"/>
          <p:cNvSpPr/>
          <p:nvPr/>
        </p:nvSpPr>
        <p:spPr>
          <a:xfrm>
            <a:off x="642910"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2" name="41 Conector"/>
          <p:cNvSpPr/>
          <p:nvPr/>
        </p:nvSpPr>
        <p:spPr>
          <a:xfrm>
            <a:off x="1571636"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3" name="42 Conector"/>
          <p:cNvSpPr/>
          <p:nvPr/>
        </p:nvSpPr>
        <p:spPr>
          <a:xfrm>
            <a:off x="2214546"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4" name="43 Conector"/>
          <p:cNvSpPr/>
          <p:nvPr/>
        </p:nvSpPr>
        <p:spPr>
          <a:xfrm>
            <a:off x="3143272"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5" name="44 Conector"/>
          <p:cNvSpPr/>
          <p:nvPr/>
        </p:nvSpPr>
        <p:spPr>
          <a:xfrm>
            <a:off x="3786182"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6" name="45 Conector"/>
          <p:cNvSpPr/>
          <p:nvPr/>
        </p:nvSpPr>
        <p:spPr>
          <a:xfrm>
            <a:off x="4714908"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7" name="46 Conector"/>
          <p:cNvSpPr/>
          <p:nvPr/>
        </p:nvSpPr>
        <p:spPr>
          <a:xfrm>
            <a:off x="5357818"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8" name="47 Conector"/>
          <p:cNvSpPr/>
          <p:nvPr/>
        </p:nvSpPr>
        <p:spPr>
          <a:xfrm>
            <a:off x="6250809"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9" name="48 Conector"/>
          <p:cNvSpPr/>
          <p:nvPr/>
        </p:nvSpPr>
        <p:spPr>
          <a:xfrm>
            <a:off x="6893719"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0" name="49 Conector"/>
          <p:cNvSpPr/>
          <p:nvPr/>
        </p:nvSpPr>
        <p:spPr>
          <a:xfrm>
            <a:off x="7822445"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1" name="50 Conector"/>
          <p:cNvSpPr/>
          <p:nvPr/>
        </p:nvSpPr>
        <p:spPr>
          <a:xfrm>
            <a:off x="0"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2" name="51 Conector"/>
          <p:cNvSpPr/>
          <p:nvPr/>
        </p:nvSpPr>
        <p:spPr>
          <a:xfrm>
            <a:off x="642910"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3" name="52 Conector"/>
          <p:cNvSpPr/>
          <p:nvPr/>
        </p:nvSpPr>
        <p:spPr>
          <a:xfrm>
            <a:off x="1571636"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4" name="53 Conector"/>
          <p:cNvSpPr/>
          <p:nvPr/>
        </p:nvSpPr>
        <p:spPr>
          <a:xfrm>
            <a:off x="2214546"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5" name="54 Conector"/>
          <p:cNvSpPr/>
          <p:nvPr/>
        </p:nvSpPr>
        <p:spPr>
          <a:xfrm>
            <a:off x="3143272"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6" name="55 Conector"/>
          <p:cNvSpPr/>
          <p:nvPr/>
        </p:nvSpPr>
        <p:spPr>
          <a:xfrm>
            <a:off x="3786182"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7" name="56 Conector"/>
          <p:cNvSpPr/>
          <p:nvPr/>
        </p:nvSpPr>
        <p:spPr>
          <a:xfrm>
            <a:off x="4714908"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8" name="57 Conector"/>
          <p:cNvSpPr/>
          <p:nvPr/>
        </p:nvSpPr>
        <p:spPr>
          <a:xfrm>
            <a:off x="5357818"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59" name="58 Conector"/>
          <p:cNvSpPr/>
          <p:nvPr/>
        </p:nvSpPr>
        <p:spPr>
          <a:xfrm>
            <a:off x="6250809"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60" name="59 Conector"/>
          <p:cNvSpPr/>
          <p:nvPr/>
        </p:nvSpPr>
        <p:spPr>
          <a:xfrm>
            <a:off x="6893719"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61" name="60 Conector"/>
          <p:cNvSpPr/>
          <p:nvPr/>
        </p:nvSpPr>
        <p:spPr>
          <a:xfrm>
            <a:off x="7822445"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5" name="24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51"/>
                                        </p:tgtEl>
                                        <p:attrNameLst>
                                          <p:attrName>style.visibility</p:attrName>
                                        </p:attrNameLst>
                                      </p:cBhvr>
                                      <p:to>
                                        <p:strVal val="visible"/>
                                      </p:to>
                                    </p:set>
                                    <p:anim calcmode="lin" valueType="num">
                                      <p:cBhvr additive="base">
                                        <p:cTn id="9" dur="2000" fill="hold"/>
                                        <p:tgtEl>
                                          <p:spTgt spid="51"/>
                                        </p:tgtEl>
                                        <p:attrNameLst>
                                          <p:attrName>ppt_x</p:attrName>
                                        </p:attrNameLst>
                                      </p:cBhvr>
                                      <p:tavLst>
                                        <p:tav tm="0">
                                          <p:val>
                                            <p:strVal val="1+#ppt_w/2"/>
                                          </p:val>
                                        </p:tav>
                                        <p:tav tm="100000">
                                          <p:val>
                                            <p:strVal val="#ppt_x"/>
                                          </p:val>
                                        </p:tav>
                                      </p:tavLst>
                                    </p:anim>
                                    <p:anim calcmode="lin" valueType="num">
                                      <p:cBhvr additive="base">
                                        <p:cTn id="10" dur="2000" fill="hold"/>
                                        <p:tgtEl>
                                          <p:spTgt spid="51"/>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52"/>
                                        </p:tgtEl>
                                        <p:attrNameLst>
                                          <p:attrName>style.visibility</p:attrName>
                                        </p:attrNameLst>
                                      </p:cBhvr>
                                      <p:to>
                                        <p:strVal val="visible"/>
                                      </p:to>
                                    </p:set>
                                    <p:anim calcmode="lin" valueType="num">
                                      <p:cBhvr additive="base">
                                        <p:cTn id="13" dur="2000" fill="hold"/>
                                        <p:tgtEl>
                                          <p:spTgt spid="52"/>
                                        </p:tgtEl>
                                        <p:attrNameLst>
                                          <p:attrName>ppt_x</p:attrName>
                                        </p:attrNameLst>
                                      </p:cBhvr>
                                      <p:tavLst>
                                        <p:tav tm="0">
                                          <p:val>
                                            <p:strVal val="1+#ppt_w/2"/>
                                          </p:val>
                                        </p:tav>
                                        <p:tav tm="100000">
                                          <p:val>
                                            <p:strVal val="#ppt_x"/>
                                          </p:val>
                                        </p:tav>
                                      </p:tavLst>
                                    </p:anim>
                                    <p:anim calcmode="lin" valueType="num">
                                      <p:cBhvr additive="base">
                                        <p:cTn id="14" dur="2000" fill="hold"/>
                                        <p:tgtEl>
                                          <p:spTgt spid="52"/>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2000" fill="hold"/>
                                        <p:tgtEl>
                                          <p:spTgt spid="53"/>
                                        </p:tgtEl>
                                        <p:attrNameLst>
                                          <p:attrName>ppt_x</p:attrName>
                                        </p:attrNameLst>
                                      </p:cBhvr>
                                      <p:tavLst>
                                        <p:tav tm="0">
                                          <p:val>
                                            <p:strVal val="1+#ppt_w/2"/>
                                          </p:val>
                                        </p:tav>
                                        <p:tav tm="100000">
                                          <p:val>
                                            <p:strVal val="#ppt_x"/>
                                          </p:val>
                                        </p:tav>
                                      </p:tavLst>
                                    </p:anim>
                                    <p:anim calcmode="lin" valueType="num">
                                      <p:cBhvr additive="base">
                                        <p:cTn id="18" dur="2000" fill="hold"/>
                                        <p:tgtEl>
                                          <p:spTgt spid="53"/>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54"/>
                                        </p:tgtEl>
                                        <p:attrNameLst>
                                          <p:attrName>style.visibility</p:attrName>
                                        </p:attrNameLst>
                                      </p:cBhvr>
                                      <p:to>
                                        <p:strVal val="visible"/>
                                      </p:to>
                                    </p:set>
                                    <p:anim calcmode="lin" valueType="num">
                                      <p:cBhvr additive="base">
                                        <p:cTn id="21" dur="2000" fill="hold"/>
                                        <p:tgtEl>
                                          <p:spTgt spid="54"/>
                                        </p:tgtEl>
                                        <p:attrNameLst>
                                          <p:attrName>ppt_x</p:attrName>
                                        </p:attrNameLst>
                                      </p:cBhvr>
                                      <p:tavLst>
                                        <p:tav tm="0">
                                          <p:val>
                                            <p:strVal val="1+#ppt_w/2"/>
                                          </p:val>
                                        </p:tav>
                                        <p:tav tm="100000">
                                          <p:val>
                                            <p:strVal val="#ppt_x"/>
                                          </p:val>
                                        </p:tav>
                                      </p:tavLst>
                                    </p:anim>
                                    <p:anim calcmode="lin" valueType="num">
                                      <p:cBhvr additive="base">
                                        <p:cTn id="22" dur="2000" fill="hold"/>
                                        <p:tgtEl>
                                          <p:spTgt spid="54"/>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2000" fill="hold"/>
                                        <p:tgtEl>
                                          <p:spTgt spid="55"/>
                                        </p:tgtEl>
                                        <p:attrNameLst>
                                          <p:attrName>ppt_x</p:attrName>
                                        </p:attrNameLst>
                                      </p:cBhvr>
                                      <p:tavLst>
                                        <p:tav tm="0">
                                          <p:val>
                                            <p:strVal val="1+#ppt_w/2"/>
                                          </p:val>
                                        </p:tav>
                                        <p:tav tm="100000">
                                          <p:val>
                                            <p:strVal val="#ppt_x"/>
                                          </p:val>
                                        </p:tav>
                                      </p:tavLst>
                                    </p:anim>
                                    <p:anim calcmode="lin" valueType="num">
                                      <p:cBhvr additive="base">
                                        <p:cTn id="26" dur="2000" fill="hold"/>
                                        <p:tgtEl>
                                          <p:spTgt spid="55"/>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6"/>
                                        </p:tgtEl>
                                        <p:attrNameLst>
                                          <p:attrName>style.visibility</p:attrName>
                                        </p:attrNameLst>
                                      </p:cBhvr>
                                      <p:to>
                                        <p:strVal val="visible"/>
                                      </p:to>
                                    </p:set>
                                    <p:anim calcmode="lin" valueType="num">
                                      <p:cBhvr additive="base">
                                        <p:cTn id="29" dur="2000" fill="hold"/>
                                        <p:tgtEl>
                                          <p:spTgt spid="56"/>
                                        </p:tgtEl>
                                        <p:attrNameLst>
                                          <p:attrName>ppt_x</p:attrName>
                                        </p:attrNameLst>
                                      </p:cBhvr>
                                      <p:tavLst>
                                        <p:tav tm="0">
                                          <p:val>
                                            <p:strVal val="1+#ppt_w/2"/>
                                          </p:val>
                                        </p:tav>
                                        <p:tav tm="100000">
                                          <p:val>
                                            <p:strVal val="#ppt_x"/>
                                          </p:val>
                                        </p:tav>
                                      </p:tavLst>
                                    </p:anim>
                                    <p:anim calcmode="lin" valueType="num">
                                      <p:cBhvr additive="base">
                                        <p:cTn id="30" dur="2000" fill="hold"/>
                                        <p:tgtEl>
                                          <p:spTgt spid="56"/>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7"/>
                                        </p:tgtEl>
                                        <p:attrNameLst>
                                          <p:attrName>style.visibility</p:attrName>
                                        </p:attrNameLst>
                                      </p:cBhvr>
                                      <p:to>
                                        <p:strVal val="visible"/>
                                      </p:to>
                                    </p:set>
                                    <p:anim calcmode="lin" valueType="num">
                                      <p:cBhvr additive="base">
                                        <p:cTn id="33" dur="2000" fill="hold"/>
                                        <p:tgtEl>
                                          <p:spTgt spid="57"/>
                                        </p:tgtEl>
                                        <p:attrNameLst>
                                          <p:attrName>ppt_x</p:attrName>
                                        </p:attrNameLst>
                                      </p:cBhvr>
                                      <p:tavLst>
                                        <p:tav tm="0">
                                          <p:val>
                                            <p:strVal val="1+#ppt_w/2"/>
                                          </p:val>
                                        </p:tav>
                                        <p:tav tm="100000">
                                          <p:val>
                                            <p:strVal val="#ppt_x"/>
                                          </p:val>
                                        </p:tav>
                                      </p:tavLst>
                                    </p:anim>
                                    <p:anim calcmode="lin" valueType="num">
                                      <p:cBhvr additive="base">
                                        <p:cTn id="34" dur="2000" fill="hold"/>
                                        <p:tgtEl>
                                          <p:spTgt spid="57"/>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8"/>
                                        </p:tgtEl>
                                        <p:attrNameLst>
                                          <p:attrName>style.visibility</p:attrName>
                                        </p:attrNameLst>
                                      </p:cBhvr>
                                      <p:to>
                                        <p:strVal val="visible"/>
                                      </p:to>
                                    </p:set>
                                    <p:anim calcmode="lin" valueType="num">
                                      <p:cBhvr additive="base">
                                        <p:cTn id="37" dur="2000" fill="hold"/>
                                        <p:tgtEl>
                                          <p:spTgt spid="58"/>
                                        </p:tgtEl>
                                        <p:attrNameLst>
                                          <p:attrName>ppt_x</p:attrName>
                                        </p:attrNameLst>
                                      </p:cBhvr>
                                      <p:tavLst>
                                        <p:tav tm="0">
                                          <p:val>
                                            <p:strVal val="1+#ppt_w/2"/>
                                          </p:val>
                                        </p:tav>
                                        <p:tav tm="100000">
                                          <p:val>
                                            <p:strVal val="#ppt_x"/>
                                          </p:val>
                                        </p:tav>
                                      </p:tavLst>
                                    </p:anim>
                                    <p:anim calcmode="lin" valueType="num">
                                      <p:cBhvr additive="base">
                                        <p:cTn id="38" dur="2000" fill="hold"/>
                                        <p:tgtEl>
                                          <p:spTgt spid="58"/>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59"/>
                                        </p:tgtEl>
                                        <p:attrNameLst>
                                          <p:attrName>style.visibility</p:attrName>
                                        </p:attrNameLst>
                                      </p:cBhvr>
                                      <p:to>
                                        <p:strVal val="visible"/>
                                      </p:to>
                                    </p:set>
                                    <p:anim calcmode="lin" valueType="num">
                                      <p:cBhvr additive="base">
                                        <p:cTn id="41" dur="2000" fill="hold"/>
                                        <p:tgtEl>
                                          <p:spTgt spid="59"/>
                                        </p:tgtEl>
                                        <p:attrNameLst>
                                          <p:attrName>ppt_x</p:attrName>
                                        </p:attrNameLst>
                                      </p:cBhvr>
                                      <p:tavLst>
                                        <p:tav tm="0">
                                          <p:val>
                                            <p:strVal val="1+#ppt_w/2"/>
                                          </p:val>
                                        </p:tav>
                                        <p:tav tm="100000">
                                          <p:val>
                                            <p:strVal val="#ppt_x"/>
                                          </p:val>
                                        </p:tav>
                                      </p:tavLst>
                                    </p:anim>
                                    <p:anim calcmode="lin" valueType="num">
                                      <p:cBhvr additive="base">
                                        <p:cTn id="42" dur="2000" fill="hold"/>
                                        <p:tgtEl>
                                          <p:spTgt spid="59"/>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2000" fill="hold"/>
                                        <p:tgtEl>
                                          <p:spTgt spid="60"/>
                                        </p:tgtEl>
                                        <p:attrNameLst>
                                          <p:attrName>ppt_x</p:attrName>
                                        </p:attrNameLst>
                                      </p:cBhvr>
                                      <p:tavLst>
                                        <p:tav tm="0">
                                          <p:val>
                                            <p:strVal val="1+#ppt_w/2"/>
                                          </p:val>
                                        </p:tav>
                                        <p:tav tm="100000">
                                          <p:val>
                                            <p:strVal val="#ppt_x"/>
                                          </p:val>
                                        </p:tav>
                                      </p:tavLst>
                                    </p:anim>
                                    <p:anim calcmode="lin" valueType="num">
                                      <p:cBhvr additive="base">
                                        <p:cTn id="46" dur="2000" fill="hold"/>
                                        <p:tgtEl>
                                          <p:spTgt spid="60"/>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61"/>
                                        </p:tgtEl>
                                        <p:attrNameLst>
                                          <p:attrName>style.visibility</p:attrName>
                                        </p:attrNameLst>
                                      </p:cBhvr>
                                      <p:to>
                                        <p:strVal val="visible"/>
                                      </p:to>
                                    </p:set>
                                    <p:anim calcmode="lin" valueType="num">
                                      <p:cBhvr additive="base">
                                        <p:cTn id="49" dur="2000" fill="hold"/>
                                        <p:tgtEl>
                                          <p:spTgt spid="61"/>
                                        </p:tgtEl>
                                        <p:attrNameLst>
                                          <p:attrName>ppt_x</p:attrName>
                                        </p:attrNameLst>
                                      </p:cBhvr>
                                      <p:tavLst>
                                        <p:tav tm="0">
                                          <p:val>
                                            <p:strVal val="1+#ppt_w/2"/>
                                          </p:val>
                                        </p:tav>
                                        <p:tav tm="100000">
                                          <p:val>
                                            <p:strVal val="#ppt_x"/>
                                          </p:val>
                                        </p:tav>
                                      </p:tavLst>
                                    </p:anim>
                                    <p:anim calcmode="lin" valueType="num">
                                      <p:cBhvr additive="base">
                                        <p:cTn id="50" dur="2000" fill="hold"/>
                                        <p:tgtEl>
                                          <p:spTgt spid="61"/>
                                        </p:tgtEl>
                                        <p:attrNameLst>
                                          <p:attrName>ppt_y</p:attrName>
                                        </p:attrNameLst>
                                      </p:cBhvr>
                                      <p:tavLst>
                                        <p:tav tm="0">
                                          <p:val>
                                            <p:strVal val="1+#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40"/>
                                        </p:tgtEl>
                                        <p:attrNameLst>
                                          <p:attrName>style.visibility</p:attrName>
                                        </p:attrNameLst>
                                      </p:cBhvr>
                                      <p:to>
                                        <p:strVal val="visible"/>
                                      </p:to>
                                    </p:set>
                                    <p:anim calcmode="lin" valueType="num">
                                      <p:cBhvr additive="base">
                                        <p:cTn id="53" dur="2000" fill="hold"/>
                                        <p:tgtEl>
                                          <p:spTgt spid="40"/>
                                        </p:tgtEl>
                                        <p:attrNameLst>
                                          <p:attrName>ppt_x</p:attrName>
                                        </p:attrNameLst>
                                      </p:cBhvr>
                                      <p:tavLst>
                                        <p:tav tm="0">
                                          <p:val>
                                            <p:strVal val="1+#ppt_w/2"/>
                                          </p:val>
                                        </p:tav>
                                        <p:tav tm="100000">
                                          <p:val>
                                            <p:strVal val="#ppt_x"/>
                                          </p:val>
                                        </p:tav>
                                      </p:tavLst>
                                    </p:anim>
                                    <p:anim calcmode="lin" valueType="num">
                                      <p:cBhvr additive="base">
                                        <p:cTn id="54" dur="2000" fill="hold"/>
                                        <p:tgtEl>
                                          <p:spTgt spid="40"/>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41"/>
                                        </p:tgtEl>
                                        <p:attrNameLst>
                                          <p:attrName>style.visibility</p:attrName>
                                        </p:attrNameLst>
                                      </p:cBhvr>
                                      <p:to>
                                        <p:strVal val="visible"/>
                                      </p:to>
                                    </p:set>
                                    <p:anim calcmode="lin" valueType="num">
                                      <p:cBhvr additive="base">
                                        <p:cTn id="57" dur="2000" fill="hold"/>
                                        <p:tgtEl>
                                          <p:spTgt spid="41"/>
                                        </p:tgtEl>
                                        <p:attrNameLst>
                                          <p:attrName>ppt_x</p:attrName>
                                        </p:attrNameLst>
                                      </p:cBhvr>
                                      <p:tavLst>
                                        <p:tav tm="0">
                                          <p:val>
                                            <p:strVal val="1+#ppt_w/2"/>
                                          </p:val>
                                        </p:tav>
                                        <p:tav tm="100000">
                                          <p:val>
                                            <p:strVal val="#ppt_x"/>
                                          </p:val>
                                        </p:tav>
                                      </p:tavLst>
                                    </p:anim>
                                    <p:anim calcmode="lin" valueType="num">
                                      <p:cBhvr additive="base">
                                        <p:cTn id="58" dur="2000" fill="hold"/>
                                        <p:tgtEl>
                                          <p:spTgt spid="41"/>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42"/>
                                        </p:tgtEl>
                                        <p:attrNameLst>
                                          <p:attrName>style.visibility</p:attrName>
                                        </p:attrNameLst>
                                      </p:cBhvr>
                                      <p:to>
                                        <p:strVal val="visible"/>
                                      </p:to>
                                    </p:set>
                                    <p:anim calcmode="lin" valueType="num">
                                      <p:cBhvr additive="base">
                                        <p:cTn id="61" dur="2000" fill="hold"/>
                                        <p:tgtEl>
                                          <p:spTgt spid="42"/>
                                        </p:tgtEl>
                                        <p:attrNameLst>
                                          <p:attrName>ppt_x</p:attrName>
                                        </p:attrNameLst>
                                      </p:cBhvr>
                                      <p:tavLst>
                                        <p:tav tm="0">
                                          <p:val>
                                            <p:strVal val="1+#ppt_w/2"/>
                                          </p:val>
                                        </p:tav>
                                        <p:tav tm="100000">
                                          <p:val>
                                            <p:strVal val="#ppt_x"/>
                                          </p:val>
                                        </p:tav>
                                      </p:tavLst>
                                    </p:anim>
                                    <p:anim calcmode="lin" valueType="num">
                                      <p:cBhvr additive="base">
                                        <p:cTn id="62" dur="2000" fill="hold"/>
                                        <p:tgtEl>
                                          <p:spTgt spid="42"/>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43"/>
                                        </p:tgtEl>
                                        <p:attrNameLst>
                                          <p:attrName>style.visibility</p:attrName>
                                        </p:attrNameLst>
                                      </p:cBhvr>
                                      <p:to>
                                        <p:strVal val="visible"/>
                                      </p:to>
                                    </p:set>
                                    <p:anim calcmode="lin" valueType="num">
                                      <p:cBhvr additive="base">
                                        <p:cTn id="65" dur="2000" fill="hold"/>
                                        <p:tgtEl>
                                          <p:spTgt spid="43"/>
                                        </p:tgtEl>
                                        <p:attrNameLst>
                                          <p:attrName>ppt_x</p:attrName>
                                        </p:attrNameLst>
                                      </p:cBhvr>
                                      <p:tavLst>
                                        <p:tav tm="0">
                                          <p:val>
                                            <p:strVal val="1+#ppt_w/2"/>
                                          </p:val>
                                        </p:tav>
                                        <p:tav tm="100000">
                                          <p:val>
                                            <p:strVal val="#ppt_x"/>
                                          </p:val>
                                        </p:tav>
                                      </p:tavLst>
                                    </p:anim>
                                    <p:anim calcmode="lin" valueType="num">
                                      <p:cBhvr additive="base">
                                        <p:cTn id="66" dur="2000" fill="hold"/>
                                        <p:tgtEl>
                                          <p:spTgt spid="43"/>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44"/>
                                        </p:tgtEl>
                                        <p:attrNameLst>
                                          <p:attrName>style.visibility</p:attrName>
                                        </p:attrNameLst>
                                      </p:cBhvr>
                                      <p:to>
                                        <p:strVal val="visible"/>
                                      </p:to>
                                    </p:set>
                                    <p:anim calcmode="lin" valueType="num">
                                      <p:cBhvr additive="base">
                                        <p:cTn id="69" dur="2000" fill="hold"/>
                                        <p:tgtEl>
                                          <p:spTgt spid="44"/>
                                        </p:tgtEl>
                                        <p:attrNameLst>
                                          <p:attrName>ppt_x</p:attrName>
                                        </p:attrNameLst>
                                      </p:cBhvr>
                                      <p:tavLst>
                                        <p:tav tm="0">
                                          <p:val>
                                            <p:strVal val="1+#ppt_w/2"/>
                                          </p:val>
                                        </p:tav>
                                        <p:tav tm="100000">
                                          <p:val>
                                            <p:strVal val="#ppt_x"/>
                                          </p:val>
                                        </p:tav>
                                      </p:tavLst>
                                    </p:anim>
                                    <p:anim calcmode="lin" valueType="num">
                                      <p:cBhvr additive="base">
                                        <p:cTn id="70" dur="2000" fill="hold"/>
                                        <p:tgtEl>
                                          <p:spTgt spid="44"/>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45"/>
                                        </p:tgtEl>
                                        <p:attrNameLst>
                                          <p:attrName>style.visibility</p:attrName>
                                        </p:attrNameLst>
                                      </p:cBhvr>
                                      <p:to>
                                        <p:strVal val="visible"/>
                                      </p:to>
                                    </p:set>
                                    <p:anim calcmode="lin" valueType="num">
                                      <p:cBhvr additive="base">
                                        <p:cTn id="73" dur="2000" fill="hold"/>
                                        <p:tgtEl>
                                          <p:spTgt spid="45"/>
                                        </p:tgtEl>
                                        <p:attrNameLst>
                                          <p:attrName>ppt_x</p:attrName>
                                        </p:attrNameLst>
                                      </p:cBhvr>
                                      <p:tavLst>
                                        <p:tav tm="0">
                                          <p:val>
                                            <p:strVal val="1+#ppt_w/2"/>
                                          </p:val>
                                        </p:tav>
                                        <p:tav tm="100000">
                                          <p:val>
                                            <p:strVal val="#ppt_x"/>
                                          </p:val>
                                        </p:tav>
                                      </p:tavLst>
                                    </p:anim>
                                    <p:anim calcmode="lin" valueType="num">
                                      <p:cBhvr additive="base">
                                        <p:cTn id="74" dur="2000" fill="hold"/>
                                        <p:tgtEl>
                                          <p:spTgt spid="45"/>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46"/>
                                        </p:tgtEl>
                                        <p:attrNameLst>
                                          <p:attrName>style.visibility</p:attrName>
                                        </p:attrNameLst>
                                      </p:cBhvr>
                                      <p:to>
                                        <p:strVal val="visible"/>
                                      </p:to>
                                    </p:set>
                                    <p:anim calcmode="lin" valueType="num">
                                      <p:cBhvr additive="base">
                                        <p:cTn id="77" dur="2000" fill="hold"/>
                                        <p:tgtEl>
                                          <p:spTgt spid="46"/>
                                        </p:tgtEl>
                                        <p:attrNameLst>
                                          <p:attrName>ppt_x</p:attrName>
                                        </p:attrNameLst>
                                      </p:cBhvr>
                                      <p:tavLst>
                                        <p:tav tm="0">
                                          <p:val>
                                            <p:strVal val="1+#ppt_w/2"/>
                                          </p:val>
                                        </p:tav>
                                        <p:tav tm="100000">
                                          <p:val>
                                            <p:strVal val="#ppt_x"/>
                                          </p:val>
                                        </p:tav>
                                      </p:tavLst>
                                    </p:anim>
                                    <p:anim calcmode="lin" valueType="num">
                                      <p:cBhvr additive="base">
                                        <p:cTn id="78" dur="2000" fill="hold"/>
                                        <p:tgtEl>
                                          <p:spTgt spid="46"/>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47"/>
                                        </p:tgtEl>
                                        <p:attrNameLst>
                                          <p:attrName>style.visibility</p:attrName>
                                        </p:attrNameLst>
                                      </p:cBhvr>
                                      <p:to>
                                        <p:strVal val="visible"/>
                                      </p:to>
                                    </p:set>
                                    <p:anim calcmode="lin" valueType="num">
                                      <p:cBhvr additive="base">
                                        <p:cTn id="81" dur="2000" fill="hold"/>
                                        <p:tgtEl>
                                          <p:spTgt spid="47"/>
                                        </p:tgtEl>
                                        <p:attrNameLst>
                                          <p:attrName>ppt_x</p:attrName>
                                        </p:attrNameLst>
                                      </p:cBhvr>
                                      <p:tavLst>
                                        <p:tav tm="0">
                                          <p:val>
                                            <p:strVal val="1+#ppt_w/2"/>
                                          </p:val>
                                        </p:tav>
                                        <p:tav tm="100000">
                                          <p:val>
                                            <p:strVal val="#ppt_x"/>
                                          </p:val>
                                        </p:tav>
                                      </p:tavLst>
                                    </p:anim>
                                    <p:anim calcmode="lin" valueType="num">
                                      <p:cBhvr additive="base">
                                        <p:cTn id="82" dur="2000" fill="hold"/>
                                        <p:tgtEl>
                                          <p:spTgt spid="47"/>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48"/>
                                        </p:tgtEl>
                                        <p:attrNameLst>
                                          <p:attrName>style.visibility</p:attrName>
                                        </p:attrNameLst>
                                      </p:cBhvr>
                                      <p:to>
                                        <p:strVal val="visible"/>
                                      </p:to>
                                    </p:set>
                                    <p:anim calcmode="lin" valueType="num">
                                      <p:cBhvr additive="base">
                                        <p:cTn id="85" dur="2000" fill="hold"/>
                                        <p:tgtEl>
                                          <p:spTgt spid="48"/>
                                        </p:tgtEl>
                                        <p:attrNameLst>
                                          <p:attrName>ppt_x</p:attrName>
                                        </p:attrNameLst>
                                      </p:cBhvr>
                                      <p:tavLst>
                                        <p:tav tm="0">
                                          <p:val>
                                            <p:strVal val="1+#ppt_w/2"/>
                                          </p:val>
                                        </p:tav>
                                        <p:tav tm="100000">
                                          <p:val>
                                            <p:strVal val="#ppt_x"/>
                                          </p:val>
                                        </p:tav>
                                      </p:tavLst>
                                    </p:anim>
                                    <p:anim calcmode="lin" valueType="num">
                                      <p:cBhvr additive="base">
                                        <p:cTn id="86" dur="2000" fill="hold"/>
                                        <p:tgtEl>
                                          <p:spTgt spid="48"/>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49"/>
                                        </p:tgtEl>
                                        <p:attrNameLst>
                                          <p:attrName>style.visibility</p:attrName>
                                        </p:attrNameLst>
                                      </p:cBhvr>
                                      <p:to>
                                        <p:strVal val="visible"/>
                                      </p:to>
                                    </p:set>
                                    <p:anim calcmode="lin" valueType="num">
                                      <p:cBhvr additive="base">
                                        <p:cTn id="89" dur="2000" fill="hold"/>
                                        <p:tgtEl>
                                          <p:spTgt spid="49"/>
                                        </p:tgtEl>
                                        <p:attrNameLst>
                                          <p:attrName>ppt_x</p:attrName>
                                        </p:attrNameLst>
                                      </p:cBhvr>
                                      <p:tavLst>
                                        <p:tav tm="0">
                                          <p:val>
                                            <p:strVal val="1+#ppt_w/2"/>
                                          </p:val>
                                        </p:tav>
                                        <p:tav tm="100000">
                                          <p:val>
                                            <p:strVal val="#ppt_x"/>
                                          </p:val>
                                        </p:tav>
                                      </p:tavLst>
                                    </p:anim>
                                    <p:anim calcmode="lin" valueType="num">
                                      <p:cBhvr additive="base">
                                        <p:cTn id="90" dur="2000" fill="hold"/>
                                        <p:tgtEl>
                                          <p:spTgt spid="49"/>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50"/>
                                        </p:tgtEl>
                                        <p:attrNameLst>
                                          <p:attrName>style.visibility</p:attrName>
                                        </p:attrNameLst>
                                      </p:cBhvr>
                                      <p:to>
                                        <p:strVal val="visible"/>
                                      </p:to>
                                    </p:set>
                                    <p:anim calcmode="lin" valueType="num">
                                      <p:cBhvr additive="base">
                                        <p:cTn id="93" dur="2000" fill="hold"/>
                                        <p:tgtEl>
                                          <p:spTgt spid="50"/>
                                        </p:tgtEl>
                                        <p:attrNameLst>
                                          <p:attrName>ppt_x</p:attrName>
                                        </p:attrNameLst>
                                      </p:cBhvr>
                                      <p:tavLst>
                                        <p:tav tm="0">
                                          <p:val>
                                            <p:strVal val="1+#ppt_w/2"/>
                                          </p:val>
                                        </p:tav>
                                        <p:tav tm="100000">
                                          <p:val>
                                            <p:strVal val="#ppt_x"/>
                                          </p:val>
                                        </p:tav>
                                      </p:tavLst>
                                    </p:anim>
                                    <p:anim calcmode="lin" valueType="num">
                                      <p:cBhvr additive="base">
                                        <p:cTn id="94" dur="2000" fill="hold"/>
                                        <p:tgtEl>
                                          <p:spTgt spid="50"/>
                                        </p:tgtEl>
                                        <p:attrNameLst>
                                          <p:attrName>ppt_y</p:attrName>
                                        </p:attrNameLst>
                                      </p:cBhvr>
                                      <p:tavLst>
                                        <p:tav tm="0">
                                          <p:val>
                                            <p:strVal val="0-#ppt_h/2"/>
                                          </p:val>
                                        </p:tav>
                                        <p:tav tm="100000">
                                          <p:val>
                                            <p:strVal val="#ppt_y"/>
                                          </p:val>
                                        </p:tav>
                                      </p:tavLst>
                                    </p:anim>
                                  </p:childTnLst>
                                </p:cTn>
                              </p:par>
                              <p:par>
                                <p:cTn id="95" presetID="8" presetClass="emph" presetSubtype="0" autoRev="1" fill="hold" grpId="1" nodeType="withEffect">
                                  <p:stCondLst>
                                    <p:cond delay="0"/>
                                  </p:stCondLst>
                                  <p:childTnLst>
                                    <p:animRot by="21600000">
                                      <p:cBhvr>
                                        <p:cTn id="96" dur="2000" fill="hold"/>
                                        <p:tgtEl>
                                          <p:spTgt spid="51"/>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52"/>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53"/>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54"/>
                                        </p:tgtEl>
                                        <p:attrNameLst>
                                          <p:attrName>r</p:attrName>
                                        </p:attrNameLst>
                                      </p:cBhvr>
                                    </p:animRot>
                                  </p:childTnLst>
                                </p:cTn>
                              </p:par>
                              <p:par>
                                <p:cTn id="103" presetID="8" presetClass="emph" presetSubtype="0" autoRev="1" fill="hold" grpId="1" nodeType="withEffect">
                                  <p:stCondLst>
                                    <p:cond delay="0"/>
                                  </p:stCondLst>
                                  <p:childTnLst>
                                    <p:animRot by="21600000">
                                      <p:cBhvr>
                                        <p:cTn id="104" dur="2000" fill="hold"/>
                                        <p:tgtEl>
                                          <p:spTgt spid="55"/>
                                        </p:tgtEl>
                                        <p:attrNameLst>
                                          <p:attrName>r</p:attrName>
                                        </p:attrNameLst>
                                      </p:cBhvr>
                                    </p:animRot>
                                  </p:childTnLst>
                                </p:cTn>
                              </p:par>
                              <p:par>
                                <p:cTn id="105" presetID="8" presetClass="emph" presetSubtype="0" autoRev="1" fill="hold" grpId="1" nodeType="withEffect">
                                  <p:stCondLst>
                                    <p:cond delay="0"/>
                                  </p:stCondLst>
                                  <p:childTnLst>
                                    <p:animRot by="21600000">
                                      <p:cBhvr>
                                        <p:cTn id="106" dur="2000" fill="hold"/>
                                        <p:tgtEl>
                                          <p:spTgt spid="56"/>
                                        </p:tgtEl>
                                        <p:attrNameLst>
                                          <p:attrName>r</p:attrName>
                                        </p:attrNameLst>
                                      </p:cBhvr>
                                    </p:animRot>
                                  </p:childTnLst>
                                </p:cTn>
                              </p:par>
                              <p:par>
                                <p:cTn id="107" presetID="8" presetClass="emph" presetSubtype="0" autoRev="1" fill="hold" grpId="1" nodeType="withEffect">
                                  <p:stCondLst>
                                    <p:cond delay="0"/>
                                  </p:stCondLst>
                                  <p:childTnLst>
                                    <p:animRot by="21600000">
                                      <p:cBhvr>
                                        <p:cTn id="108" dur="2000" fill="hold"/>
                                        <p:tgtEl>
                                          <p:spTgt spid="57"/>
                                        </p:tgtEl>
                                        <p:attrNameLst>
                                          <p:attrName>r</p:attrName>
                                        </p:attrNameLst>
                                      </p:cBhvr>
                                    </p:animRot>
                                  </p:childTnLst>
                                </p:cTn>
                              </p:par>
                              <p:par>
                                <p:cTn id="109" presetID="8" presetClass="emph" presetSubtype="0" autoRev="1" fill="hold" grpId="1" nodeType="withEffect">
                                  <p:stCondLst>
                                    <p:cond delay="0"/>
                                  </p:stCondLst>
                                  <p:childTnLst>
                                    <p:animRot by="21600000">
                                      <p:cBhvr>
                                        <p:cTn id="110" dur="2000" fill="hold"/>
                                        <p:tgtEl>
                                          <p:spTgt spid="58"/>
                                        </p:tgtEl>
                                        <p:attrNameLst>
                                          <p:attrName>r</p:attrName>
                                        </p:attrNameLst>
                                      </p:cBhvr>
                                    </p:animRot>
                                  </p:childTnLst>
                                </p:cTn>
                              </p:par>
                              <p:par>
                                <p:cTn id="111" presetID="8" presetClass="emph" presetSubtype="0" autoRev="1" fill="hold" grpId="1" nodeType="withEffect">
                                  <p:stCondLst>
                                    <p:cond delay="0"/>
                                  </p:stCondLst>
                                  <p:childTnLst>
                                    <p:animRot by="21600000">
                                      <p:cBhvr>
                                        <p:cTn id="112" dur="2000" fill="hold"/>
                                        <p:tgtEl>
                                          <p:spTgt spid="59"/>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2000" fill="hold"/>
                                        <p:tgtEl>
                                          <p:spTgt spid="60"/>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2000" fill="hold"/>
                                        <p:tgtEl>
                                          <p:spTgt spid="61"/>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2000" fill="hold"/>
                                        <p:tgtEl>
                                          <p:spTgt spid="40"/>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2000" fill="hold"/>
                                        <p:tgtEl>
                                          <p:spTgt spid="41"/>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2000" fill="hold"/>
                                        <p:tgtEl>
                                          <p:spTgt spid="42"/>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2000" fill="hold"/>
                                        <p:tgtEl>
                                          <p:spTgt spid="43"/>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2000" fill="hold"/>
                                        <p:tgtEl>
                                          <p:spTgt spid="44"/>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2000" fill="hold"/>
                                        <p:tgtEl>
                                          <p:spTgt spid="45"/>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2000" fill="hold"/>
                                        <p:tgtEl>
                                          <p:spTgt spid="46"/>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2000" fill="hold"/>
                                        <p:tgtEl>
                                          <p:spTgt spid="47"/>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2000" fill="hold"/>
                                        <p:tgtEl>
                                          <p:spTgt spid="48"/>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2000" fill="hold"/>
                                        <p:tgtEl>
                                          <p:spTgt spid="49"/>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2000" fill="hold"/>
                                        <p:tgtEl>
                                          <p:spTgt spid="50"/>
                                        </p:tgtEl>
                                        <p:attrNameLst>
                                          <p:attrName>r</p:attrName>
                                        </p:attrNameLst>
                                      </p:cBhvr>
                                    </p:animRot>
                                  </p:childTnLst>
                                </p:cTn>
                              </p:par>
                            </p:childTnLst>
                          </p:cTn>
                        </p:par>
                        <p:par>
                          <p:cTn id="139" fill="hold">
                            <p:stCondLst>
                              <p:cond delay="4000"/>
                            </p:stCondLst>
                            <p:childTnLst>
                              <p:par>
                                <p:cTn id="140" presetID="2" presetClass="exit" presetSubtype="9" fill="hold" grpId="2" nodeType="afterEffect">
                                  <p:stCondLst>
                                    <p:cond delay="0"/>
                                  </p:stCondLst>
                                  <p:childTnLst>
                                    <p:anim calcmode="lin" valueType="num">
                                      <p:cBhvr additive="base">
                                        <p:cTn id="141" dur="2000"/>
                                        <p:tgtEl>
                                          <p:spTgt spid="51"/>
                                        </p:tgtEl>
                                        <p:attrNameLst>
                                          <p:attrName>ppt_x</p:attrName>
                                        </p:attrNameLst>
                                      </p:cBhvr>
                                      <p:tavLst>
                                        <p:tav tm="0">
                                          <p:val>
                                            <p:strVal val="ppt_x"/>
                                          </p:val>
                                        </p:tav>
                                        <p:tav tm="100000">
                                          <p:val>
                                            <p:strVal val="0-ppt_w/2"/>
                                          </p:val>
                                        </p:tav>
                                      </p:tavLst>
                                    </p:anim>
                                    <p:anim calcmode="lin" valueType="num">
                                      <p:cBhvr additive="base">
                                        <p:cTn id="142" dur="2000"/>
                                        <p:tgtEl>
                                          <p:spTgt spid="51"/>
                                        </p:tgtEl>
                                        <p:attrNameLst>
                                          <p:attrName>ppt_y</p:attrName>
                                        </p:attrNameLst>
                                      </p:cBhvr>
                                      <p:tavLst>
                                        <p:tav tm="0">
                                          <p:val>
                                            <p:strVal val="ppt_y"/>
                                          </p:val>
                                        </p:tav>
                                        <p:tav tm="100000">
                                          <p:val>
                                            <p:strVal val="0-ppt_h/2"/>
                                          </p:val>
                                        </p:tav>
                                      </p:tavLst>
                                    </p:anim>
                                    <p:set>
                                      <p:cBhvr>
                                        <p:cTn id="143" dur="1" fill="hold">
                                          <p:stCondLst>
                                            <p:cond delay="1999"/>
                                          </p:stCondLst>
                                        </p:cTn>
                                        <p:tgtEl>
                                          <p:spTgt spid="51"/>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52"/>
                                        </p:tgtEl>
                                        <p:attrNameLst>
                                          <p:attrName>ppt_x</p:attrName>
                                        </p:attrNameLst>
                                      </p:cBhvr>
                                      <p:tavLst>
                                        <p:tav tm="0">
                                          <p:val>
                                            <p:strVal val="ppt_x"/>
                                          </p:val>
                                        </p:tav>
                                        <p:tav tm="100000">
                                          <p:val>
                                            <p:strVal val="0-ppt_w/2"/>
                                          </p:val>
                                        </p:tav>
                                      </p:tavLst>
                                    </p:anim>
                                    <p:anim calcmode="lin" valueType="num">
                                      <p:cBhvr additive="base">
                                        <p:cTn id="146" dur="2000"/>
                                        <p:tgtEl>
                                          <p:spTgt spid="52"/>
                                        </p:tgtEl>
                                        <p:attrNameLst>
                                          <p:attrName>ppt_y</p:attrName>
                                        </p:attrNameLst>
                                      </p:cBhvr>
                                      <p:tavLst>
                                        <p:tav tm="0">
                                          <p:val>
                                            <p:strVal val="ppt_y"/>
                                          </p:val>
                                        </p:tav>
                                        <p:tav tm="100000">
                                          <p:val>
                                            <p:strVal val="0-ppt_h/2"/>
                                          </p:val>
                                        </p:tav>
                                      </p:tavLst>
                                    </p:anim>
                                    <p:set>
                                      <p:cBhvr>
                                        <p:cTn id="147" dur="1" fill="hold">
                                          <p:stCondLst>
                                            <p:cond delay="1999"/>
                                          </p:stCondLst>
                                        </p:cTn>
                                        <p:tgtEl>
                                          <p:spTgt spid="52"/>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53"/>
                                        </p:tgtEl>
                                        <p:attrNameLst>
                                          <p:attrName>ppt_x</p:attrName>
                                        </p:attrNameLst>
                                      </p:cBhvr>
                                      <p:tavLst>
                                        <p:tav tm="0">
                                          <p:val>
                                            <p:strVal val="ppt_x"/>
                                          </p:val>
                                        </p:tav>
                                        <p:tav tm="100000">
                                          <p:val>
                                            <p:strVal val="0-ppt_w/2"/>
                                          </p:val>
                                        </p:tav>
                                      </p:tavLst>
                                    </p:anim>
                                    <p:anim calcmode="lin" valueType="num">
                                      <p:cBhvr additive="base">
                                        <p:cTn id="150" dur="2000"/>
                                        <p:tgtEl>
                                          <p:spTgt spid="53"/>
                                        </p:tgtEl>
                                        <p:attrNameLst>
                                          <p:attrName>ppt_y</p:attrName>
                                        </p:attrNameLst>
                                      </p:cBhvr>
                                      <p:tavLst>
                                        <p:tav tm="0">
                                          <p:val>
                                            <p:strVal val="ppt_y"/>
                                          </p:val>
                                        </p:tav>
                                        <p:tav tm="100000">
                                          <p:val>
                                            <p:strVal val="0-ppt_h/2"/>
                                          </p:val>
                                        </p:tav>
                                      </p:tavLst>
                                    </p:anim>
                                    <p:set>
                                      <p:cBhvr>
                                        <p:cTn id="151" dur="1" fill="hold">
                                          <p:stCondLst>
                                            <p:cond delay="1999"/>
                                          </p:stCondLst>
                                        </p:cTn>
                                        <p:tgtEl>
                                          <p:spTgt spid="53"/>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54"/>
                                        </p:tgtEl>
                                        <p:attrNameLst>
                                          <p:attrName>ppt_x</p:attrName>
                                        </p:attrNameLst>
                                      </p:cBhvr>
                                      <p:tavLst>
                                        <p:tav tm="0">
                                          <p:val>
                                            <p:strVal val="ppt_x"/>
                                          </p:val>
                                        </p:tav>
                                        <p:tav tm="100000">
                                          <p:val>
                                            <p:strVal val="0-ppt_w/2"/>
                                          </p:val>
                                        </p:tav>
                                      </p:tavLst>
                                    </p:anim>
                                    <p:anim calcmode="lin" valueType="num">
                                      <p:cBhvr additive="base">
                                        <p:cTn id="154" dur="2000"/>
                                        <p:tgtEl>
                                          <p:spTgt spid="54"/>
                                        </p:tgtEl>
                                        <p:attrNameLst>
                                          <p:attrName>ppt_y</p:attrName>
                                        </p:attrNameLst>
                                      </p:cBhvr>
                                      <p:tavLst>
                                        <p:tav tm="0">
                                          <p:val>
                                            <p:strVal val="ppt_y"/>
                                          </p:val>
                                        </p:tav>
                                        <p:tav tm="100000">
                                          <p:val>
                                            <p:strVal val="0-ppt_h/2"/>
                                          </p:val>
                                        </p:tav>
                                      </p:tavLst>
                                    </p:anim>
                                    <p:set>
                                      <p:cBhvr>
                                        <p:cTn id="155" dur="1" fill="hold">
                                          <p:stCondLst>
                                            <p:cond delay="1999"/>
                                          </p:stCondLst>
                                        </p:cTn>
                                        <p:tgtEl>
                                          <p:spTgt spid="54"/>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55"/>
                                        </p:tgtEl>
                                        <p:attrNameLst>
                                          <p:attrName>ppt_x</p:attrName>
                                        </p:attrNameLst>
                                      </p:cBhvr>
                                      <p:tavLst>
                                        <p:tav tm="0">
                                          <p:val>
                                            <p:strVal val="ppt_x"/>
                                          </p:val>
                                        </p:tav>
                                        <p:tav tm="100000">
                                          <p:val>
                                            <p:strVal val="0-ppt_w/2"/>
                                          </p:val>
                                        </p:tav>
                                      </p:tavLst>
                                    </p:anim>
                                    <p:anim calcmode="lin" valueType="num">
                                      <p:cBhvr additive="base">
                                        <p:cTn id="158" dur="2000"/>
                                        <p:tgtEl>
                                          <p:spTgt spid="55"/>
                                        </p:tgtEl>
                                        <p:attrNameLst>
                                          <p:attrName>ppt_y</p:attrName>
                                        </p:attrNameLst>
                                      </p:cBhvr>
                                      <p:tavLst>
                                        <p:tav tm="0">
                                          <p:val>
                                            <p:strVal val="ppt_y"/>
                                          </p:val>
                                        </p:tav>
                                        <p:tav tm="100000">
                                          <p:val>
                                            <p:strVal val="0-ppt_h/2"/>
                                          </p:val>
                                        </p:tav>
                                      </p:tavLst>
                                    </p:anim>
                                    <p:set>
                                      <p:cBhvr>
                                        <p:cTn id="159" dur="1" fill="hold">
                                          <p:stCondLst>
                                            <p:cond delay="1999"/>
                                          </p:stCondLst>
                                        </p:cTn>
                                        <p:tgtEl>
                                          <p:spTgt spid="55"/>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56"/>
                                        </p:tgtEl>
                                        <p:attrNameLst>
                                          <p:attrName>ppt_x</p:attrName>
                                        </p:attrNameLst>
                                      </p:cBhvr>
                                      <p:tavLst>
                                        <p:tav tm="0">
                                          <p:val>
                                            <p:strVal val="ppt_x"/>
                                          </p:val>
                                        </p:tav>
                                        <p:tav tm="100000">
                                          <p:val>
                                            <p:strVal val="0-ppt_w/2"/>
                                          </p:val>
                                        </p:tav>
                                      </p:tavLst>
                                    </p:anim>
                                    <p:anim calcmode="lin" valueType="num">
                                      <p:cBhvr additive="base">
                                        <p:cTn id="162" dur="2000"/>
                                        <p:tgtEl>
                                          <p:spTgt spid="56"/>
                                        </p:tgtEl>
                                        <p:attrNameLst>
                                          <p:attrName>ppt_y</p:attrName>
                                        </p:attrNameLst>
                                      </p:cBhvr>
                                      <p:tavLst>
                                        <p:tav tm="0">
                                          <p:val>
                                            <p:strVal val="ppt_y"/>
                                          </p:val>
                                        </p:tav>
                                        <p:tav tm="100000">
                                          <p:val>
                                            <p:strVal val="0-ppt_h/2"/>
                                          </p:val>
                                        </p:tav>
                                      </p:tavLst>
                                    </p:anim>
                                    <p:set>
                                      <p:cBhvr>
                                        <p:cTn id="163" dur="1" fill="hold">
                                          <p:stCondLst>
                                            <p:cond delay="1999"/>
                                          </p:stCondLst>
                                        </p:cTn>
                                        <p:tgtEl>
                                          <p:spTgt spid="56"/>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57"/>
                                        </p:tgtEl>
                                        <p:attrNameLst>
                                          <p:attrName>ppt_x</p:attrName>
                                        </p:attrNameLst>
                                      </p:cBhvr>
                                      <p:tavLst>
                                        <p:tav tm="0">
                                          <p:val>
                                            <p:strVal val="ppt_x"/>
                                          </p:val>
                                        </p:tav>
                                        <p:tav tm="100000">
                                          <p:val>
                                            <p:strVal val="0-ppt_w/2"/>
                                          </p:val>
                                        </p:tav>
                                      </p:tavLst>
                                    </p:anim>
                                    <p:anim calcmode="lin" valueType="num">
                                      <p:cBhvr additive="base">
                                        <p:cTn id="166" dur="2000"/>
                                        <p:tgtEl>
                                          <p:spTgt spid="57"/>
                                        </p:tgtEl>
                                        <p:attrNameLst>
                                          <p:attrName>ppt_y</p:attrName>
                                        </p:attrNameLst>
                                      </p:cBhvr>
                                      <p:tavLst>
                                        <p:tav tm="0">
                                          <p:val>
                                            <p:strVal val="ppt_y"/>
                                          </p:val>
                                        </p:tav>
                                        <p:tav tm="100000">
                                          <p:val>
                                            <p:strVal val="0-ppt_h/2"/>
                                          </p:val>
                                        </p:tav>
                                      </p:tavLst>
                                    </p:anim>
                                    <p:set>
                                      <p:cBhvr>
                                        <p:cTn id="167" dur="1" fill="hold">
                                          <p:stCondLst>
                                            <p:cond delay="1999"/>
                                          </p:stCondLst>
                                        </p:cTn>
                                        <p:tgtEl>
                                          <p:spTgt spid="57"/>
                                        </p:tgtEl>
                                        <p:attrNameLst>
                                          <p:attrName>style.visibility</p:attrName>
                                        </p:attrNameLst>
                                      </p:cBhvr>
                                      <p:to>
                                        <p:strVal val="hidden"/>
                                      </p:to>
                                    </p:set>
                                  </p:childTnLst>
                                </p:cTn>
                              </p:par>
                              <p:par>
                                <p:cTn id="168" presetID="2" presetClass="exit" presetSubtype="9" fill="hold" grpId="2" nodeType="withEffect">
                                  <p:stCondLst>
                                    <p:cond delay="0"/>
                                  </p:stCondLst>
                                  <p:childTnLst>
                                    <p:anim calcmode="lin" valueType="num">
                                      <p:cBhvr additive="base">
                                        <p:cTn id="169" dur="2000"/>
                                        <p:tgtEl>
                                          <p:spTgt spid="58"/>
                                        </p:tgtEl>
                                        <p:attrNameLst>
                                          <p:attrName>ppt_x</p:attrName>
                                        </p:attrNameLst>
                                      </p:cBhvr>
                                      <p:tavLst>
                                        <p:tav tm="0">
                                          <p:val>
                                            <p:strVal val="ppt_x"/>
                                          </p:val>
                                        </p:tav>
                                        <p:tav tm="100000">
                                          <p:val>
                                            <p:strVal val="0-ppt_w/2"/>
                                          </p:val>
                                        </p:tav>
                                      </p:tavLst>
                                    </p:anim>
                                    <p:anim calcmode="lin" valueType="num">
                                      <p:cBhvr additive="base">
                                        <p:cTn id="170" dur="2000"/>
                                        <p:tgtEl>
                                          <p:spTgt spid="58"/>
                                        </p:tgtEl>
                                        <p:attrNameLst>
                                          <p:attrName>ppt_y</p:attrName>
                                        </p:attrNameLst>
                                      </p:cBhvr>
                                      <p:tavLst>
                                        <p:tav tm="0">
                                          <p:val>
                                            <p:strVal val="ppt_y"/>
                                          </p:val>
                                        </p:tav>
                                        <p:tav tm="100000">
                                          <p:val>
                                            <p:strVal val="0-ppt_h/2"/>
                                          </p:val>
                                        </p:tav>
                                      </p:tavLst>
                                    </p:anim>
                                    <p:set>
                                      <p:cBhvr>
                                        <p:cTn id="171" dur="1" fill="hold">
                                          <p:stCondLst>
                                            <p:cond delay="1999"/>
                                          </p:stCondLst>
                                        </p:cTn>
                                        <p:tgtEl>
                                          <p:spTgt spid="58"/>
                                        </p:tgtEl>
                                        <p:attrNameLst>
                                          <p:attrName>style.visibility</p:attrName>
                                        </p:attrNameLst>
                                      </p:cBhvr>
                                      <p:to>
                                        <p:strVal val="hidden"/>
                                      </p:to>
                                    </p:set>
                                  </p:childTnLst>
                                </p:cTn>
                              </p:par>
                              <p:par>
                                <p:cTn id="172" presetID="2" presetClass="exit" presetSubtype="9" fill="hold" grpId="2" nodeType="withEffect">
                                  <p:stCondLst>
                                    <p:cond delay="0"/>
                                  </p:stCondLst>
                                  <p:childTnLst>
                                    <p:anim calcmode="lin" valueType="num">
                                      <p:cBhvr additive="base">
                                        <p:cTn id="173" dur="2000"/>
                                        <p:tgtEl>
                                          <p:spTgt spid="59"/>
                                        </p:tgtEl>
                                        <p:attrNameLst>
                                          <p:attrName>ppt_x</p:attrName>
                                        </p:attrNameLst>
                                      </p:cBhvr>
                                      <p:tavLst>
                                        <p:tav tm="0">
                                          <p:val>
                                            <p:strVal val="ppt_x"/>
                                          </p:val>
                                        </p:tav>
                                        <p:tav tm="100000">
                                          <p:val>
                                            <p:strVal val="0-ppt_w/2"/>
                                          </p:val>
                                        </p:tav>
                                      </p:tavLst>
                                    </p:anim>
                                    <p:anim calcmode="lin" valueType="num">
                                      <p:cBhvr additive="base">
                                        <p:cTn id="174" dur="2000"/>
                                        <p:tgtEl>
                                          <p:spTgt spid="59"/>
                                        </p:tgtEl>
                                        <p:attrNameLst>
                                          <p:attrName>ppt_y</p:attrName>
                                        </p:attrNameLst>
                                      </p:cBhvr>
                                      <p:tavLst>
                                        <p:tav tm="0">
                                          <p:val>
                                            <p:strVal val="ppt_y"/>
                                          </p:val>
                                        </p:tav>
                                        <p:tav tm="100000">
                                          <p:val>
                                            <p:strVal val="0-ppt_h/2"/>
                                          </p:val>
                                        </p:tav>
                                      </p:tavLst>
                                    </p:anim>
                                    <p:set>
                                      <p:cBhvr>
                                        <p:cTn id="175" dur="1" fill="hold">
                                          <p:stCondLst>
                                            <p:cond delay="1999"/>
                                          </p:stCondLst>
                                        </p:cTn>
                                        <p:tgtEl>
                                          <p:spTgt spid="59"/>
                                        </p:tgtEl>
                                        <p:attrNameLst>
                                          <p:attrName>style.visibility</p:attrName>
                                        </p:attrNameLst>
                                      </p:cBhvr>
                                      <p:to>
                                        <p:strVal val="hidden"/>
                                      </p:to>
                                    </p:set>
                                  </p:childTnLst>
                                </p:cTn>
                              </p:par>
                              <p:par>
                                <p:cTn id="176" presetID="2" presetClass="exit" presetSubtype="9" fill="hold" grpId="2" nodeType="withEffect">
                                  <p:stCondLst>
                                    <p:cond delay="0"/>
                                  </p:stCondLst>
                                  <p:childTnLst>
                                    <p:anim calcmode="lin" valueType="num">
                                      <p:cBhvr additive="base">
                                        <p:cTn id="177" dur="2000"/>
                                        <p:tgtEl>
                                          <p:spTgt spid="60"/>
                                        </p:tgtEl>
                                        <p:attrNameLst>
                                          <p:attrName>ppt_x</p:attrName>
                                        </p:attrNameLst>
                                      </p:cBhvr>
                                      <p:tavLst>
                                        <p:tav tm="0">
                                          <p:val>
                                            <p:strVal val="ppt_x"/>
                                          </p:val>
                                        </p:tav>
                                        <p:tav tm="100000">
                                          <p:val>
                                            <p:strVal val="0-ppt_w/2"/>
                                          </p:val>
                                        </p:tav>
                                      </p:tavLst>
                                    </p:anim>
                                    <p:anim calcmode="lin" valueType="num">
                                      <p:cBhvr additive="base">
                                        <p:cTn id="178" dur="2000"/>
                                        <p:tgtEl>
                                          <p:spTgt spid="60"/>
                                        </p:tgtEl>
                                        <p:attrNameLst>
                                          <p:attrName>ppt_y</p:attrName>
                                        </p:attrNameLst>
                                      </p:cBhvr>
                                      <p:tavLst>
                                        <p:tav tm="0">
                                          <p:val>
                                            <p:strVal val="ppt_y"/>
                                          </p:val>
                                        </p:tav>
                                        <p:tav tm="100000">
                                          <p:val>
                                            <p:strVal val="0-ppt_h/2"/>
                                          </p:val>
                                        </p:tav>
                                      </p:tavLst>
                                    </p:anim>
                                    <p:set>
                                      <p:cBhvr>
                                        <p:cTn id="179" dur="1" fill="hold">
                                          <p:stCondLst>
                                            <p:cond delay="1999"/>
                                          </p:stCondLst>
                                        </p:cTn>
                                        <p:tgtEl>
                                          <p:spTgt spid="60"/>
                                        </p:tgtEl>
                                        <p:attrNameLst>
                                          <p:attrName>style.visibility</p:attrName>
                                        </p:attrNameLst>
                                      </p:cBhvr>
                                      <p:to>
                                        <p:strVal val="hidden"/>
                                      </p:to>
                                    </p:set>
                                  </p:childTnLst>
                                </p:cTn>
                              </p:par>
                              <p:par>
                                <p:cTn id="180" presetID="2" presetClass="exit" presetSubtype="9" fill="hold" grpId="2" nodeType="withEffect">
                                  <p:stCondLst>
                                    <p:cond delay="0"/>
                                  </p:stCondLst>
                                  <p:childTnLst>
                                    <p:anim calcmode="lin" valueType="num">
                                      <p:cBhvr additive="base">
                                        <p:cTn id="181" dur="2000"/>
                                        <p:tgtEl>
                                          <p:spTgt spid="61"/>
                                        </p:tgtEl>
                                        <p:attrNameLst>
                                          <p:attrName>ppt_x</p:attrName>
                                        </p:attrNameLst>
                                      </p:cBhvr>
                                      <p:tavLst>
                                        <p:tav tm="0">
                                          <p:val>
                                            <p:strVal val="ppt_x"/>
                                          </p:val>
                                        </p:tav>
                                        <p:tav tm="100000">
                                          <p:val>
                                            <p:strVal val="0-ppt_w/2"/>
                                          </p:val>
                                        </p:tav>
                                      </p:tavLst>
                                    </p:anim>
                                    <p:anim calcmode="lin" valueType="num">
                                      <p:cBhvr additive="base">
                                        <p:cTn id="182" dur="2000"/>
                                        <p:tgtEl>
                                          <p:spTgt spid="61"/>
                                        </p:tgtEl>
                                        <p:attrNameLst>
                                          <p:attrName>ppt_y</p:attrName>
                                        </p:attrNameLst>
                                      </p:cBhvr>
                                      <p:tavLst>
                                        <p:tav tm="0">
                                          <p:val>
                                            <p:strVal val="ppt_y"/>
                                          </p:val>
                                        </p:tav>
                                        <p:tav tm="100000">
                                          <p:val>
                                            <p:strVal val="0-ppt_h/2"/>
                                          </p:val>
                                        </p:tav>
                                      </p:tavLst>
                                    </p:anim>
                                    <p:set>
                                      <p:cBhvr>
                                        <p:cTn id="183" dur="1" fill="hold">
                                          <p:stCondLst>
                                            <p:cond delay="1999"/>
                                          </p:stCondLst>
                                        </p:cTn>
                                        <p:tgtEl>
                                          <p:spTgt spid="61"/>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2000"/>
                                        <p:tgtEl>
                                          <p:spTgt spid="40"/>
                                        </p:tgtEl>
                                        <p:attrNameLst>
                                          <p:attrName>ppt_x</p:attrName>
                                        </p:attrNameLst>
                                      </p:cBhvr>
                                      <p:tavLst>
                                        <p:tav tm="0">
                                          <p:val>
                                            <p:strVal val="ppt_x"/>
                                          </p:val>
                                        </p:tav>
                                        <p:tav tm="100000">
                                          <p:val>
                                            <p:strVal val="0-ppt_w/2"/>
                                          </p:val>
                                        </p:tav>
                                      </p:tavLst>
                                    </p:anim>
                                    <p:anim calcmode="lin" valueType="num">
                                      <p:cBhvr additive="base">
                                        <p:cTn id="186" dur="2000"/>
                                        <p:tgtEl>
                                          <p:spTgt spid="40"/>
                                        </p:tgtEl>
                                        <p:attrNameLst>
                                          <p:attrName>ppt_y</p:attrName>
                                        </p:attrNameLst>
                                      </p:cBhvr>
                                      <p:tavLst>
                                        <p:tav tm="0">
                                          <p:val>
                                            <p:strVal val="ppt_y"/>
                                          </p:val>
                                        </p:tav>
                                        <p:tav tm="100000">
                                          <p:val>
                                            <p:strVal val="1+ppt_h/2"/>
                                          </p:val>
                                        </p:tav>
                                      </p:tavLst>
                                    </p:anim>
                                    <p:set>
                                      <p:cBhvr>
                                        <p:cTn id="187" dur="1" fill="hold">
                                          <p:stCondLst>
                                            <p:cond delay="1999"/>
                                          </p:stCondLst>
                                        </p:cTn>
                                        <p:tgtEl>
                                          <p:spTgt spid="40"/>
                                        </p:tgtEl>
                                        <p:attrNameLst>
                                          <p:attrName>style.visibility</p:attrName>
                                        </p:attrNameLst>
                                      </p:cBhvr>
                                      <p:to>
                                        <p:strVal val="hidden"/>
                                      </p:to>
                                    </p:set>
                                  </p:childTnLst>
                                </p:cTn>
                              </p:par>
                              <p:par>
                                <p:cTn id="188" presetID="2" presetClass="exit" presetSubtype="12" fill="hold" grpId="2" nodeType="withEffect">
                                  <p:stCondLst>
                                    <p:cond delay="0"/>
                                  </p:stCondLst>
                                  <p:childTnLst>
                                    <p:anim calcmode="lin" valueType="num">
                                      <p:cBhvr additive="base">
                                        <p:cTn id="189" dur="2000"/>
                                        <p:tgtEl>
                                          <p:spTgt spid="41"/>
                                        </p:tgtEl>
                                        <p:attrNameLst>
                                          <p:attrName>ppt_x</p:attrName>
                                        </p:attrNameLst>
                                      </p:cBhvr>
                                      <p:tavLst>
                                        <p:tav tm="0">
                                          <p:val>
                                            <p:strVal val="ppt_x"/>
                                          </p:val>
                                        </p:tav>
                                        <p:tav tm="100000">
                                          <p:val>
                                            <p:strVal val="0-ppt_w/2"/>
                                          </p:val>
                                        </p:tav>
                                      </p:tavLst>
                                    </p:anim>
                                    <p:anim calcmode="lin" valueType="num">
                                      <p:cBhvr additive="base">
                                        <p:cTn id="190" dur="2000"/>
                                        <p:tgtEl>
                                          <p:spTgt spid="41"/>
                                        </p:tgtEl>
                                        <p:attrNameLst>
                                          <p:attrName>ppt_y</p:attrName>
                                        </p:attrNameLst>
                                      </p:cBhvr>
                                      <p:tavLst>
                                        <p:tav tm="0">
                                          <p:val>
                                            <p:strVal val="ppt_y"/>
                                          </p:val>
                                        </p:tav>
                                        <p:tav tm="100000">
                                          <p:val>
                                            <p:strVal val="1+ppt_h/2"/>
                                          </p:val>
                                        </p:tav>
                                      </p:tavLst>
                                    </p:anim>
                                    <p:set>
                                      <p:cBhvr>
                                        <p:cTn id="191" dur="1" fill="hold">
                                          <p:stCondLst>
                                            <p:cond delay="1999"/>
                                          </p:stCondLst>
                                        </p:cTn>
                                        <p:tgtEl>
                                          <p:spTgt spid="41"/>
                                        </p:tgtEl>
                                        <p:attrNameLst>
                                          <p:attrName>style.visibility</p:attrName>
                                        </p:attrNameLst>
                                      </p:cBhvr>
                                      <p:to>
                                        <p:strVal val="hidden"/>
                                      </p:to>
                                    </p:set>
                                  </p:childTnLst>
                                </p:cTn>
                              </p:par>
                              <p:par>
                                <p:cTn id="192" presetID="2" presetClass="exit" presetSubtype="12" fill="hold" grpId="2" nodeType="withEffect">
                                  <p:stCondLst>
                                    <p:cond delay="0"/>
                                  </p:stCondLst>
                                  <p:childTnLst>
                                    <p:anim calcmode="lin" valueType="num">
                                      <p:cBhvr additive="base">
                                        <p:cTn id="193" dur="2000"/>
                                        <p:tgtEl>
                                          <p:spTgt spid="42"/>
                                        </p:tgtEl>
                                        <p:attrNameLst>
                                          <p:attrName>ppt_x</p:attrName>
                                        </p:attrNameLst>
                                      </p:cBhvr>
                                      <p:tavLst>
                                        <p:tav tm="0">
                                          <p:val>
                                            <p:strVal val="ppt_x"/>
                                          </p:val>
                                        </p:tav>
                                        <p:tav tm="100000">
                                          <p:val>
                                            <p:strVal val="0-ppt_w/2"/>
                                          </p:val>
                                        </p:tav>
                                      </p:tavLst>
                                    </p:anim>
                                    <p:anim calcmode="lin" valueType="num">
                                      <p:cBhvr additive="base">
                                        <p:cTn id="194" dur="2000"/>
                                        <p:tgtEl>
                                          <p:spTgt spid="42"/>
                                        </p:tgtEl>
                                        <p:attrNameLst>
                                          <p:attrName>ppt_y</p:attrName>
                                        </p:attrNameLst>
                                      </p:cBhvr>
                                      <p:tavLst>
                                        <p:tav tm="0">
                                          <p:val>
                                            <p:strVal val="ppt_y"/>
                                          </p:val>
                                        </p:tav>
                                        <p:tav tm="100000">
                                          <p:val>
                                            <p:strVal val="1+ppt_h/2"/>
                                          </p:val>
                                        </p:tav>
                                      </p:tavLst>
                                    </p:anim>
                                    <p:set>
                                      <p:cBhvr>
                                        <p:cTn id="195" dur="1" fill="hold">
                                          <p:stCondLst>
                                            <p:cond delay="1999"/>
                                          </p:stCondLst>
                                        </p:cTn>
                                        <p:tgtEl>
                                          <p:spTgt spid="42"/>
                                        </p:tgtEl>
                                        <p:attrNameLst>
                                          <p:attrName>style.visibility</p:attrName>
                                        </p:attrNameLst>
                                      </p:cBhvr>
                                      <p:to>
                                        <p:strVal val="hidden"/>
                                      </p:to>
                                    </p:set>
                                  </p:childTnLst>
                                </p:cTn>
                              </p:par>
                              <p:par>
                                <p:cTn id="196" presetID="2" presetClass="exit" presetSubtype="12" fill="hold" grpId="2" nodeType="withEffect">
                                  <p:stCondLst>
                                    <p:cond delay="0"/>
                                  </p:stCondLst>
                                  <p:childTnLst>
                                    <p:anim calcmode="lin" valueType="num">
                                      <p:cBhvr additive="base">
                                        <p:cTn id="197" dur="2000"/>
                                        <p:tgtEl>
                                          <p:spTgt spid="43"/>
                                        </p:tgtEl>
                                        <p:attrNameLst>
                                          <p:attrName>ppt_x</p:attrName>
                                        </p:attrNameLst>
                                      </p:cBhvr>
                                      <p:tavLst>
                                        <p:tav tm="0">
                                          <p:val>
                                            <p:strVal val="ppt_x"/>
                                          </p:val>
                                        </p:tav>
                                        <p:tav tm="100000">
                                          <p:val>
                                            <p:strVal val="0-ppt_w/2"/>
                                          </p:val>
                                        </p:tav>
                                      </p:tavLst>
                                    </p:anim>
                                    <p:anim calcmode="lin" valueType="num">
                                      <p:cBhvr additive="base">
                                        <p:cTn id="198" dur="2000"/>
                                        <p:tgtEl>
                                          <p:spTgt spid="43"/>
                                        </p:tgtEl>
                                        <p:attrNameLst>
                                          <p:attrName>ppt_y</p:attrName>
                                        </p:attrNameLst>
                                      </p:cBhvr>
                                      <p:tavLst>
                                        <p:tav tm="0">
                                          <p:val>
                                            <p:strVal val="ppt_y"/>
                                          </p:val>
                                        </p:tav>
                                        <p:tav tm="100000">
                                          <p:val>
                                            <p:strVal val="1+ppt_h/2"/>
                                          </p:val>
                                        </p:tav>
                                      </p:tavLst>
                                    </p:anim>
                                    <p:set>
                                      <p:cBhvr>
                                        <p:cTn id="199" dur="1" fill="hold">
                                          <p:stCondLst>
                                            <p:cond delay="1999"/>
                                          </p:stCondLst>
                                        </p:cTn>
                                        <p:tgtEl>
                                          <p:spTgt spid="43"/>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44"/>
                                        </p:tgtEl>
                                        <p:attrNameLst>
                                          <p:attrName>ppt_x</p:attrName>
                                        </p:attrNameLst>
                                      </p:cBhvr>
                                      <p:tavLst>
                                        <p:tav tm="0">
                                          <p:val>
                                            <p:strVal val="ppt_x"/>
                                          </p:val>
                                        </p:tav>
                                        <p:tav tm="100000">
                                          <p:val>
                                            <p:strVal val="0-ppt_w/2"/>
                                          </p:val>
                                        </p:tav>
                                      </p:tavLst>
                                    </p:anim>
                                    <p:anim calcmode="lin" valueType="num">
                                      <p:cBhvr additive="base">
                                        <p:cTn id="202" dur="2000"/>
                                        <p:tgtEl>
                                          <p:spTgt spid="44"/>
                                        </p:tgtEl>
                                        <p:attrNameLst>
                                          <p:attrName>ppt_y</p:attrName>
                                        </p:attrNameLst>
                                      </p:cBhvr>
                                      <p:tavLst>
                                        <p:tav tm="0">
                                          <p:val>
                                            <p:strVal val="ppt_y"/>
                                          </p:val>
                                        </p:tav>
                                        <p:tav tm="100000">
                                          <p:val>
                                            <p:strVal val="1+ppt_h/2"/>
                                          </p:val>
                                        </p:tav>
                                      </p:tavLst>
                                    </p:anim>
                                    <p:set>
                                      <p:cBhvr>
                                        <p:cTn id="203" dur="1" fill="hold">
                                          <p:stCondLst>
                                            <p:cond delay="1999"/>
                                          </p:stCondLst>
                                        </p:cTn>
                                        <p:tgtEl>
                                          <p:spTgt spid="44"/>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45"/>
                                        </p:tgtEl>
                                        <p:attrNameLst>
                                          <p:attrName>ppt_x</p:attrName>
                                        </p:attrNameLst>
                                      </p:cBhvr>
                                      <p:tavLst>
                                        <p:tav tm="0">
                                          <p:val>
                                            <p:strVal val="ppt_x"/>
                                          </p:val>
                                        </p:tav>
                                        <p:tav tm="100000">
                                          <p:val>
                                            <p:strVal val="0-ppt_w/2"/>
                                          </p:val>
                                        </p:tav>
                                      </p:tavLst>
                                    </p:anim>
                                    <p:anim calcmode="lin" valueType="num">
                                      <p:cBhvr additive="base">
                                        <p:cTn id="206" dur="2000"/>
                                        <p:tgtEl>
                                          <p:spTgt spid="45"/>
                                        </p:tgtEl>
                                        <p:attrNameLst>
                                          <p:attrName>ppt_y</p:attrName>
                                        </p:attrNameLst>
                                      </p:cBhvr>
                                      <p:tavLst>
                                        <p:tav tm="0">
                                          <p:val>
                                            <p:strVal val="ppt_y"/>
                                          </p:val>
                                        </p:tav>
                                        <p:tav tm="100000">
                                          <p:val>
                                            <p:strVal val="1+ppt_h/2"/>
                                          </p:val>
                                        </p:tav>
                                      </p:tavLst>
                                    </p:anim>
                                    <p:set>
                                      <p:cBhvr>
                                        <p:cTn id="207" dur="1" fill="hold">
                                          <p:stCondLst>
                                            <p:cond delay="1999"/>
                                          </p:stCondLst>
                                        </p:cTn>
                                        <p:tgtEl>
                                          <p:spTgt spid="45"/>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46"/>
                                        </p:tgtEl>
                                        <p:attrNameLst>
                                          <p:attrName>ppt_x</p:attrName>
                                        </p:attrNameLst>
                                      </p:cBhvr>
                                      <p:tavLst>
                                        <p:tav tm="0">
                                          <p:val>
                                            <p:strVal val="ppt_x"/>
                                          </p:val>
                                        </p:tav>
                                        <p:tav tm="100000">
                                          <p:val>
                                            <p:strVal val="0-ppt_w/2"/>
                                          </p:val>
                                        </p:tav>
                                      </p:tavLst>
                                    </p:anim>
                                    <p:anim calcmode="lin" valueType="num">
                                      <p:cBhvr additive="base">
                                        <p:cTn id="210" dur="2000"/>
                                        <p:tgtEl>
                                          <p:spTgt spid="46"/>
                                        </p:tgtEl>
                                        <p:attrNameLst>
                                          <p:attrName>ppt_y</p:attrName>
                                        </p:attrNameLst>
                                      </p:cBhvr>
                                      <p:tavLst>
                                        <p:tav tm="0">
                                          <p:val>
                                            <p:strVal val="ppt_y"/>
                                          </p:val>
                                        </p:tav>
                                        <p:tav tm="100000">
                                          <p:val>
                                            <p:strVal val="1+ppt_h/2"/>
                                          </p:val>
                                        </p:tav>
                                      </p:tavLst>
                                    </p:anim>
                                    <p:set>
                                      <p:cBhvr>
                                        <p:cTn id="211" dur="1" fill="hold">
                                          <p:stCondLst>
                                            <p:cond delay="1999"/>
                                          </p:stCondLst>
                                        </p:cTn>
                                        <p:tgtEl>
                                          <p:spTgt spid="46"/>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47"/>
                                        </p:tgtEl>
                                        <p:attrNameLst>
                                          <p:attrName>ppt_x</p:attrName>
                                        </p:attrNameLst>
                                      </p:cBhvr>
                                      <p:tavLst>
                                        <p:tav tm="0">
                                          <p:val>
                                            <p:strVal val="ppt_x"/>
                                          </p:val>
                                        </p:tav>
                                        <p:tav tm="100000">
                                          <p:val>
                                            <p:strVal val="0-ppt_w/2"/>
                                          </p:val>
                                        </p:tav>
                                      </p:tavLst>
                                    </p:anim>
                                    <p:anim calcmode="lin" valueType="num">
                                      <p:cBhvr additive="base">
                                        <p:cTn id="214" dur="2000"/>
                                        <p:tgtEl>
                                          <p:spTgt spid="47"/>
                                        </p:tgtEl>
                                        <p:attrNameLst>
                                          <p:attrName>ppt_y</p:attrName>
                                        </p:attrNameLst>
                                      </p:cBhvr>
                                      <p:tavLst>
                                        <p:tav tm="0">
                                          <p:val>
                                            <p:strVal val="ppt_y"/>
                                          </p:val>
                                        </p:tav>
                                        <p:tav tm="100000">
                                          <p:val>
                                            <p:strVal val="1+ppt_h/2"/>
                                          </p:val>
                                        </p:tav>
                                      </p:tavLst>
                                    </p:anim>
                                    <p:set>
                                      <p:cBhvr>
                                        <p:cTn id="215" dur="1" fill="hold">
                                          <p:stCondLst>
                                            <p:cond delay="1999"/>
                                          </p:stCondLst>
                                        </p:cTn>
                                        <p:tgtEl>
                                          <p:spTgt spid="47"/>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48"/>
                                        </p:tgtEl>
                                        <p:attrNameLst>
                                          <p:attrName>ppt_x</p:attrName>
                                        </p:attrNameLst>
                                      </p:cBhvr>
                                      <p:tavLst>
                                        <p:tav tm="0">
                                          <p:val>
                                            <p:strVal val="ppt_x"/>
                                          </p:val>
                                        </p:tav>
                                        <p:tav tm="100000">
                                          <p:val>
                                            <p:strVal val="0-ppt_w/2"/>
                                          </p:val>
                                        </p:tav>
                                      </p:tavLst>
                                    </p:anim>
                                    <p:anim calcmode="lin" valueType="num">
                                      <p:cBhvr additive="base">
                                        <p:cTn id="218" dur="2000"/>
                                        <p:tgtEl>
                                          <p:spTgt spid="48"/>
                                        </p:tgtEl>
                                        <p:attrNameLst>
                                          <p:attrName>ppt_y</p:attrName>
                                        </p:attrNameLst>
                                      </p:cBhvr>
                                      <p:tavLst>
                                        <p:tav tm="0">
                                          <p:val>
                                            <p:strVal val="ppt_y"/>
                                          </p:val>
                                        </p:tav>
                                        <p:tav tm="100000">
                                          <p:val>
                                            <p:strVal val="1+ppt_h/2"/>
                                          </p:val>
                                        </p:tav>
                                      </p:tavLst>
                                    </p:anim>
                                    <p:set>
                                      <p:cBhvr>
                                        <p:cTn id="219" dur="1" fill="hold">
                                          <p:stCondLst>
                                            <p:cond delay="1999"/>
                                          </p:stCondLst>
                                        </p:cTn>
                                        <p:tgtEl>
                                          <p:spTgt spid="48"/>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49"/>
                                        </p:tgtEl>
                                        <p:attrNameLst>
                                          <p:attrName>ppt_x</p:attrName>
                                        </p:attrNameLst>
                                      </p:cBhvr>
                                      <p:tavLst>
                                        <p:tav tm="0">
                                          <p:val>
                                            <p:strVal val="ppt_x"/>
                                          </p:val>
                                        </p:tav>
                                        <p:tav tm="100000">
                                          <p:val>
                                            <p:strVal val="0-ppt_w/2"/>
                                          </p:val>
                                        </p:tav>
                                      </p:tavLst>
                                    </p:anim>
                                    <p:anim calcmode="lin" valueType="num">
                                      <p:cBhvr additive="base">
                                        <p:cTn id="222" dur="2000"/>
                                        <p:tgtEl>
                                          <p:spTgt spid="49"/>
                                        </p:tgtEl>
                                        <p:attrNameLst>
                                          <p:attrName>ppt_y</p:attrName>
                                        </p:attrNameLst>
                                      </p:cBhvr>
                                      <p:tavLst>
                                        <p:tav tm="0">
                                          <p:val>
                                            <p:strVal val="ppt_y"/>
                                          </p:val>
                                        </p:tav>
                                        <p:tav tm="100000">
                                          <p:val>
                                            <p:strVal val="1+ppt_h/2"/>
                                          </p:val>
                                        </p:tav>
                                      </p:tavLst>
                                    </p:anim>
                                    <p:set>
                                      <p:cBhvr>
                                        <p:cTn id="223" dur="1" fill="hold">
                                          <p:stCondLst>
                                            <p:cond delay="1999"/>
                                          </p:stCondLst>
                                        </p:cTn>
                                        <p:tgtEl>
                                          <p:spTgt spid="49"/>
                                        </p:tgtEl>
                                        <p:attrNameLst>
                                          <p:attrName>style.visibility</p:attrName>
                                        </p:attrNameLst>
                                      </p:cBhvr>
                                      <p:to>
                                        <p:strVal val="hidden"/>
                                      </p:to>
                                    </p:set>
                                  </p:childTnLst>
                                </p:cTn>
                              </p:par>
                              <p:par>
                                <p:cTn id="224" presetID="2" presetClass="exit" presetSubtype="12" fill="hold" grpId="2" nodeType="withEffect">
                                  <p:stCondLst>
                                    <p:cond delay="0"/>
                                  </p:stCondLst>
                                  <p:childTnLst>
                                    <p:anim calcmode="lin" valueType="num">
                                      <p:cBhvr additive="base">
                                        <p:cTn id="225" dur="2000"/>
                                        <p:tgtEl>
                                          <p:spTgt spid="50"/>
                                        </p:tgtEl>
                                        <p:attrNameLst>
                                          <p:attrName>ppt_x</p:attrName>
                                        </p:attrNameLst>
                                      </p:cBhvr>
                                      <p:tavLst>
                                        <p:tav tm="0">
                                          <p:val>
                                            <p:strVal val="ppt_x"/>
                                          </p:val>
                                        </p:tav>
                                        <p:tav tm="100000">
                                          <p:val>
                                            <p:strVal val="0-ppt_w/2"/>
                                          </p:val>
                                        </p:tav>
                                      </p:tavLst>
                                    </p:anim>
                                    <p:anim calcmode="lin" valueType="num">
                                      <p:cBhvr additive="base">
                                        <p:cTn id="226" dur="2000"/>
                                        <p:tgtEl>
                                          <p:spTgt spid="50"/>
                                        </p:tgtEl>
                                        <p:attrNameLst>
                                          <p:attrName>ppt_y</p:attrName>
                                        </p:attrNameLst>
                                      </p:cBhvr>
                                      <p:tavLst>
                                        <p:tav tm="0">
                                          <p:val>
                                            <p:strVal val="ppt_y"/>
                                          </p:val>
                                        </p:tav>
                                        <p:tav tm="100000">
                                          <p:val>
                                            <p:strVal val="1+ppt_h/2"/>
                                          </p:val>
                                        </p:tav>
                                      </p:tavLst>
                                    </p:anim>
                                    <p:set>
                                      <p:cBhvr>
                                        <p:cTn id="227" dur="1" fill="hold">
                                          <p:stCondLst>
                                            <p:cond delay="1999"/>
                                          </p:stCondLst>
                                        </p:cTn>
                                        <p:tgtEl>
                                          <p:spTgt spid="50"/>
                                        </p:tgtEl>
                                        <p:attrNameLst>
                                          <p:attrName>style.visibility</p:attrName>
                                        </p:attrNameLst>
                                      </p:cBhvr>
                                      <p:to>
                                        <p:strVal val="hidden"/>
                                      </p:to>
                                    </p:set>
                                  </p:childTnLst>
                                </p:cTn>
                              </p:par>
                              <p:par>
                                <p:cTn id="228" presetID="8" presetClass="emph" presetSubtype="0" autoRev="1" fill="hold" grpId="3" nodeType="withEffect">
                                  <p:stCondLst>
                                    <p:cond delay="0"/>
                                  </p:stCondLst>
                                  <p:childTnLst>
                                    <p:animRot by="21600000">
                                      <p:cBhvr>
                                        <p:cTn id="229" dur="2000" fill="hold"/>
                                        <p:tgtEl>
                                          <p:spTgt spid="51"/>
                                        </p:tgtEl>
                                        <p:attrNameLst>
                                          <p:attrName>r</p:attrName>
                                        </p:attrNameLst>
                                      </p:cBhvr>
                                    </p:animRot>
                                  </p:childTnLst>
                                </p:cTn>
                              </p:par>
                              <p:par>
                                <p:cTn id="230" presetID="8" presetClass="emph" presetSubtype="0" autoRev="1" fill="hold" grpId="3" nodeType="withEffect">
                                  <p:stCondLst>
                                    <p:cond delay="0"/>
                                  </p:stCondLst>
                                  <p:childTnLst>
                                    <p:animRot by="21600000">
                                      <p:cBhvr>
                                        <p:cTn id="231" dur="2000" fill="hold"/>
                                        <p:tgtEl>
                                          <p:spTgt spid="52"/>
                                        </p:tgtEl>
                                        <p:attrNameLst>
                                          <p:attrName>r</p:attrName>
                                        </p:attrNameLst>
                                      </p:cBhvr>
                                    </p:animRot>
                                  </p:childTnLst>
                                </p:cTn>
                              </p:par>
                              <p:par>
                                <p:cTn id="232" presetID="8" presetClass="emph" presetSubtype="0" autoRev="1" fill="hold" grpId="3" nodeType="withEffect">
                                  <p:stCondLst>
                                    <p:cond delay="0"/>
                                  </p:stCondLst>
                                  <p:childTnLst>
                                    <p:animRot by="21600000">
                                      <p:cBhvr>
                                        <p:cTn id="233" dur="2000" fill="hold"/>
                                        <p:tgtEl>
                                          <p:spTgt spid="53"/>
                                        </p:tgtEl>
                                        <p:attrNameLst>
                                          <p:attrName>r</p:attrName>
                                        </p:attrNameLst>
                                      </p:cBhvr>
                                    </p:animRot>
                                  </p:childTnLst>
                                </p:cTn>
                              </p:par>
                              <p:par>
                                <p:cTn id="234" presetID="8" presetClass="emph" presetSubtype="0" autoRev="1" fill="hold" grpId="3" nodeType="withEffect">
                                  <p:stCondLst>
                                    <p:cond delay="0"/>
                                  </p:stCondLst>
                                  <p:childTnLst>
                                    <p:animRot by="21600000">
                                      <p:cBhvr>
                                        <p:cTn id="235" dur="2000" fill="hold"/>
                                        <p:tgtEl>
                                          <p:spTgt spid="54"/>
                                        </p:tgtEl>
                                        <p:attrNameLst>
                                          <p:attrName>r</p:attrName>
                                        </p:attrNameLst>
                                      </p:cBhvr>
                                    </p:animRot>
                                  </p:childTnLst>
                                </p:cTn>
                              </p:par>
                              <p:par>
                                <p:cTn id="236" presetID="8" presetClass="emph" presetSubtype="0" autoRev="1" fill="hold" grpId="3" nodeType="withEffect">
                                  <p:stCondLst>
                                    <p:cond delay="0"/>
                                  </p:stCondLst>
                                  <p:childTnLst>
                                    <p:animRot by="21600000">
                                      <p:cBhvr>
                                        <p:cTn id="237" dur="2000" fill="hold"/>
                                        <p:tgtEl>
                                          <p:spTgt spid="55"/>
                                        </p:tgtEl>
                                        <p:attrNameLst>
                                          <p:attrName>r</p:attrName>
                                        </p:attrNameLst>
                                      </p:cBhvr>
                                    </p:animRot>
                                  </p:childTnLst>
                                </p:cTn>
                              </p:par>
                              <p:par>
                                <p:cTn id="238" presetID="8" presetClass="emph" presetSubtype="0" autoRev="1" fill="hold" grpId="3" nodeType="withEffect">
                                  <p:stCondLst>
                                    <p:cond delay="0"/>
                                  </p:stCondLst>
                                  <p:childTnLst>
                                    <p:animRot by="21600000">
                                      <p:cBhvr>
                                        <p:cTn id="239" dur="2000" fill="hold"/>
                                        <p:tgtEl>
                                          <p:spTgt spid="56"/>
                                        </p:tgtEl>
                                        <p:attrNameLst>
                                          <p:attrName>r</p:attrName>
                                        </p:attrNameLst>
                                      </p:cBhvr>
                                    </p:animRot>
                                  </p:childTnLst>
                                </p:cTn>
                              </p:par>
                              <p:par>
                                <p:cTn id="240" presetID="8" presetClass="emph" presetSubtype="0" autoRev="1" fill="hold" grpId="3" nodeType="withEffect">
                                  <p:stCondLst>
                                    <p:cond delay="0"/>
                                  </p:stCondLst>
                                  <p:childTnLst>
                                    <p:animRot by="21600000">
                                      <p:cBhvr>
                                        <p:cTn id="241" dur="2000" fill="hold"/>
                                        <p:tgtEl>
                                          <p:spTgt spid="57"/>
                                        </p:tgtEl>
                                        <p:attrNameLst>
                                          <p:attrName>r</p:attrName>
                                        </p:attrNameLst>
                                      </p:cBhvr>
                                    </p:animRot>
                                  </p:childTnLst>
                                </p:cTn>
                              </p:par>
                              <p:par>
                                <p:cTn id="242" presetID="8" presetClass="emph" presetSubtype="0" autoRev="1" fill="hold" grpId="3" nodeType="withEffect">
                                  <p:stCondLst>
                                    <p:cond delay="0"/>
                                  </p:stCondLst>
                                  <p:childTnLst>
                                    <p:animRot by="21600000">
                                      <p:cBhvr>
                                        <p:cTn id="243" dur="2000" fill="hold"/>
                                        <p:tgtEl>
                                          <p:spTgt spid="58"/>
                                        </p:tgtEl>
                                        <p:attrNameLst>
                                          <p:attrName>r</p:attrName>
                                        </p:attrNameLst>
                                      </p:cBhvr>
                                    </p:animRot>
                                  </p:childTnLst>
                                </p:cTn>
                              </p:par>
                              <p:par>
                                <p:cTn id="244" presetID="8" presetClass="emph" presetSubtype="0" autoRev="1" fill="hold" grpId="3" nodeType="withEffect">
                                  <p:stCondLst>
                                    <p:cond delay="0"/>
                                  </p:stCondLst>
                                  <p:childTnLst>
                                    <p:animRot by="21600000">
                                      <p:cBhvr>
                                        <p:cTn id="245" dur="2000" fill="hold"/>
                                        <p:tgtEl>
                                          <p:spTgt spid="59"/>
                                        </p:tgtEl>
                                        <p:attrNameLst>
                                          <p:attrName>r</p:attrName>
                                        </p:attrNameLst>
                                      </p:cBhvr>
                                    </p:animRot>
                                  </p:childTnLst>
                                </p:cTn>
                              </p:par>
                              <p:par>
                                <p:cTn id="246" presetID="8" presetClass="emph" presetSubtype="0" autoRev="1" fill="hold" grpId="3" nodeType="withEffect">
                                  <p:stCondLst>
                                    <p:cond delay="0"/>
                                  </p:stCondLst>
                                  <p:childTnLst>
                                    <p:animRot by="21600000">
                                      <p:cBhvr>
                                        <p:cTn id="247" dur="2000" fill="hold"/>
                                        <p:tgtEl>
                                          <p:spTgt spid="60"/>
                                        </p:tgtEl>
                                        <p:attrNameLst>
                                          <p:attrName>r</p:attrName>
                                        </p:attrNameLst>
                                      </p:cBhvr>
                                    </p:animRot>
                                  </p:childTnLst>
                                </p:cTn>
                              </p:par>
                              <p:par>
                                <p:cTn id="248" presetID="8" presetClass="emph" presetSubtype="0" autoRev="1" fill="hold" grpId="3" nodeType="withEffect">
                                  <p:stCondLst>
                                    <p:cond delay="0"/>
                                  </p:stCondLst>
                                  <p:childTnLst>
                                    <p:animRot by="21600000">
                                      <p:cBhvr>
                                        <p:cTn id="249" dur="2000" fill="hold"/>
                                        <p:tgtEl>
                                          <p:spTgt spid="61"/>
                                        </p:tgtEl>
                                        <p:attrNameLst>
                                          <p:attrName>r</p:attrName>
                                        </p:attrNameLst>
                                      </p:cBhvr>
                                    </p:animRot>
                                  </p:childTnLst>
                                </p:cTn>
                              </p:par>
                              <p:par>
                                <p:cTn id="250" presetID="8" presetClass="emph" presetSubtype="0" autoRev="1" fill="hold" grpId="3" nodeType="withEffect">
                                  <p:stCondLst>
                                    <p:cond delay="0"/>
                                  </p:stCondLst>
                                  <p:childTnLst>
                                    <p:animRot by="-21600000">
                                      <p:cBhvr>
                                        <p:cTn id="251" dur="2000" fill="hold"/>
                                        <p:tgtEl>
                                          <p:spTgt spid="40"/>
                                        </p:tgtEl>
                                        <p:attrNameLst>
                                          <p:attrName>r</p:attrName>
                                        </p:attrNameLst>
                                      </p:cBhvr>
                                    </p:animRot>
                                  </p:childTnLst>
                                </p:cTn>
                              </p:par>
                              <p:par>
                                <p:cTn id="252" presetID="8" presetClass="emph" presetSubtype="0" autoRev="1" fill="hold" grpId="3" nodeType="withEffect">
                                  <p:stCondLst>
                                    <p:cond delay="0"/>
                                  </p:stCondLst>
                                  <p:childTnLst>
                                    <p:animRot by="-21600000">
                                      <p:cBhvr>
                                        <p:cTn id="253" dur="2000" fill="hold"/>
                                        <p:tgtEl>
                                          <p:spTgt spid="41"/>
                                        </p:tgtEl>
                                        <p:attrNameLst>
                                          <p:attrName>r</p:attrName>
                                        </p:attrNameLst>
                                      </p:cBhvr>
                                    </p:animRot>
                                  </p:childTnLst>
                                </p:cTn>
                              </p:par>
                              <p:par>
                                <p:cTn id="254" presetID="8" presetClass="emph" presetSubtype="0" autoRev="1" fill="hold" grpId="3" nodeType="withEffect">
                                  <p:stCondLst>
                                    <p:cond delay="0"/>
                                  </p:stCondLst>
                                  <p:childTnLst>
                                    <p:animRot by="-21600000">
                                      <p:cBhvr>
                                        <p:cTn id="255" dur="2000" fill="hold"/>
                                        <p:tgtEl>
                                          <p:spTgt spid="42"/>
                                        </p:tgtEl>
                                        <p:attrNameLst>
                                          <p:attrName>r</p:attrName>
                                        </p:attrNameLst>
                                      </p:cBhvr>
                                    </p:animRot>
                                  </p:childTnLst>
                                </p:cTn>
                              </p:par>
                              <p:par>
                                <p:cTn id="256" presetID="8" presetClass="emph" presetSubtype="0" autoRev="1" fill="hold" grpId="3" nodeType="withEffect">
                                  <p:stCondLst>
                                    <p:cond delay="0"/>
                                  </p:stCondLst>
                                  <p:childTnLst>
                                    <p:animRot by="-21600000">
                                      <p:cBhvr>
                                        <p:cTn id="257" dur="2000" fill="hold"/>
                                        <p:tgtEl>
                                          <p:spTgt spid="43"/>
                                        </p:tgtEl>
                                        <p:attrNameLst>
                                          <p:attrName>r</p:attrName>
                                        </p:attrNameLst>
                                      </p:cBhvr>
                                    </p:animRot>
                                  </p:childTnLst>
                                </p:cTn>
                              </p:par>
                              <p:par>
                                <p:cTn id="258" presetID="8" presetClass="emph" presetSubtype="0" autoRev="1" fill="hold" grpId="3" nodeType="withEffect">
                                  <p:stCondLst>
                                    <p:cond delay="0"/>
                                  </p:stCondLst>
                                  <p:childTnLst>
                                    <p:animRot by="-21600000">
                                      <p:cBhvr>
                                        <p:cTn id="259" dur="2000" fill="hold"/>
                                        <p:tgtEl>
                                          <p:spTgt spid="44"/>
                                        </p:tgtEl>
                                        <p:attrNameLst>
                                          <p:attrName>r</p:attrName>
                                        </p:attrNameLst>
                                      </p:cBhvr>
                                    </p:animRot>
                                  </p:childTnLst>
                                </p:cTn>
                              </p:par>
                              <p:par>
                                <p:cTn id="260" presetID="8" presetClass="emph" presetSubtype="0" autoRev="1" fill="hold" grpId="3" nodeType="withEffect">
                                  <p:stCondLst>
                                    <p:cond delay="0"/>
                                  </p:stCondLst>
                                  <p:childTnLst>
                                    <p:animRot by="-21600000">
                                      <p:cBhvr>
                                        <p:cTn id="261" dur="2000" fill="hold"/>
                                        <p:tgtEl>
                                          <p:spTgt spid="45"/>
                                        </p:tgtEl>
                                        <p:attrNameLst>
                                          <p:attrName>r</p:attrName>
                                        </p:attrNameLst>
                                      </p:cBhvr>
                                    </p:animRot>
                                  </p:childTnLst>
                                </p:cTn>
                              </p:par>
                              <p:par>
                                <p:cTn id="262" presetID="8" presetClass="emph" presetSubtype="0" autoRev="1" fill="hold" grpId="3" nodeType="withEffect">
                                  <p:stCondLst>
                                    <p:cond delay="0"/>
                                  </p:stCondLst>
                                  <p:childTnLst>
                                    <p:animRot by="-21600000">
                                      <p:cBhvr>
                                        <p:cTn id="263" dur="2000" fill="hold"/>
                                        <p:tgtEl>
                                          <p:spTgt spid="46"/>
                                        </p:tgtEl>
                                        <p:attrNameLst>
                                          <p:attrName>r</p:attrName>
                                        </p:attrNameLst>
                                      </p:cBhvr>
                                    </p:animRot>
                                  </p:childTnLst>
                                </p:cTn>
                              </p:par>
                              <p:par>
                                <p:cTn id="264" presetID="8" presetClass="emph" presetSubtype="0" autoRev="1" fill="hold" grpId="3" nodeType="withEffect">
                                  <p:stCondLst>
                                    <p:cond delay="0"/>
                                  </p:stCondLst>
                                  <p:childTnLst>
                                    <p:animRot by="-21600000">
                                      <p:cBhvr>
                                        <p:cTn id="265" dur="2000" fill="hold"/>
                                        <p:tgtEl>
                                          <p:spTgt spid="47"/>
                                        </p:tgtEl>
                                        <p:attrNameLst>
                                          <p:attrName>r</p:attrName>
                                        </p:attrNameLst>
                                      </p:cBhvr>
                                    </p:animRot>
                                  </p:childTnLst>
                                </p:cTn>
                              </p:par>
                              <p:par>
                                <p:cTn id="266" presetID="8" presetClass="emph" presetSubtype="0" autoRev="1" fill="hold" grpId="3" nodeType="withEffect">
                                  <p:stCondLst>
                                    <p:cond delay="0"/>
                                  </p:stCondLst>
                                  <p:childTnLst>
                                    <p:animRot by="-21600000">
                                      <p:cBhvr>
                                        <p:cTn id="267" dur="2000" fill="hold"/>
                                        <p:tgtEl>
                                          <p:spTgt spid="48"/>
                                        </p:tgtEl>
                                        <p:attrNameLst>
                                          <p:attrName>r</p:attrName>
                                        </p:attrNameLst>
                                      </p:cBhvr>
                                    </p:animRot>
                                  </p:childTnLst>
                                </p:cTn>
                              </p:par>
                              <p:par>
                                <p:cTn id="268" presetID="8" presetClass="emph" presetSubtype="0" autoRev="1" fill="hold" grpId="3" nodeType="withEffect">
                                  <p:stCondLst>
                                    <p:cond delay="0"/>
                                  </p:stCondLst>
                                  <p:childTnLst>
                                    <p:animRot by="-21600000">
                                      <p:cBhvr>
                                        <p:cTn id="269" dur="2000" fill="hold"/>
                                        <p:tgtEl>
                                          <p:spTgt spid="49"/>
                                        </p:tgtEl>
                                        <p:attrNameLst>
                                          <p:attrName>r</p:attrName>
                                        </p:attrNameLst>
                                      </p:cBhvr>
                                    </p:animRot>
                                  </p:childTnLst>
                                </p:cTn>
                              </p:par>
                              <p:par>
                                <p:cTn id="270" presetID="8" presetClass="emph" presetSubtype="0" autoRev="1" fill="hold" grpId="3" nodeType="withEffect">
                                  <p:stCondLst>
                                    <p:cond delay="0"/>
                                  </p:stCondLst>
                                  <p:childTnLst>
                                    <p:animRot by="-21600000">
                                      <p:cBhvr>
                                        <p:cTn id="271" dur="2000" fill="hold"/>
                                        <p:tgtEl>
                                          <p:spTgt spid="50"/>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39"/>
                                        </p:tgtEl>
                                        <p:attrNameLst>
                                          <p:attrName>style.visibility</p:attrName>
                                        </p:attrNameLst>
                                      </p:cBhvr>
                                      <p:to>
                                        <p:strVal val="visible"/>
                                      </p:to>
                                    </p:set>
                                    <p:anim calcmode="lin" valueType="num">
                                      <p:cBhvr>
                                        <p:cTn id="274" dur="2000" fill="hold"/>
                                        <p:tgtEl>
                                          <p:spTgt spid="39"/>
                                        </p:tgtEl>
                                        <p:attrNameLst>
                                          <p:attrName>ppt_x</p:attrName>
                                        </p:attrNameLst>
                                      </p:cBhvr>
                                      <p:tavLst>
                                        <p:tav tm="0">
                                          <p:val>
                                            <p:strVal val="#ppt_x+#ppt_w/2"/>
                                          </p:val>
                                        </p:tav>
                                        <p:tav tm="100000">
                                          <p:val>
                                            <p:strVal val="#ppt_x"/>
                                          </p:val>
                                        </p:tav>
                                      </p:tavLst>
                                    </p:anim>
                                    <p:anim calcmode="lin" valueType="num">
                                      <p:cBhvr>
                                        <p:cTn id="275" dur="2000" fill="hold"/>
                                        <p:tgtEl>
                                          <p:spTgt spid="39"/>
                                        </p:tgtEl>
                                        <p:attrNameLst>
                                          <p:attrName>ppt_y</p:attrName>
                                        </p:attrNameLst>
                                      </p:cBhvr>
                                      <p:tavLst>
                                        <p:tav tm="0">
                                          <p:val>
                                            <p:strVal val="#ppt_y"/>
                                          </p:val>
                                        </p:tav>
                                        <p:tav tm="100000">
                                          <p:val>
                                            <p:strVal val="#ppt_y"/>
                                          </p:val>
                                        </p:tav>
                                      </p:tavLst>
                                    </p:anim>
                                    <p:anim calcmode="lin" valueType="num">
                                      <p:cBhvr>
                                        <p:cTn id="276" dur="2000" fill="hold"/>
                                        <p:tgtEl>
                                          <p:spTgt spid="39"/>
                                        </p:tgtEl>
                                        <p:attrNameLst>
                                          <p:attrName>ppt_w</p:attrName>
                                        </p:attrNameLst>
                                      </p:cBhvr>
                                      <p:tavLst>
                                        <p:tav tm="0">
                                          <p:val>
                                            <p:fltVal val="0"/>
                                          </p:val>
                                        </p:tav>
                                        <p:tav tm="100000">
                                          <p:val>
                                            <p:strVal val="#ppt_w"/>
                                          </p:val>
                                        </p:tav>
                                      </p:tavLst>
                                    </p:anim>
                                    <p:anim calcmode="lin" valueType="num">
                                      <p:cBhvr>
                                        <p:cTn id="277" dur="2000" fill="hold"/>
                                        <p:tgtEl>
                                          <p:spTgt spid="39"/>
                                        </p:tgtEl>
                                        <p:attrNameLst>
                                          <p:attrName>ppt_h</p:attrName>
                                        </p:attrNameLst>
                                      </p:cBhvr>
                                      <p:tavLst>
                                        <p:tav tm="0">
                                          <p:val>
                                            <p:strVal val="#ppt_h"/>
                                          </p:val>
                                        </p:tav>
                                        <p:tav tm="100000">
                                          <p:val>
                                            <p:strVal val="#ppt_h"/>
                                          </p:val>
                                        </p:tav>
                                      </p:tavLst>
                                    </p:anim>
                                  </p:childTnLst>
                                </p:cTn>
                              </p:par>
                              <p:par>
                                <p:cTn id="278" presetID="3" presetClass="entr" presetSubtype="5" fill="hold" nodeType="withEffect">
                                  <p:stCondLst>
                                    <p:cond delay="0"/>
                                  </p:stCondLst>
                                  <p:childTnLst>
                                    <p:set>
                                      <p:cBhvr>
                                        <p:cTn id="279" dur="1" fill="hold">
                                          <p:stCondLst>
                                            <p:cond delay="0"/>
                                          </p:stCondLst>
                                        </p:cTn>
                                        <p:tgtEl>
                                          <p:spTgt spid="39"/>
                                        </p:tgtEl>
                                        <p:attrNameLst>
                                          <p:attrName>style.visibility</p:attrName>
                                        </p:attrNameLst>
                                      </p:cBhvr>
                                      <p:to>
                                        <p:strVal val="visible"/>
                                      </p:to>
                                    </p:set>
                                    <p:animEffect transition="in" filter="blinds(vertical)">
                                      <p:cBhvr>
                                        <p:cTn id="280"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P spid="58" grpId="0" animBg="1"/>
      <p:bldP spid="58" grpId="1" animBg="1"/>
      <p:bldP spid="58" grpId="2" animBg="1"/>
      <p:bldP spid="58" grpId="3" animBg="1"/>
      <p:bldP spid="59" grpId="0" animBg="1"/>
      <p:bldP spid="59" grpId="1" animBg="1"/>
      <p:bldP spid="59" grpId="2" animBg="1"/>
      <p:bldP spid="59" grpId="3" animBg="1"/>
      <p:bldP spid="60" grpId="0" animBg="1"/>
      <p:bldP spid="60" grpId="1" animBg="1"/>
      <p:bldP spid="60" grpId="2" animBg="1"/>
      <p:bldP spid="60" grpId="3" animBg="1"/>
      <p:bldP spid="61" grpId="0" animBg="1"/>
      <p:bldP spid="61" grpId="1" animBg="1"/>
      <p:bldP spid="61" grpId="2" animBg="1"/>
      <p:bldP spid="61" grpId="3" animBg="1"/>
      <p:bldP spid="25"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9AA414"/>
            </a:gs>
            <a:gs pos="64999">
              <a:srgbClr val="F0EBD5"/>
            </a:gs>
            <a:gs pos="100000">
              <a:srgbClr val="D1C39F"/>
            </a:gs>
          </a:gsLst>
          <a:lin ang="5400000" scaled="1"/>
          <a:tileRect/>
        </a:gradFill>
        <a:effectLst/>
      </p:bgPr>
    </p:bg>
    <p:spTree>
      <p:nvGrpSpPr>
        <p:cNvPr id="1" name=""/>
        <p:cNvGrpSpPr/>
        <p:nvPr/>
      </p:nvGrpSpPr>
      <p:grpSpPr>
        <a:xfrm>
          <a:off x="0" y="0"/>
          <a:ext cx="0" cy="0"/>
          <a:chOff x="0" y="0"/>
          <a:chExt cx="0" cy="0"/>
        </a:xfrm>
      </p:grpSpPr>
      <p:pic>
        <p:nvPicPr>
          <p:cNvPr id="2" name="1 Imagen" descr="stock-photo-852750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blue-flower-design-md.png"/>
          <p:cNvPicPr>
            <a:picLocks noChangeAspect="1"/>
          </p:cNvPicPr>
          <p:nvPr/>
        </p:nvPicPr>
        <p:blipFill>
          <a:blip r:embed="rId3" cstate="print"/>
          <a:stretch>
            <a:fillRect/>
          </a:stretch>
        </p:blipFill>
        <p:spPr>
          <a:xfrm>
            <a:off x="2285984" y="0"/>
            <a:ext cx="785808" cy="785808"/>
          </a:xfrm>
          <a:prstGeom prst="rect">
            <a:avLst/>
          </a:prstGeom>
        </p:spPr>
      </p:pic>
      <p:pic>
        <p:nvPicPr>
          <p:cNvPr id="4" name="3 Imagen" descr="blue-flower-design-md.png"/>
          <p:cNvPicPr>
            <a:picLocks noChangeAspect="1"/>
          </p:cNvPicPr>
          <p:nvPr/>
        </p:nvPicPr>
        <p:blipFill>
          <a:blip r:embed="rId3" cstate="print"/>
          <a:stretch>
            <a:fillRect/>
          </a:stretch>
        </p:blipFill>
        <p:spPr>
          <a:xfrm>
            <a:off x="2428860" y="4357692"/>
            <a:ext cx="785808" cy="785808"/>
          </a:xfrm>
          <a:prstGeom prst="rect">
            <a:avLst/>
          </a:prstGeom>
        </p:spPr>
      </p:pic>
      <p:pic>
        <p:nvPicPr>
          <p:cNvPr id="5" name="4 Imagen" descr="blue-flower-design-md.png"/>
          <p:cNvPicPr>
            <a:picLocks noChangeAspect="1"/>
          </p:cNvPicPr>
          <p:nvPr/>
        </p:nvPicPr>
        <p:blipFill>
          <a:blip r:embed="rId3" cstate="print"/>
          <a:stretch>
            <a:fillRect/>
          </a:stretch>
        </p:blipFill>
        <p:spPr>
          <a:xfrm>
            <a:off x="6286512" y="0"/>
            <a:ext cx="785808" cy="785808"/>
          </a:xfrm>
          <a:prstGeom prst="rect">
            <a:avLst/>
          </a:prstGeom>
        </p:spPr>
      </p:pic>
      <p:pic>
        <p:nvPicPr>
          <p:cNvPr id="6" name="5 Imagen" descr="blue-flower-design-md.png"/>
          <p:cNvPicPr>
            <a:picLocks noChangeAspect="1"/>
          </p:cNvPicPr>
          <p:nvPr/>
        </p:nvPicPr>
        <p:blipFill>
          <a:blip r:embed="rId3" cstate="print"/>
          <a:stretch>
            <a:fillRect/>
          </a:stretch>
        </p:blipFill>
        <p:spPr>
          <a:xfrm>
            <a:off x="6143636" y="4357692"/>
            <a:ext cx="785808" cy="785808"/>
          </a:xfrm>
          <a:prstGeom prst="rect">
            <a:avLst/>
          </a:prstGeom>
        </p:spPr>
      </p:pic>
      <p:pic>
        <p:nvPicPr>
          <p:cNvPr id="7" name="6 Imagen" descr="blue-flower-design-md.png"/>
          <p:cNvPicPr>
            <a:picLocks noChangeAspect="1"/>
          </p:cNvPicPr>
          <p:nvPr/>
        </p:nvPicPr>
        <p:blipFill>
          <a:blip r:embed="rId3" cstate="print"/>
          <a:stretch>
            <a:fillRect/>
          </a:stretch>
        </p:blipFill>
        <p:spPr>
          <a:xfrm>
            <a:off x="2857488" y="500048"/>
            <a:ext cx="785808" cy="785808"/>
          </a:xfrm>
          <a:prstGeom prst="rect">
            <a:avLst/>
          </a:prstGeom>
        </p:spPr>
      </p:pic>
      <p:pic>
        <p:nvPicPr>
          <p:cNvPr id="8" name="7 Imagen" descr="blue-flower-design-md.png"/>
          <p:cNvPicPr>
            <a:picLocks noChangeAspect="1"/>
          </p:cNvPicPr>
          <p:nvPr/>
        </p:nvPicPr>
        <p:blipFill>
          <a:blip r:embed="rId3" cstate="print"/>
          <a:stretch>
            <a:fillRect/>
          </a:stretch>
        </p:blipFill>
        <p:spPr>
          <a:xfrm>
            <a:off x="5643570" y="500048"/>
            <a:ext cx="785808" cy="785808"/>
          </a:xfrm>
          <a:prstGeom prst="rect">
            <a:avLst/>
          </a:prstGeom>
        </p:spPr>
      </p:pic>
      <p:pic>
        <p:nvPicPr>
          <p:cNvPr id="9" name="8 Imagen" descr="blue-flower-design-md.png"/>
          <p:cNvPicPr>
            <a:picLocks noChangeAspect="1"/>
          </p:cNvPicPr>
          <p:nvPr/>
        </p:nvPicPr>
        <p:blipFill>
          <a:blip r:embed="rId3" cstate="print"/>
          <a:stretch>
            <a:fillRect/>
          </a:stretch>
        </p:blipFill>
        <p:spPr>
          <a:xfrm>
            <a:off x="3357554" y="1000114"/>
            <a:ext cx="785808" cy="785808"/>
          </a:xfrm>
          <a:prstGeom prst="rect">
            <a:avLst/>
          </a:prstGeom>
        </p:spPr>
      </p:pic>
      <p:pic>
        <p:nvPicPr>
          <p:cNvPr id="10" name="9 Imagen" descr="blue-flower-design-md.png"/>
          <p:cNvPicPr>
            <a:picLocks noChangeAspect="1"/>
          </p:cNvPicPr>
          <p:nvPr/>
        </p:nvPicPr>
        <p:blipFill>
          <a:blip r:embed="rId3" cstate="print"/>
          <a:stretch>
            <a:fillRect/>
          </a:stretch>
        </p:blipFill>
        <p:spPr>
          <a:xfrm>
            <a:off x="5143504" y="1071552"/>
            <a:ext cx="785808" cy="785808"/>
          </a:xfrm>
          <a:prstGeom prst="rect">
            <a:avLst/>
          </a:prstGeom>
        </p:spPr>
      </p:pic>
      <p:pic>
        <p:nvPicPr>
          <p:cNvPr id="11" name="10 Imagen" descr="blue-flower-design-md.png"/>
          <p:cNvPicPr>
            <a:picLocks noChangeAspect="1"/>
          </p:cNvPicPr>
          <p:nvPr/>
        </p:nvPicPr>
        <p:blipFill>
          <a:blip r:embed="rId3" cstate="print"/>
          <a:stretch>
            <a:fillRect/>
          </a:stretch>
        </p:blipFill>
        <p:spPr>
          <a:xfrm>
            <a:off x="3714744" y="1714494"/>
            <a:ext cx="785808" cy="785808"/>
          </a:xfrm>
          <a:prstGeom prst="rect">
            <a:avLst/>
          </a:prstGeom>
        </p:spPr>
      </p:pic>
      <p:pic>
        <p:nvPicPr>
          <p:cNvPr id="12" name="11 Imagen" descr="blue-flower-design-md.png"/>
          <p:cNvPicPr>
            <a:picLocks noChangeAspect="1"/>
          </p:cNvPicPr>
          <p:nvPr/>
        </p:nvPicPr>
        <p:blipFill>
          <a:blip r:embed="rId3" cstate="print"/>
          <a:stretch>
            <a:fillRect/>
          </a:stretch>
        </p:blipFill>
        <p:spPr>
          <a:xfrm>
            <a:off x="4857752" y="1785932"/>
            <a:ext cx="785808" cy="785808"/>
          </a:xfrm>
          <a:prstGeom prst="rect">
            <a:avLst/>
          </a:prstGeom>
        </p:spPr>
      </p:pic>
      <p:pic>
        <p:nvPicPr>
          <p:cNvPr id="13" name="12 Imagen" descr="blue-flower-design-md.png"/>
          <p:cNvPicPr>
            <a:picLocks noChangeAspect="1"/>
          </p:cNvPicPr>
          <p:nvPr/>
        </p:nvPicPr>
        <p:blipFill>
          <a:blip r:embed="rId3" cstate="print"/>
          <a:stretch>
            <a:fillRect/>
          </a:stretch>
        </p:blipFill>
        <p:spPr>
          <a:xfrm>
            <a:off x="3714744" y="2500312"/>
            <a:ext cx="785808" cy="785808"/>
          </a:xfrm>
          <a:prstGeom prst="rect">
            <a:avLst/>
          </a:prstGeom>
        </p:spPr>
      </p:pic>
      <p:pic>
        <p:nvPicPr>
          <p:cNvPr id="14" name="13 Imagen" descr="blue-flower-design-md.png"/>
          <p:cNvPicPr>
            <a:picLocks noChangeAspect="1"/>
          </p:cNvPicPr>
          <p:nvPr/>
        </p:nvPicPr>
        <p:blipFill>
          <a:blip r:embed="rId3" cstate="print"/>
          <a:stretch>
            <a:fillRect/>
          </a:stretch>
        </p:blipFill>
        <p:spPr>
          <a:xfrm>
            <a:off x="3500430" y="3214692"/>
            <a:ext cx="785808" cy="785808"/>
          </a:xfrm>
          <a:prstGeom prst="rect">
            <a:avLst/>
          </a:prstGeom>
        </p:spPr>
      </p:pic>
      <p:pic>
        <p:nvPicPr>
          <p:cNvPr id="15" name="14 Imagen" descr="blue-flower-design-md.png"/>
          <p:cNvPicPr>
            <a:picLocks noChangeAspect="1"/>
          </p:cNvPicPr>
          <p:nvPr/>
        </p:nvPicPr>
        <p:blipFill>
          <a:blip r:embed="rId3" cstate="print"/>
          <a:stretch>
            <a:fillRect/>
          </a:stretch>
        </p:blipFill>
        <p:spPr>
          <a:xfrm>
            <a:off x="3071802" y="3929072"/>
            <a:ext cx="785808" cy="785808"/>
          </a:xfrm>
          <a:prstGeom prst="rect">
            <a:avLst/>
          </a:prstGeom>
        </p:spPr>
      </p:pic>
      <p:pic>
        <p:nvPicPr>
          <p:cNvPr id="16" name="15 Imagen" descr="blue-flower-design-md.png"/>
          <p:cNvPicPr>
            <a:picLocks noChangeAspect="1"/>
          </p:cNvPicPr>
          <p:nvPr/>
        </p:nvPicPr>
        <p:blipFill>
          <a:blip r:embed="rId3" cstate="print"/>
          <a:stretch>
            <a:fillRect/>
          </a:stretch>
        </p:blipFill>
        <p:spPr>
          <a:xfrm>
            <a:off x="4786314" y="2571750"/>
            <a:ext cx="785808" cy="785808"/>
          </a:xfrm>
          <a:prstGeom prst="rect">
            <a:avLst/>
          </a:prstGeom>
        </p:spPr>
      </p:pic>
      <p:pic>
        <p:nvPicPr>
          <p:cNvPr id="17" name="16 Imagen" descr="blue-flower-design-md.png"/>
          <p:cNvPicPr>
            <a:picLocks noChangeAspect="1"/>
          </p:cNvPicPr>
          <p:nvPr/>
        </p:nvPicPr>
        <p:blipFill>
          <a:blip r:embed="rId3" cstate="print"/>
          <a:stretch>
            <a:fillRect/>
          </a:stretch>
        </p:blipFill>
        <p:spPr>
          <a:xfrm>
            <a:off x="5143504" y="3286130"/>
            <a:ext cx="785808" cy="785808"/>
          </a:xfrm>
          <a:prstGeom prst="rect">
            <a:avLst/>
          </a:prstGeom>
        </p:spPr>
      </p:pic>
      <p:pic>
        <p:nvPicPr>
          <p:cNvPr id="18" name="17 Imagen" descr="blue-flower-design-md.png"/>
          <p:cNvPicPr>
            <a:picLocks noChangeAspect="1"/>
          </p:cNvPicPr>
          <p:nvPr/>
        </p:nvPicPr>
        <p:blipFill>
          <a:blip r:embed="rId3" cstate="print"/>
          <a:stretch>
            <a:fillRect/>
          </a:stretch>
        </p:blipFill>
        <p:spPr>
          <a:xfrm>
            <a:off x="5643570" y="3857634"/>
            <a:ext cx="785808" cy="785808"/>
          </a:xfrm>
          <a:prstGeom prst="rect">
            <a:avLst/>
          </a:prstGeom>
        </p:spPr>
      </p:pic>
      <p:sp>
        <p:nvSpPr>
          <p:cNvPr id="19" name="18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1+#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1+#ppt_w/2"/>
                                          </p:val>
                                        </p:tav>
                                        <p:tav tm="100000">
                                          <p:val>
                                            <p:strVal val="#ppt_x"/>
                                          </p:val>
                                        </p:tav>
                                      </p:tavLst>
                                    </p:anim>
                                    <p:anim calcmode="lin" valueType="num">
                                      <p:cBhvr additive="base">
                                        <p:cTn id="22" dur="2000" fill="hold"/>
                                        <p:tgtEl>
                                          <p:spTgt spid="9"/>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1+#ppt_w/2"/>
                                          </p:val>
                                        </p:tav>
                                        <p:tav tm="100000">
                                          <p:val>
                                            <p:strVal val="#ppt_x"/>
                                          </p:val>
                                        </p:tav>
                                      </p:tavLst>
                                    </p:anim>
                                    <p:anim calcmode="lin" valueType="num">
                                      <p:cBhvr additive="base">
                                        <p:cTn id="26" dur="2000" fill="hold"/>
                                        <p:tgtEl>
                                          <p:spTgt spid="11"/>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anim calcmode="lin" valueType="num">
                                      <p:cBhvr additive="base">
                                        <p:cTn id="29" dur="2000" fill="hold"/>
                                        <p:tgtEl>
                                          <p:spTgt spid="13"/>
                                        </p:tgtEl>
                                        <p:attrNameLst>
                                          <p:attrName>ppt_x</p:attrName>
                                        </p:attrNameLst>
                                      </p:cBhvr>
                                      <p:tavLst>
                                        <p:tav tm="0">
                                          <p:val>
                                            <p:strVal val="1+#ppt_w/2"/>
                                          </p:val>
                                        </p:tav>
                                        <p:tav tm="100000">
                                          <p:val>
                                            <p:strVal val="#ppt_x"/>
                                          </p:val>
                                        </p:tav>
                                      </p:tavLst>
                                    </p:anim>
                                    <p:anim calcmode="lin" valueType="num">
                                      <p:cBhvr additive="base">
                                        <p:cTn id="30" dur="2000" fill="hold"/>
                                        <p:tgtEl>
                                          <p:spTgt spid="1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1+#ppt_w/2"/>
                                          </p:val>
                                        </p:tav>
                                        <p:tav tm="100000">
                                          <p:val>
                                            <p:strVal val="#ppt_x"/>
                                          </p:val>
                                        </p:tav>
                                      </p:tavLst>
                                    </p:anim>
                                    <p:anim calcmode="lin" valueType="num">
                                      <p:cBhvr additive="base">
                                        <p:cTn id="34" dur="2000" fill="hold"/>
                                        <p:tgtEl>
                                          <p:spTgt spid="1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000" fill="hold"/>
                                        <p:tgtEl>
                                          <p:spTgt spid="15"/>
                                        </p:tgtEl>
                                        <p:attrNameLst>
                                          <p:attrName>ppt_x</p:attrName>
                                        </p:attrNameLst>
                                      </p:cBhvr>
                                      <p:tavLst>
                                        <p:tav tm="0">
                                          <p:val>
                                            <p:strVal val="1+#ppt_w/2"/>
                                          </p:val>
                                        </p:tav>
                                        <p:tav tm="100000">
                                          <p:val>
                                            <p:strVal val="#ppt_x"/>
                                          </p:val>
                                        </p:tav>
                                      </p:tavLst>
                                    </p:anim>
                                    <p:anim calcmode="lin" valueType="num">
                                      <p:cBhvr additive="base">
                                        <p:cTn id="38" dur="2000" fill="hold"/>
                                        <p:tgtEl>
                                          <p:spTgt spid="15"/>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2000" fill="hold"/>
                                        <p:tgtEl>
                                          <p:spTgt spid="5"/>
                                        </p:tgtEl>
                                        <p:attrNameLst>
                                          <p:attrName>ppt_x</p:attrName>
                                        </p:attrNameLst>
                                      </p:cBhvr>
                                      <p:tavLst>
                                        <p:tav tm="0">
                                          <p:val>
                                            <p:strVal val="0-#ppt_w/2"/>
                                          </p:val>
                                        </p:tav>
                                        <p:tav tm="100000">
                                          <p:val>
                                            <p:strVal val="#ppt_x"/>
                                          </p:val>
                                        </p:tav>
                                      </p:tavLst>
                                    </p:anim>
                                    <p:anim calcmode="lin" valueType="num">
                                      <p:cBhvr additive="base">
                                        <p:cTn id="42" dur="2000" fill="hold"/>
                                        <p:tgtEl>
                                          <p:spTgt spid="5"/>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0-#ppt_w/2"/>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0-#ppt_w/2"/>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0"/>
                                        </p:tgtEl>
                                        <p:attrNameLst>
                                          <p:attrName>style.visibility</p:attrName>
                                        </p:attrNameLst>
                                      </p:cBhvr>
                                      <p:to>
                                        <p:strVal val="visible"/>
                                      </p:to>
                                    </p:set>
                                    <p:anim calcmode="lin" valueType="num">
                                      <p:cBhvr additive="base">
                                        <p:cTn id="53" dur="2000" fill="hold"/>
                                        <p:tgtEl>
                                          <p:spTgt spid="10"/>
                                        </p:tgtEl>
                                        <p:attrNameLst>
                                          <p:attrName>ppt_x</p:attrName>
                                        </p:attrNameLst>
                                      </p:cBhvr>
                                      <p:tavLst>
                                        <p:tav tm="0">
                                          <p:val>
                                            <p:strVal val="0-#ppt_w/2"/>
                                          </p:val>
                                        </p:tav>
                                        <p:tav tm="100000">
                                          <p:val>
                                            <p:strVal val="#ppt_x"/>
                                          </p:val>
                                        </p:tav>
                                      </p:tavLst>
                                    </p:anim>
                                    <p:anim calcmode="lin" valueType="num">
                                      <p:cBhvr additive="base">
                                        <p:cTn id="54" dur="2000" fill="hold"/>
                                        <p:tgtEl>
                                          <p:spTgt spid="10"/>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2000" fill="hold"/>
                                        <p:tgtEl>
                                          <p:spTgt spid="12"/>
                                        </p:tgtEl>
                                        <p:attrNameLst>
                                          <p:attrName>ppt_x</p:attrName>
                                        </p:attrNameLst>
                                      </p:cBhvr>
                                      <p:tavLst>
                                        <p:tav tm="0">
                                          <p:val>
                                            <p:strVal val="0-#ppt_w/2"/>
                                          </p:val>
                                        </p:tav>
                                        <p:tav tm="100000">
                                          <p:val>
                                            <p:strVal val="#ppt_x"/>
                                          </p:val>
                                        </p:tav>
                                      </p:tavLst>
                                    </p:anim>
                                    <p:anim calcmode="lin" valueType="num">
                                      <p:cBhvr additive="base">
                                        <p:cTn id="58" dur="2000" fill="hold"/>
                                        <p:tgtEl>
                                          <p:spTgt spid="1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4"/>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5"/>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1+ppt_h/2"/>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1+ppt_h/2"/>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2"/>
                                        </p:tgtEl>
                                        <p:attrNameLst>
                                          <p:attrName>ppt_x</p:attrName>
                                        </p:attrNameLst>
                                      </p:cBhvr>
                                      <p:tavLst>
                                        <p:tav tm="0">
                                          <p:val>
                                            <p:strVal val="ppt_x"/>
                                          </p:val>
                                        </p:tav>
                                        <p:tav tm="100000">
                                          <p:val>
                                            <p:strVal val="0-ppt_w/2"/>
                                          </p:val>
                                        </p:tav>
                                      </p:tavLst>
                                    </p:anim>
                                    <p:anim calcmode="lin" valueType="num">
                                      <p:cBhvr additive="base">
                                        <p:cTn id="134" dur="2000"/>
                                        <p:tgtEl>
                                          <p:spTgt spid="12"/>
                                        </p:tgtEl>
                                        <p:attrNameLst>
                                          <p:attrName>ppt_y</p:attrName>
                                        </p:attrNameLst>
                                      </p:cBhvr>
                                      <p:tavLst>
                                        <p:tav tm="0">
                                          <p:val>
                                            <p:strVal val="ppt_y"/>
                                          </p:val>
                                        </p:tav>
                                        <p:tav tm="100000">
                                          <p:val>
                                            <p:strVal val="1+ppt_h/2"/>
                                          </p:val>
                                        </p:tav>
                                      </p:tavLst>
                                    </p:anim>
                                    <p:set>
                                      <p:cBhvr>
                                        <p:cTn id="135" dur="1" fill="hold">
                                          <p:stCondLst>
                                            <p:cond delay="1999"/>
                                          </p:stCondLst>
                                        </p:cTn>
                                        <p:tgtEl>
                                          <p:spTgt spid="12"/>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4"/>
                                        </p:tgtEl>
                                        <p:attrNameLst>
                                          <p:attrName>ppt_x</p:attrName>
                                        </p:attrNameLst>
                                      </p:cBhvr>
                                      <p:tavLst>
                                        <p:tav tm="0">
                                          <p:val>
                                            <p:strVal val="ppt_x"/>
                                          </p:val>
                                        </p:tav>
                                        <p:tav tm="100000">
                                          <p:val>
                                            <p:strVal val="1+ppt_w/2"/>
                                          </p:val>
                                        </p:tav>
                                      </p:tavLst>
                                    </p:anim>
                                    <p:anim calcmode="lin" valueType="num">
                                      <p:cBhvr additive="base">
                                        <p:cTn id="138" dur="2000"/>
                                        <p:tgtEl>
                                          <p:spTgt spid="4"/>
                                        </p:tgtEl>
                                        <p:attrNameLst>
                                          <p:attrName>ppt_y</p:attrName>
                                        </p:attrNameLst>
                                      </p:cBhvr>
                                      <p:tavLst>
                                        <p:tav tm="0">
                                          <p:val>
                                            <p:strVal val="ppt_y"/>
                                          </p:val>
                                        </p:tav>
                                        <p:tav tm="100000">
                                          <p:val>
                                            <p:strVal val="0-ppt_h/2"/>
                                          </p:val>
                                        </p:tav>
                                      </p:tavLst>
                                    </p:anim>
                                    <p:set>
                                      <p:cBhvr>
                                        <p:cTn id="139" dur="1" fill="hold">
                                          <p:stCondLst>
                                            <p:cond delay="1999"/>
                                          </p:stCondLst>
                                        </p:cTn>
                                        <p:tgtEl>
                                          <p:spTgt spid="4"/>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3"/>
                                        </p:tgtEl>
                                        <p:attrNameLst>
                                          <p:attrName>ppt_x</p:attrName>
                                        </p:attrNameLst>
                                      </p:cBhvr>
                                      <p:tavLst>
                                        <p:tav tm="0">
                                          <p:val>
                                            <p:strVal val="ppt_x"/>
                                          </p:val>
                                        </p:tav>
                                        <p:tav tm="100000">
                                          <p:val>
                                            <p:strVal val="1+ppt_w/2"/>
                                          </p:val>
                                        </p:tav>
                                      </p:tavLst>
                                    </p:anim>
                                    <p:anim calcmode="lin" valueType="num">
                                      <p:cBhvr additive="base">
                                        <p:cTn id="142" dur="2000"/>
                                        <p:tgtEl>
                                          <p:spTgt spid="13"/>
                                        </p:tgtEl>
                                        <p:attrNameLst>
                                          <p:attrName>ppt_y</p:attrName>
                                        </p:attrNameLst>
                                      </p:cBhvr>
                                      <p:tavLst>
                                        <p:tav tm="0">
                                          <p:val>
                                            <p:strVal val="ppt_y"/>
                                          </p:val>
                                        </p:tav>
                                        <p:tav tm="100000">
                                          <p:val>
                                            <p:strVal val="0-ppt_h/2"/>
                                          </p:val>
                                        </p:tav>
                                      </p:tavLst>
                                    </p:anim>
                                    <p:set>
                                      <p:cBhvr>
                                        <p:cTn id="143" dur="1" fill="hold">
                                          <p:stCondLst>
                                            <p:cond delay="1999"/>
                                          </p:stCondLst>
                                        </p:cTn>
                                        <p:tgtEl>
                                          <p:spTgt spid="13"/>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4"/>
                                        </p:tgtEl>
                                        <p:attrNameLst>
                                          <p:attrName>ppt_x</p:attrName>
                                        </p:attrNameLst>
                                      </p:cBhvr>
                                      <p:tavLst>
                                        <p:tav tm="0">
                                          <p:val>
                                            <p:strVal val="ppt_x"/>
                                          </p:val>
                                        </p:tav>
                                        <p:tav tm="100000">
                                          <p:val>
                                            <p:strVal val="1+ppt_w/2"/>
                                          </p:val>
                                        </p:tav>
                                      </p:tavLst>
                                    </p:anim>
                                    <p:anim calcmode="lin" valueType="num">
                                      <p:cBhvr additive="base">
                                        <p:cTn id="146" dur="2000"/>
                                        <p:tgtEl>
                                          <p:spTgt spid="14"/>
                                        </p:tgtEl>
                                        <p:attrNameLst>
                                          <p:attrName>ppt_y</p:attrName>
                                        </p:attrNameLst>
                                      </p:cBhvr>
                                      <p:tavLst>
                                        <p:tav tm="0">
                                          <p:val>
                                            <p:strVal val="ppt_y"/>
                                          </p:val>
                                        </p:tav>
                                        <p:tav tm="100000">
                                          <p:val>
                                            <p:strVal val="0-ppt_h/2"/>
                                          </p:val>
                                        </p:tav>
                                      </p:tavLst>
                                    </p:anim>
                                    <p:set>
                                      <p:cBhvr>
                                        <p:cTn id="147" dur="1" fill="hold">
                                          <p:stCondLst>
                                            <p:cond delay="1999"/>
                                          </p:stCondLst>
                                        </p:cTn>
                                        <p:tgtEl>
                                          <p:spTgt spid="14"/>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1+ppt_w/2"/>
                                          </p:val>
                                        </p:tav>
                                      </p:tavLst>
                                    </p:anim>
                                    <p:anim calcmode="lin" valueType="num">
                                      <p:cBhvr additive="base">
                                        <p:cTn id="150" dur="2000"/>
                                        <p:tgtEl>
                                          <p:spTgt spid="15"/>
                                        </p:tgtEl>
                                        <p:attrNameLst>
                                          <p:attrName>ppt_y</p:attrName>
                                        </p:attrNameLst>
                                      </p:cBhvr>
                                      <p:tavLst>
                                        <p:tav tm="0">
                                          <p:val>
                                            <p:strVal val="ppt_y"/>
                                          </p:val>
                                        </p:tav>
                                        <p:tav tm="100000">
                                          <p:val>
                                            <p:strVal val="0-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6"/>
                                        </p:tgtEl>
                                        <p:attrNameLst>
                                          <p:attrName>ppt_x</p:attrName>
                                        </p:attrNameLst>
                                      </p:cBhvr>
                                      <p:tavLst>
                                        <p:tav tm="0">
                                          <p:val>
                                            <p:strVal val="ppt_x"/>
                                          </p:val>
                                        </p:tav>
                                        <p:tav tm="100000">
                                          <p:val>
                                            <p:strVal val="0-ppt_w/2"/>
                                          </p:val>
                                        </p:tav>
                                      </p:tavLst>
                                    </p:anim>
                                    <p:anim calcmode="lin" valueType="num">
                                      <p:cBhvr additive="base">
                                        <p:cTn id="154" dur="2000"/>
                                        <p:tgtEl>
                                          <p:spTgt spid="6"/>
                                        </p:tgtEl>
                                        <p:attrNameLst>
                                          <p:attrName>ppt_y</p:attrName>
                                        </p:attrNameLst>
                                      </p:cBhvr>
                                      <p:tavLst>
                                        <p:tav tm="0">
                                          <p:val>
                                            <p:strVal val="ppt_y"/>
                                          </p:val>
                                        </p:tav>
                                        <p:tav tm="100000">
                                          <p:val>
                                            <p:strVal val="0-ppt_h/2"/>
                                          </p:val>
                                        </p:tav>
                                      </p:tavLst>
                                    </p:anim>
                                    <p:set>
                                      <p:cBhvr>
                                        <p:cTn id="155" dur="1" fill="hold">
                                          <p:stCondLst>
                                            <p:cond delay="1999"/>
                                          </p:stCondLst>
                                        </p:cTn>
                                        <p:tgtEl>
                                          <p:spTgt spid="6"/>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0-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0-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0-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4"/>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4"/>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5"/>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5"/>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6"/>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7"/>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8"/>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643042" y="1428742"/>
            <a:ext cx="6000792" cy="2862322"/>
          </a:xfrm>
          <a:prstGeom prst="rect">
            <a:avLst/>
          </a:prstGeom>
          <a:noFill/>
        </p:spPr>
        <p:txBody>
          <a:bodyPr wrap="square" rtlCol="0">
            <a:spAutoFit/>
          </a:bodyPr>
          <a:lstStyle/>
          <a:p>
            <a:pPr algn="ctr"/>
            <a:r>
              <a:rPr lang="es-PE" b="1" dirty="0" smtClean="0">
                <a:solidFill>
                  <a:srgbClr val="6B3305"/>
                </a:solidFill>
              </a:rPr>
              <a:t>“Sigue cultivando afectos” Tanto presentes como nuevos, un nuevo amigo, el contacto con familiar, el apoyar a alguien que nos necesite, el sembrar cosas positivas, nos mantendrá conectados con la energía del amor.</a:t>
            </a:r>
          </a:p>
          <a:p>
            <a:pPr algn="ctr"/>
            <a:endParaRPr lang="es-PE" b="1" dirty="0" smtClean="0">
              <a:solidFill>
                <a:srgbClr val="6B3305"/>
              </a:solidFill>
            </a:endParaRPr>
          </a:p>
          <a:p>
            <a:pPr algn="ctr"/>
            <a:r>
              <a:rPr lang="es-PE" b="1" dirty="0" smtClean="0">
                <a:solidFill>
                  <a:srgbClr val="6B3305"/>
                </a:solidFill>
              </a:rPr>
              <a:t>“Siéntete joven”</a:t>
            </a:r>
            <a:r>
              <a:rPr lang="es-PE" dirty="0" smtClean="0">
                <a:solidFill>
                  <a:srgbClr val="6B3305"/>
                </a:solidFill>
              </a:rPr>
              <a:t> </a:t>
            </a:r>
            <a:r>
              <a:rPr lang="es-PE" b="1" dirty="0" smtClean="0">
                <a:solidFill>
                  <a:srgbClr val="6B3305"/>
                </a:solidFill>
              </a:rPr>
              <a:t>Reconoce que en esencia eres la misma persona, ese niño que se emocionaba con ese juguete, ese adolescente que soñaba con cambiar al mundo, ese adulto que superó muchos retos y ahora estás acá y quien mira desde adentro sigue siendo cualquiera de ellos.</a:t>
            </a:r>
          </a:p>
          <a:p>
            <a:pPr algn="ctr"/>
            <a:endParaRPr lang="es-PE" b="1" dirty="0" smtClean="0">
              <a:solidFill>
                <a:srgbClr val="6B3305"/>
              </a:solidFill>
            </a:endParaRPr>
          </a:p>
          <a:p>
            <a:pPr algn="ctr"/>
            <a:endParaRPr lang="es-PE" b="1" dirty="0"/>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17000">
              <a:srgbClr val="E1C8F4"/>
            </a:gs>
            <a:gs pos="50000">
              <a:srgbClr val="7030A0">
                <a:shade val="67500"/>
                <a:satMod val="115000"/>
              </a:srgbClr>
            </a:gs>
            <a:gs pos="100000">
              <a:srgbClr val="7030A0">
                <a:shade val="100000"/>
                <a:satMod val="115000"/>
              </a:srgbClr>
            </a:gs>
          </a:gsLst>
          <a:path path="circle">
            <a:fillToRect l="50000" t="50000" r="50000" b="50000"/>
          </a:path>
        </a:gradFill>
        <a:effectLst/>
      </p:bgPr>
    </p:bg>
    <p:spTree>
      <p:nvGrpSpPr>
        <p:cNvPr id="1" name=""/>
        <p:cNvGrpSpPr/>
        <p:nvPr/>
      </p:nvGrpSpPr>
      <p:grpSpPr>
        <a:xfrm>
          <a:off x="0" y="0"/>
          <a:ext cx="0" cy="0"/>
          <a:chOff x="0" y="0"/>
          <a:chExt cx="0" cy="0"/>
        </a:xfrm>
      </p:grpSpPr>
      <p:pic>
        <p:nvPicPr>
          <p:cNvPr id="2" name="1 Imagen" descr="stock-photo-86678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Lágrima"/>
          <p:cNvSpPr/>
          <p:nvPr/>
        </p:nvSpPr>
        <p:spPr>
          <a:xfrm rot="8099508">
            <a:off x="3948879" y="1091373"/>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3432488">
            <a:off x="4880006" y="1879625"/>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19211409">
            <a:off x="3876717" y="2733723"/>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2736348">
            <a:off x="3022730" y="1879735"/>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0800000">
            <a:off x="4500562" y="1357304"/>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16355444">
            <a:off x="4454373" y="2525561"/>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235682">
            <a:off x="3252485" y="2466681"/>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Lágrima"/>
          <p:cNvSpPr/>
          <p:nvPr/>
        </p:nvSpPr>
        <p:spPr>
          <a:xfrm rot="6088845">
            <a:off x="3459871" y="1245308"/>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grpId="2"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grpId="3"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grpId="3"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grpId="3"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grpId="3"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grpId="3"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6BA42C"/>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1214721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43198" y="1742733"/>
            <a:ext cx="1015121" cy="642910"/>
          </a:xfrm>
          <a:prstGeom prst="rect">
            <a:avLst/>
          </a:prstGeom>
          <a:effectLst>
            <a:reflection blurRad="6350" stA="50000" endA="300" endPos="90000" dir="5400000" sy="-100000" algn="bl" rotWithShape="0"/>
          </a:effectLst>
        </p:spPr>
      </p:pic>
      <p:pic>
        <p:nvPicPr>
          <p:cNvPr id="5" name="4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43198" y="2686416"/>
            <a:ext cx="1015121" cy="642910"/>
          </a:xfrm>
          <a:prstGeom prst="rect">
            <a:avLst/>
          </a:prstGeom>
          <a:effectLst>
            <a:reflection blurRad="6350" stA="50000" endA="300" endPos="90000" dir="5400000" sy="-100000" algn="bl" rotWithShape="0"/>
          </a:effectLst>
        </p:spPr>
      </p:pic>
      <p:pic>
        <p:nvPicPr>
          <p:cNvPr id="6" name="5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599712" y="1742734"/>
            <a:ext cx="1015121" cy="642910"/>
          </a:xfrm>
          <a:prstGeom prst="rect">
            <a:avLst/>
          </a:prstGeom>
          <a:effectLst>
            <a:reflection blurRad="6350" stA="50000" endA="300" endPos="90000" dir="5400000" sy="-100000" algn="bl" rotWithShape="0"/>
          </a:effectLst>
        </p:spPr>
      </p:pic>
      <p:pic>
        <p:nvPicPr>
          <p:cNvPr id="7" name="6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599712" y="2686417"/>
            <a:ext cx="1015121" cy="642910"/>
          </a:xfrm>
          <a:prstGeom prst="rect">
            <a:avLst/>
          </a:prstGeom>
          <a:effectLst>
            <a:reflection blurRad="6350" stA="50000" endA="300" endPos="90000" dir="5400000" sy="-100000" algn="bl" rotWithShape="0"/>
          </a:effectLst>
        </p:spPr>
      </p:pic>
      <p:pic>
        <p:nvPicPr>
          <p:cNvPr id="8" name="7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1242686" y="1742733"/>
            <a:ext cx="1015121" cy="642910"/>
          </a:xfrm>
          <a:prstGeom prst="rect">
            <a:avLst/>
          </a:prstGeom>
          <a:effectLst>
            <a:reflection blurRad="6350" stA="50000" endA="300" endPos="90000" dir="5400000" sy="-100000" algn="bl" rotWithShape="0"/>
          </a:effectLst>
        </p:spPr>
      </p:pic>
      <p:pic>
        <p:nvPicPr>
          <p:cNvPr id="9" name="8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1242686" y="2686416"/>
            <a:ext cx="1015121" cy="642910"/>
          </a:xfrm>
          <a:prstGeom prst="rect">
            <a:avLst/>
          </a:prstGeom>
          <a:effectLst>
            <a:reflection blurRad="6350" stA="50000" endA="300" endPos="90000" dir="5400000" sy="-100000" algn="bl" rotWithShape="0"/>
          </a:effectLst>
        </p:spPr>
      </p:pic>
      <p:pic>
        <p:nvPicPr>
          <p:cNvPr id="10" name="9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1885596" y="1742734"/>
            <a:ext cx="1015121" cy="642910"/>
          </a:xfrm>
          <a:prstGeom prst="rect">
            <a:avLst/>
          </a:prstGeom>
          <a:effectLst>
            <a:reflection blurRad="6350" stA="50000" endA="300" endPos="90000" dir="5400000" sy="-100000" algn="bl" rotWithShape="0"/>
          </a:effectLst>
        </p:spPr>
      </p:pic>
      <p:pic>
        <p:nvPicPr>
          <p:cNvPr id="11" name="10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1885596" y="2686417"/>
            <a:ext cx="1015121" cy="642910"/>
          </a:xfrm>
          <a:prstGeom prst="rect">
            <a:avLst/>
          </a:prstGeom>
          <a:effectLst>
            <a:reflection blurRad="6350" stA="50000" endA="300" endPos="90000" dir="5400000" sy="-100000" algn="bl" rotWithShape="0"/>
          </a:effectLst>
        </p:spPr>
      </p:pic>
      <p:pic>
        <p:nvPicPr>
          <p:cNvPr id="12" name="11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2528570" y="1742733"/>
            <a:ext cx="1015121" cy="642910"/>
          </a:xfrm>
          <a:prstGeom prst="rect">
            <a:avLst/>
          </a:prstGeom>
          <a:effectLst>
            <a:reflection blurRad="6350" stA="50000" endA="300" endPos="90000" dir="5400000" sy="-100000" algn="bl" rotWithShape="0"/>
          </a:effectLst>
        </p:spPr>
      </p:pic>
      <p:pic>
        <p:nvPicPr>
          <p:cNvPr id="13" name="12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2528570" y="2686416"/>
            <a:ext cx="1015121" cy="642910"/>
          </a:xfrm>
          <a:prstGeom prst="rect">
            <a:avLst/>
          </a:prstGeom>
          <a:effectLst>
            <a:reflection blurRad="6350" stA="50000" endA="300" endPos="90000" dir="5400000" sy="-100000" algn="bl" rotWithShape="0"/>
          </a:effectLst>
        </p:spPr>
      </p:pic>
      <p:pic>
        <p:nvPicPr>
          <p:cNvPr id="14" name="13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3171480" y="1742734"/>
            <a:ext cx="1015121" cy="642910"/>
          </a:xfrm>
          <a:prstGeom prst="rect">
            <a:avLst/>
          </a:prstGeom>
          <a:effectLst>
            <a:reflection blurRad="6350" stA="50000" endA="300" endPos="90000" dir="5400000" sy="-100000" algn="bl" rotWithShape="0"/>
          </a:effectLst>
        </p:spPr>
      </p:pic>
      <p:pic>
        <p:nvPicPr>
          <p:cNvPr id="15" name="14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3171480" y="2686417"/>
            <a:ext cx="1015121" cy="642910"/>
          </a:xfrm>
          <a:prstGeom prst="rect">
            <a:avLst/>
          </a:prstGeom>
          <a:effectLst>
            <a:reflection blurRad="6350" stA="50000" endA="300" endPos="90000" dir="5400000" sy="-100000" algn="bl" rotWithShape="0"/>
          </a:effectLst>
        </p:spPr>
      </p:pic>
      <p:pic>
        <p:nvPicPr>
          <p:cNvPr id="16" name="15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3814454" y="1742733"/>
            <a:ext cx="1015121" cy="642910"/>
          </a:xfrm>
          <a:prstGeom prst="rect">
            <a:avLst/>
          </a:prstGeom>
          <a:effectLst>
            <a:reflection blurRad="6350" stA="50000" endA="300" endPos="90000" dir="5400000" sy="-100000" algn="bl" rotWithShape="0"/>
          </a:effectLst>
        </p:spPr>
      </p:pic>
      <p:pic>
        <p:nvPicPr>
          <p:cNvPr id="17" name="16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3814454" y="2686416"/>
            <a:ext cx="1015121" cy="642910"/>
          </a:xfrm>
          <a:prstGeom prst="rect">
            <a:avLst/>
          </a:prstGeom>
          <a:effectLst>
            <a:reflection blurRad="6350" stA="50000" endA="300" endPos="90000" dir="5400000" sy="-100000" algn="bl" rotWithShape="0"/>
          </a:effectLst>
        </p:spPr>
      </p:pic>
      <p:pic>
        <p:nvPicPr>
          <p:cNvPr id="18" name="17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4457364" y="1742734"/>
            <a:ext cx="1015121" cy="642910"/>
          </a:xfrm>
          <a:prstGeom prst="rect">
            <a:avLst/>
          </a:prstGeom>
          <a:effectLst>
            <a:reflection blurRad="6350" stA="50000" endA="300" endPos="90000" dir="5400000" sy="-100000" algn="bl" rotWithShape="0"/>
          </a:effectLst>
        </p:spPr>
      </p:pic>
      <p:pic>
        <p:nvPicPr>
          <p:cNvPr id="19" name="18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4457364" y="2686417"/>
            <a:ext cx="1015121" cy="642910"/>
          </a:xfrm>
          <a:prstGeom prst="rect">
            <a:avLst/>
          </a:prstGeom>
          <a:effectLst>
            <a:reflection blurRad="6350" stA="50000" endA="300" endPos="90000" dir="5400000" sy="-100000" algn="bl" rotWithShape="0"/>
          </a:effectLst>
        </p:spPr>
      </p:pic>
      <p:pic>
        <p:nvPicPr>
          <p:cNvPr id="20" name="19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5100306" y="1742734"/>
            <a:ext cx="1015121" cy="642910"/>
          </a:xfrm>
          <a:prstGeom prst="rect">
            <a:avLst/>
          </a:prstGeom>
          <a:effectLst>
            <a:reflection blurRad="6350" stA="50000" endA="300" endPos="90000" dir="5400000" sy="-100000" algn="bl" rotWithShape="0"/>
          </a:effectLst>
        </p:spPr>
      </p:pic>
      <p:pic>
        <p:nvPicPr>
          <p:cNvPr id="21" name="20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5100306" y="2686417"/>
            <a:ext cx="1015121" cy="642910"/>
          </a:xfrm>
          <a:prstGeom prst="rect">
            <a:avLst/>
          </a:prstGeom>
          <a:effectLst>
            <a:reflection blurRad="6350" stA="50000" endA="300" endPos="90000" dir="5400000" sy="-100000" algn="bl" rotWithShape="0"/>
          </a:effectLst>
        </p:spPr>
      </p:pic>
      <p:pic>
        <p:nvPicPr>
          <p:cNvPr id="22" name="21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5743216" y="1742735"/>
            <a:ext cx="1015121" cy="642910"/>
          </a:xfrm>
          <a:prstGeom prst="rect">
            <a:avLst/>
          </a:prstGeom>
          <a:effectLst>
            <a:reflection blurRad="6350" stA="50000" endA="300" endPos="90000" dir="5400000" sy="-100000" algn="bl" rotWithShape="0"/>
          </a:effectLst>
        </p:spPr>
      </p:pic>
      <p:pic>
        <p:nvPicPr>
          <p:cNvPr id="23" name="22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5743216" y="2686418"/>
            <a:ext cx="1015121" cy="642910"/>
          </a:xfrm>
          <a:prstGeom prst="rect">
            <a:avLst/>
          </a:prstGeom>
          <a:effectLst>
            <a:reflection blurRad="6350" stA="50000" endA="300" endPos="90000" dir="5400000" sy="-100000" algn="bl" rotWithShape="0"/>
          </a:effectLst>
        </p:spPr>
      </p:pic>
      <p:pic>
        <p:nvPicPr>
          <p:cNvPr id="24" name="23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6386190" y="1742734"/>
            <a:ext cx="1015121" cy="642910"/>
          </a:xfrm>
          <a:prstGeom prst="rect">
            <a:avLst/>
          </a:prstGeom>
          <a:effectLst>
            <a:reflection blurRad="6350" stA="50000" endA="300" endPos="90000" dir="5400000" sy="-100000" algn="bl" rotWithShape="0"/>
          </a:effectLst>
        </p:spPr>
      </p:pic>
      <p:pic>
        <p:nvPicPr>
          <p:cNvPr id="25" name="24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6386190" y="2686417"/>
            <a:ext cx="1015121" cy="642910"/>
          </a:xfrm>
          <a:prstGeom prst="rect">
            <a:avLst/>
          </a:prstGeom>
          <a:effectLst>
            <a:reflection blurRad="6350" stA="50000" endA="300" endPos="90000" dir="5400000" sy="-100000" algn="bl" rotWithShape="0"/>
          </a:effectLst>
        </p:spPr>
      </p:pic>
      <p:pic>
        <p:nvPicPr>
          <p:cNvPr id="26" name="25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7029100" y="1742735"/>
            <a:ext cx="1015121" cy="642910"/>
          </a:xfrm>
          <a:prstGeom prst="rect">
            <a:avLst/>
          </a:prstGeom>
          <a:effectLst>
            <a:reflection blurRad="6350" stA="50000" endA="300" endPos="90000" dir="5400000" sy="-100000" algn="bl" rotWithShape="0"/>
          </a:effectLst>
        </p:spPr>
      </p:pic>
      <p:pic>
        <p:nvPicPr>
          <p:cNvPr id="27" name="26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7029100" y="2686418"/>
            <a:ext cx="1015121" cy="642910"/>
          </a:xfrm>
          <a:prstGeom prst="rect">
            <a:avLst/>
          </a:prstGeom>
          <a:effectLst>
            <a:reflection blurRad="6350" stA="50000" endA="300" endPos="90000" dir="5400000" sy="-100000" algn="bl" rotWithShape="0"/>
          </a:effectLst>
        </p:spPr>
      </p:pic>
      <p:pic>
        <p:nvPicPr>
          <p:cNvPr id="28" name="27 Imagen" descr="flechas,arrows,png luces (14).png"/>
          <p:cNvPicPr>
            <a:picLocks noChangeAspect="1"/>
          </p:cNvPicPr>
          <p:nvPr/>
        </p:nvPicPr>
        <p:blipFill>
          <a:blip r:embed="rId3" cstate="print">
            <a:lum bright="-30000" contrast="40000"/>
          </a:blip>
          <a:srcRect l="8333" t="23611" r="8333" b="23611"/>
          <a:stretch>
            <a:fillRect/>
          </a:stretch>
        </p:blipFill>
        <p:spPr>
          <a:xfrm rot="5400000">
            <a:off x="7672074" y="1742734"/>
            <a:ext cx="1015121" cy="642910"/>
          </a:xfrm>
          <a:prstGeom prst="rect">
            <a:avLst/>
          </a:prstGeom>
          <a:effectLst>
            <a:reflection blurRad="6350" stA="50000" endA="300" endPos="90000" dir="5400000" sy="-100000" algn="bl" rotWithShape="0"/>
          </a:effectLst>
        </p:spPr>
      </p:pic>
      <p:pic>
        <p:nvPicPr>
          <p:cNvPr id="29" name="28 Imagen" descr="flechas,arrows,png luces (14).png"/>
          <p:cNvPicPr>
            <a:picLocks noChangeAspect="1"/>
          </p:cNvPicPr>
          <p:nvPr/>
        </p:nvPicPr>
        <p:blipFill>
          <a:blip r:embed="rId3" cstate="print">
            <a:lum bright="-30000" contrast="40000"/>
          </a:blip>
          <a:srcRect l="8333" t="23611" r="8333" b="23611"/>
          <a:stretch>
            <a:fillRect/>
          </a:stretch>
        </p:blipFill>
        <p:spPr>
          <a:xfrm rot="16200000">
            <a:off x="7672074" y="2686417"/>
            <a:ext cx="1015121" cy="642910"/>
          </a:xfrm>
          <a:prstGeom prst="rect">
            <a:avLst/>
          </a:prstGeom>
          <a:effectLst>
            <a:reflection blurRad="6350" stA="50000" endA="300" endPos="90000" dir="5400000" sy="-100000" algn="bl" rotWithShape="0"/>
          </a:effectLst>
        </p:spPr>
      </p:pic>
      <p:pic>
        <p:nvPicPr>
          <p:cNvPr id="30" name="29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5400000">
            <a:off x="8314984" y="1742735"/>
            <a:ext cx="1015121" cy="642910"/>
          </a:xfrm>
          <a:prstGeom prst="rect">
            <a:avLst/>
          </a:prstGeom>
          <a:effectLst>
            <a:reflection blurRad="6350" stA="50000" endA="300" endPos="90000" dir="5400000" sy="-100000" algn="bl" rotWithShape="0"/>
          </a:effectLst>
        </p:spPr>
      </p:pic>
      <p:pic>
        <p:nvPicPr>
          <p:cNvPr id="31" name="30 Imagen" descr="flechas,arrows,png luces (14).png"/>
          <p:cNvPicPr>
            <a:picLocks noChangeAspect="1"/>
          </p:cNvPicPr>
          <p:nvPr/>
        </p:nvPicPr>
        <p:blipFill>
          <a:blip r:embed="rId3" cstate="print">
            <a:duotone>
              <a:prstClr val="black"/>
              <a:schemeClr val="accent3">
                <a:tint val="45000"/>
                <a:satMod val="400000"/>
              </a:schemeClr>
            </a:duotone>
            <a:lum bright="-30000" contrast="40000"/>
          </a:blip>
          <a:srcRect l="8333" t="23611" r="8333" b="23611"/>
          <a:stretch>
            <a:fillRect/>
          </a:stretch>
        </p:blipFill>
        <p:spPr>
          <a:xfrm rot="16200000">
            <a:off x="8314984" y="2686418"/>
            <a:ext cx="1015121" cy="642910"/>
          </a:xfrm>
          <a:prstGeom prst="rect">
            <a:avLst/>
          </a:prstGeom>
          <a:effectLst>
            <a:reflection blurRad="6350" stA="50000" endA="300" endPos="90000" dir="5400000" sy="-100000" algn="bl" rotWithShape="0"/>
          </a:effectLst>
        </p:spPr>
      </p:pic>
      <p:sp>
        <p:nvSpPr>
          <p:cNvPr id="32" name="31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ppt_x"/>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ppt_x"/>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ppt_x"/>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ppt_x"/>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ppt_x"/>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ppt_x"/>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ppt_x"/>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ppt_x"/>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ppt_x"/>
                                          </p:val>
                                        </p:tav>
                                        <p:tav tm="100000">
                                          <p:val>
                                            <p:strVal val="#ppt_x"/>
                                          </p:val>
                                        </p:tav>
                                      </p:tavLst>
                                    </p:anim>
                                    <p:anim calcmode="lin" valueType="num">
                                      <p:cBhvr additive="base">
                                        <p:cTn id="102" dur="2000" fill="hold"/>
                                        <p:tgtEl>
                                          <p:spTgt spid="23"/>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5"/>
                                        </p:tgtEl>
                                        <p:attrNameLst>
                                          <p:attrName>style.visibility</p:attrName>
                                        </p:attrNameLst>
                                      </p:cBhvr>
                                      <p:to>
                                        <p:strVal val="visible"/>
                                      </p:to>
                                    </p:set>
                                    <p:anim calcmode="lin" valueType="num">
                                      <p:cBhvr additive="base">
                                        <p:cTn id="105" dur="2000" fill="hold"/>
                                        <p:tgtEl>
                                          <p:spTgt spid="25"/>
                                        </p:tgtEl>
                                        <p:attrNameLst>
                                          <p:attrName>ppt_x</p:attrName>
                                        </p:attrNameLst>
                                      </p:cBhvr>
                                      <p:tavLst>
                                        <p:tav tm="0">
                                          <p:val>
                                            <p:strVal val="#ppt_x"/>
                                          </p:val>
                                        </p:tav>
                                        <p:tav tm="100000">
                                          <p:val>
                                            <p:strVal val="#ppt_x"/>
                                          </p:val>
                                        </p:tav>
                                      </p:tavLst>
                                    </p:anim>
                                    <p:anim calcmode="lin" valueType="num">
                                      <p:cBhvr additive="base">
                                        <p:cTn id="106" dur="2000" fill="hold"/>
                                        <p:tgtEl>
                                          <p:spTgt spid="25"/>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additive="base">
                                        <p:cTn id="109" dur="2000" fill="hold"/>
                                        <p:tgtEl>
                                          <p:spTgt spid="27"/>
                                        </p:tgtEl>
                                        <p:attrNameLst>
                                          <p:attrName>ppt_x</p:attrName>
                                        </p:attrNameLst>
                                      </p:cBhvr>
                                      <p:tavLst>
                                        <p:tav tm="0">
                                          <p:val>
                                            <p:strVal val="#ppt_x"/>
                                          </p:val>
                                        </p:tav>
                                        <p:tav tm="100000">
                                          <p:val>
                                            <p:strVal val="#ppt_x"/>
                                          </p:val>
                                        </p:tav>
                                      </p:tavLst>
                                    </p:anim>
                                    <p:anim calcmode="lin" valueType="num">
                                      <p:cBhvr additive="base">
                                        <p:cTn id="110" dur="2000" fill="hold"/>
                                        <p:tgtEl>
                                          <p:spTgt spid="27"/>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ppt_x"/>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ppt_x"/>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ppt_x"/>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ppt_x"/>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ppt_x"/>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ppt_x"/>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ppt_x"/>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ppt_x"/>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ppt_x"/>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ppt_x"/>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ppt_x"/>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ppt_x"/>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8"/>
                                        </p:tgtEl>
                                        <p:attrNameLst>
                                          <p:attrName>ppt_x</p:attrName>
                                        </p:attrNameLst>
                                      </p:cBhvr>
                                      <p:tavLst>
                                        <p:tav tm="0">
                                          <p:val>
                                            <p:strVal val="ppt_x"/>
                                          </p:val>
                                        </p:tav>
                                        <p:tav tm="100000">
                                          <p:val>
                                            <p:strVal val="ppt_x"/>
                                          </p:val>
                                        </p:tav>
                                      </p:tavLst>
                                    </p:anim>
                                    <p:anim calcmode="lin" valueType="num">
                                      <p:cBhvr additive="base">
                                        <p:cTn id="226" dur="2000"/>
                                        <p:tgtEl>
                                          <p:spTgt spid="28"/>
                                        </p:tgtEl>
                                        <p:attrNameLst>
                                          <p:attrName>ppt_y</p:attrName>
                                        </p:attrNameLst>
                                      </p:cBhvr>
                                      <p:tavLst>
                                        <p:tav tm="0">
                                          <p:val>
                                            <p:strVal val="ppt_y"/>
                                          </p:val>
                                        </p:tav>
                                        <p:tav tm="100000">
                                          <p:val>
                                            <p:strVal val="1+ppt_h/2"/>
                                          </p:val>
                                        </p:tav>
                                      </p:tavLst>
                                    </p:anim>
                                    <p:set>
                                      <p:cBhvr>
                                        <p:cTn id="227" dur="1" fill="hold">
                                          <p:stCondLst>
                                            <p:cond delay="1999"/>
                                          </p:stCondLst>
                                        </p:cTn>
                                        <p:tgtEl>
                                          <p:spTgt spid="28"/>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30"/>
                                        </p:tgtEl>
                                        <p:attrNameLst>
                                          <p:attrName>ppt_x</p:attrName>
                                        </p:attrNameLst>
                                      </p:cBhvr>
                                      <p:tavLst>
                                        <p:tav tm="0">
                                          <p:val>
                                            <p:strVal val="ppt_x"/>
                                          </p:val>
                                        </p:tav>
                                        <p:tav tm="100000">
                                          <p:val>
                                            <p:strVal val="ppt_x"/>
                                          </p:val>
                                        </p:tav>
                                      </p:tavLst>
                                    </p:anim>
                                    <p:anim calcmode="lin" valueType="num">
                                      <p:cBhvr additive="base">
                                        <p:cTn id="230" dur="2000"/>
                                        <p:tgtEl>
                                          <p:spTgt spid="30"/>
                                        </p:tgtEl>
                                        <p:attrNameLst>
                                          <p:attrName>ppt_y</p:attrName>
                                        </p:attrNameLst>
                                      </p:cBhvr>
                                      <p:tavLst>
                                        <p:tav tm="0">
                                          <p:val>
                                            <p:strVal val="ppt_y"/>
                                          </p:val>
                                        </p:tav>
                                        <p:tav tm="100000">
                                          <p:val>
                                            <p:strVal val="1+ppt_h/2"/>
                                          </p:val>
                                        </p:tav>
                                      </p:tavLst>
                                    </p:anim>
                                    <p:set>
                                      <p:cBhvr>
                                        <p:cTn id="231" dur="1" fill="hold">
                                          <p:stCondLst>
                                            <p:cond delay="1999"/>
                                          </p:stCondLst>
                                        </p:cTn>
                                        <p:tgtEl>
                                          <p:spTgt spid="30"/>
                                        </p:tgtEl>
                                        <p:attrNameLst>
                                          <p:attrName>style.visibility</p:attrName>
                                        </p:attrNameLst>
                                      </p:cBhvr>
                                      <p:to>
                                        <p:strVal val="hidden"/>
                                      </p:to>
                                    </p:set>
                                  </p:childTnLst>
                                </p:cTn>
                              </p:par>
                              <p:par>
                                <p:cTn id="232" presetID="2" presetClass="exit" presetSubtype="1"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ppt_x"/>
                                          </p:val>
                                        </p:tav>
                                      </p:tavLst>
                                    </p:anim>
                                    <p:anim calcmode="lin" valueType="num">
                                      <p:cBhvr additive="base">
                                        <p:cTn id="234" dur="2000"/>
                                        <p:tgtEl>
                                          <p:spTgt spid="5"/>
                                        </p:tgtEl>
                                        <p:attrNameLst>
                                          <p:attrName>ppt_y</p:attrName>
                                        </p:attrNameLst>
                                      </p:cBhvr>
                                      <p:tavLst>
                                        <p:tav tm="0">
                                          <p:val>
                                            <p:strVal val="ppt_y"/>
                                          </p:val>
                                        </p:tav>
                                        <p:tav tm="100000">
                                          <p:val>
                                            <p:strVal val="0-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ppt_x"/>
                                          </p:val>
                                        </p:tav>
                                      </p:tavLst>
                                    </p:anim>
                                    <p:anim calcmode="lin" valueType="num">
                                      <p:cBhvr additive="base">
                                        <p:cTn id="238" dur="2000"/>
                                        <p:tgtEl>
                                          <p:spTgt spid="7"/>
                                        </p:tgtEl>
                                        <p:attrNameLst>
                                          <p:attrName>ppt_y</p:attrName>
                                        </p:attrNameLst>
                                      </p:cBhvr>
                                      <p:tavLst>
                                        <p:tav tm="0">
                                          <p:val>
                                            <p:strVal val="ppt_y"/>
                                          </p:val>
                                        </p:tav>
                                        <p:tav tm="100000">
                                          <p:val>
                                            <p:strVal val="0-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ppt_x"/>
                                          </p:val>
                                        </p:tav>
                                      </p:tavLst>
                                    </p:anim>
                                    <p:anim calcmode="lin" valueType="num">
                                      <p:cBhvr additive="base">
                                        <p:cTn id="242" dur="2000"/>
                                        <p:tgtEl>
                                          <p:spTgt spid="9"/>
                                        </p:tgtEl>
                                        <p:attrNameLst>
                                          <p:attrName>ppt_y</p:attrName>
                                        </p:attrNameLst>
                                      </p:cBhvr>
                                      <p:tavLst>
                                        <p:tav tm="0">
                                          <p:val>
                                            <p:strVal val="ppt_y"/>
                                          </p:val>
                                        </p:tav>
                                        <p:tav tm="100000">
                                          <p:val>
                                            <p:strVal val="0-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ppt_x"/>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ppt_x"/>
                                          </p:val>
                                        </p:tav>
                                      </p:tavLst>
                                    </p:anim>
                                    <p:anim calcmode="lin" valueType="num">
                                      <p:cBhvr additive="base">
                                        <p:cTn id="250" dur="2000"/>
                                        <p:tgtEl>
                                          <p:spTgt spid="13"/>
                                        </p:tgtEl>
                                        <p:attrNameLst>
                                          <p:attrName>ppt_y</p:attrName>
                                        </p:attrNameLst>
                                      </p:cBhvr>
                                      <p:tavLst>
                                        <p:tav tm="0">
                                          <p:val>
                                            <p:strVal val="ppt_y"/>
                                          </p:val>
                                        </p:tav>
                                        <p:tav tm="100000">
                                          <p:val>
                                            <p:strVal val="0-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ppt_x"/>
                                          </p:val>
                                        </p:tav>
                                      </p:tavLst>
                                    </p:anim>
                                    <p:anim calcmode="lin" valueType="num">
                                      <p:cBhvr additive="base">
                                        <p:cTn id="254" dur="2000"/>
                                        <p:tgtEl>
                                          <p:spTgt spid="15"/>
                                        </p:tgtEl>
                                        <p:attrNameLst>
                                          <p:attrName>ppt_y</p:attrName>
                                        </p:attrNameLst>
                                      </p:cBhvr>
                                      <p:tavLst>
                                        <p:tav tm="0">
                                          <p:val>
                                            <p:strVal val="ppt_y"/>
                                          </p:val>
                                        </p:tav>
                                        <p:tav tm="100000">
                                          <p:val>
                                            <p:strVal val="0-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ppt_x"/>
                                          </p:val>
                                        </p:tav>
                                      </p:tavLst>
                                    </p:anim>
                                    <p:anim calcmode="lin" valueType="num">
                                      <p:cBhvr additive="base">
                                        <p:cTn id="258" dur="2000"/>
                                        <p:tgtEl>
                                          <p:spTgt spid="17"/>
                                        </p:tgtEl>
                                        <p:attrNameLst>
                                          <p:attrName>ppt_y</p:attrName>
                                        </p:attrNameLst>
                                      </p:cBhvr>
                                      <p:tavLst>
                                        <p:tav tm="0">
                                          <p:val>
                                            <p:strVal val="ppt_y"/>
                                          </p:val>
                                        </p:tav>
                                        <p:tav tm="100000">
                                          <p:val>
                                            <p:strVal val="0-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ppt_x"/>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21"/>
                                        </p:tgtEl>
                                        <p:attrNameLst>
                                          <p:attrName>ppt_x</p:attrName>
                                        </p:attrNameLst>
                                      </p:cBhvr>
                                      <p:tavLst>
                                        <p:tav tm="0">
                                          <p:val>
                                            <p:strVal val="ppt_x"/>
                                          </p:val>
                                        </p:tav>
                                        <p:tav tm="100000">
                                          <p:val>
                                            <p:strVal val="ppt_x"/>
                                          </p:val>
                                        </p:tav>
                                      </p:tavLst>
                                    </p:anim>
                                    <p:anim calcmode="lin" valueType="num">
                                      <p:cBhvr additive="base">
                                        <p:cTn id="266" dur="2000"/>
                                        <p:tgtEl>
                                          <p:spTgt spid="21"/>
                                        </p:tgtEl>
                                        <p:attrNameLst>
                                          <p:attrName>ppt_y</p:attrName>
                                        </p:attrNameLst>
                                      </p:cBhvr>
                                      <p:tavLst>
                                        <p:tav tm="0">
                                          <p:val>
                                            <p:strVal val="ppt_y"/>
                                          </p:val>
                                        </p:tav>
                                        <p:tav tm="100000">
                                          <p:val>
                                            <p:strVal val="0-ppt_h/2"/>
                                          </p:val>
                                        </p:tav>
                                      </p:tavLst>
                                    </p:anim>
                                    <p:set>
                                      <p:cBhvr>
                                        <p:cTn id="267" dur="1" fill="hold">
                                          <p:stCondLst>
                                            <p:cond delay="1999"/>
                                          </p:stCondLst>
                                        </p:cTn>
                                        <p:tgtEl>
                                          <p:spTgt spid="21"/>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23"/>
                                        </p:tgtEl>
                                        <p:attrNameLst>
                                          <p:attrName>ppt_x</p:attrName>
                                        </p:attrNameLst>
                                      </p:cBhvr>
                                      <p:tavLst>
                                        <p:tav tm="0">
                                          <p:val>
                                            <p:strVal val="ppt_x"/>
                                          </p:val>
                                        </p:tav>
                                        <p:tav tm="100000">
                                          <p:val>
                                            <p:strVal val="ppt_x"/>
                                          </p:val>
                                        </p:tav>
                                      </p:tavLst>
                                    </p:anim>
                                    <p:anim calcmode="lin" valueType="num">
                                      <p:cBhvr additive="base">
                                        <p:cTn id="270" dur="2000"/>
                                        <p:tgtEl>
                                          <p:spTgt spid="23"/>
                                        </p:tgtEl>
                                        <p:attrNameLst>
                                          <p:attrName>ppt_y</p:attrName>
                                        </p:attrNameLst>
                                      </p:cBhvr>
                                      <p:tavLst>
                                        <p:tav tm="0">
                                          <p:val>
                                            <p:strVal val="ppt_y"/>
                                          </p:val>
                                        </p:tav>
                                        <p:tav tm="100000">
                                          <p:val>
                                            <p:strVal val="0-ppt_h/2"/>
                                          </p:val>
                                        </p:tav>
                                      </p:tavLst>
                                    </p:anim>
                                    <p:set>
                                      <p:cBhvr>
                                        <p:cTn id="271" dur="1" fill="hold">
                                          <p:stCondLst>
                                            <p:cond delay="1999"/>
                                          </p:stCondLst>
                                        </p:cTn>
                                        <p:tgtEl>
                                          <p:spTgt spid="23"/>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25"/>
                                        </p:tgtEl>
                                        <p:attrNameLst>
                                          <p:attrName>ppt_x</p:attrName>
                                        </p:attrNameLst>
                                      </p:cBhvr>
                                      <p:tavLst>
                                        <p:tav tm="0">
                                          <p:val>
                                            <p:strVal val="ppt_x"/>
                                          </p:val>
                                        </p:tav>
                                        <p:tav tm="100000">
                                          <p:val>
                                            <p:strVal val="ppt_x"/>
                                          </p:val>
                                        </p:tav>
                                      </p:tavLst>
                                    </p:anim>
                                    <p:anim calcmode="lin" valueType="num">
                                      <p:cBhvr additive="base">
                                        <p:cTn id="274" dur="2000"/>
                                        <p:tgtEl>
                                          <p:spTgt spid="25"/>
                                        </p:tgtEl>
                                        <p:attrNameLst>
                                          <p:attrName>ppt_y</p:attrName>
                                        </p:attrNameLst>
                                      </p:cBhvr>
                                      <p:tavLst>
                                        <p:tav tm="0">
                                          <p:val>
                                            <p:strVal val="ppt_y"/>
                                          </p:val>
                                        </p:tav>
                                        <p:tav tm="100000">
                                          <p:val>
                                            <p:strVal val="0-ppt_h/2"/>
                                          </p:val>
                                        </p:tav>
                                      </p:tavLst>
                                    </p:anim>
                                    <p:set>
                                      <p:cBhvr>
                                        <p:cTn id="275" dur="1" fill="hold">
                                          <p:stCondLst>
                                            <p:cond delay="1999"/>
                                          </p:stCondLst>
                                        </p:cTn>
                                        <p:tgtEl>
                                          <p:spTgt spid="25"/>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27"/>
                                        </p:tgtEl>
                                        <p:attrNameLst>
                                          <p:attrName>ppt_x</p:attrName>
                                        </p:attrNameLst>
                                      </p:cBhvr>
                                      <p:tavLst>
                                        <p:tav tm="0">
                                          <p:val>
                                            <p:strVal val="ppt_x"/>
                                          </p:val>
                                        </p:tav>
                                        <p:tav tm="100000">
                                          <p:val>
                                            <p:strVal val="ppt_x"/>
                                          </p:val>
                                        </p:tav>
                                      </p:tavLst>
                                    </p:anim>
                                    <p:anim calcmode="lin" valueType="num">
                                      <p:cBhvr additive="base">
                                        <p:cTn id="278" dur="2000"/>
                                        <p:tgtEl>
                                          <p:spTgt spid="27"/>
                                        </p:tgtEl>
                                        <p:attrNameLst>
                                          <p:attrName>ppt_y</p:attrName>
                                        </p:attrNameLst>
                                      </p:cBhvr>
                                      <p:tavLst>
                                        <p:tav tm="0">
                                          <p:val>
                                            <p:strVal val="ppt_y"/>
                                          </p:val>
                                        </p:tav>
                                        <p:tav tm="100000">
                                          <p:val>
                                            <p:strVal val="0-ppt_h/2"/>
                                          </p:val>
                                        </p:tav>
                                      </p:tavLst>
                                    </p:anim>
                                    <p:set>
                                      <p:cBhvr>
                                        <p:cTn id="279" dur="1" fill="hold">
                                          <p:stCondLst>
                                            <p:cond delay="1999"/>
                                          </p:stCondLst>
                                        </p:cTn>
                                        <p:tgtEl>
                                          <p:spTgt spid="27"/>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0-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ppt_x"/>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9"/>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8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4/3*#ppt_w"/>
                                          </p:val>
                                        </p:tav>
                                        <p:tav tm="100000">
                                          <p:val>
                                            <p:strVal val="#ppt_w"/>
                                          </p:val>
                                        </p:tav>
                                      </p:tavLst>
                                    </p:anim>
                                    <p:anim calcmode="lin" valueType="num">
                                      <p:cBhvr>
                                        <p:cTn id="347" dur="2000" fill="hold"/>
                                        <p:tgtEl>
                                          <p:spTgt spid="2"/>
                                        </p:tgtEl>
                                        <p:attrNameLst>
                                          <p:attrName>ppt_h</p:attrName>
                                        </p:attrNameLst>
                                      </p:cBhvr>
                                      <p:tavLst>
                                        <p:tav tm="0">
                                          <p:val>
                                            <p:strVal val="4/3*#ppt_h"/>
                                          </p:val>
                                        </p:tav>
                                        <p:tav tm="100000">
                                          <p:val>
                                            <p:strVal val="#ppt_h"/>
                                          </p:val>
                                        </p:tav>
                                      </p:tavLst>
                                    </p:anim>
                                  </p:childTnLst>
                                </p:cTn>
                              </p:par>
                              <p:par>
                                <p:cTn id="348" presetID="16" presetClass="entr" presetSubtype="4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arn(outHorizontal)">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285734"/>
            <a:ext cx="9144000" cy="4488263"/>
          </a:xfrm>
          <a:prstGeom prst="rect">
            <a:avLst/>
          </a:prstGeom>
        </p:spPr>
      </p:pic>
      <p:sp>
        <p:nvSpPr>
          <p:cNvPr id="3" name="2 CuadroTexto"/>
          <p:cNvSpPr txBox="1"/>
          <p:nvPr/>
        </p:nvSpPr>
        <p:spPr>
          <a:xfrm>
            <a:off x="1857356" y="1928808"/>
            <a:ext cx="5572164" cy="1477328"/>
          </a:xfrm>
          <a:prstGeom prst="rect">
            <a:avLst/>
          </a:prstGeom>
          <a:noFill/>
        </p:spPr>
        <p:txBody>
          <a:bodyPr wrap="square" rtlCol="0">
            <a:spAutoFit/>
          </a:bodyPr>
          <a:lstStyle/>
          <a:p>
            <a:pPr algn="ctr"/>
            <a:r>
              <a:rPr lang="es-PE" b="1" dirty="0" smtClean="0">
                <a:solidFill>
                  <a:srgbClr val="6B3305"/>
                </a:solidFill>
              </a:rPr>
              <a:t>“Haz ejercicio físico” En el movimiento está la clave de muchas cosas, no nos quedemos estáticos, procuremos practicar alguna actividad física a diario, que nos mantendrá vitales y en condiciones para disfrutar muchas más cosas de la vida.</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flip="none" rotWithShape="1">
          <a:gsLst>
            <a:gs pos="20000">
              <a:srgbClr val="8D236A"/>
            </a:gs>
            <a:gs pos="64999">
              <a:srgbClr val="F0EBD5"/>
            </a:gs>
            <a:gs pos="100000">
              <a:srgbClr val="D1C39F"/>
            </a:gs>
          </a:gsLst>
          <a:lin ang="2700000" scaled="1"/>
          <a:tileRect/>
        </a:gradFill>
        <a:effectLst/>
      </p:bgPr>
    </p:bg>
    <p:spTree>
      <p:nvGrpSpPr>
        <p:cNvPr id="1" name=""/>
        <p:cNvGrpSpPr/>
        <p:nvPr/>
      </p:nvGrpSpPr>
      <p:grpSpPr>
        <a:xfrm>
          <a:off x="0" y="0"/>
          <a:ext cx="0" cy="0"/>
          <a:chOff x="0" y="0"/>
          <a:chExt cx="0" cy="0"/>
        </a:xfrm>
      </p:grpSpPr>
      <p:pic>
        <p:nvPicPr>
          <p:cNvPr id="2" name="1 Imagen" descr="stock-photo-158133031.jpg"/>
          <p:cNvPicPr>
            <a:picLocks noGrp="1" noChangeAspect="1"/>
          </p:cNvPicPr>
          <p:nvPr isPhoto="1"/>
        </p:nvPicPr>
        <p:blipFill>
          <a:blip r:embed="rId2">
            <a:lum/>
          </a:blip>
          <a:stretch>
            <a:fillRect/>
          </a:stretch>
        </p:blipFill>
        <p:spPr>
          <a:xfrm>
            <a:off x="0" y="0"/>
            <a:ext cx="9144000" cy="5143500"/>
          </a:xfrm>
          <a:prstGeom prst="rect">
            <a:avLst/>
          </a:prstGeom>
          <a:noFill/>
          <a:ln>
            <a:noFill/>
          </a:ln>
          <a:effectLst/>
        </p:spPr>
      </p:pic>
      <p:sp>
        <p:nvSpPr>
          <p:cNvPr id="3" name="2 Estrella de 32 puntas"/>
          <p:cNvSpPr/>
          <p:nvPr/>
        </p:nvSpPr>
        <p:spPr>
          <a:xfrm>
            <a:off x="8358214" y="0"/>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4" name="3 Estrella de 32 puntas"/>
          <p:cNvSpPr/>
          <p:nvPr/>
        </p:nvSpPr>
        <p:spPr>
          <a:xfrm>
            <a:off x="7786710" y="71436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5" name="4 Estrella de 32 puntas"/>
          <p:cNvSpPr/>
          <p:nvPr/>
        </p:nvSpPr>
        <p:spPr>
          <a:xfrm>
            <a:off x="0" y="435770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Estrella de 32 puntas"/>
          <p:cNvSpPr/>
          <p:nvPr/>
        </p:nvSpPr>
        <p:spPr>
          <a:xfrm>
            <a:off x="7072330" y="128586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7" name="6 Estrella de 32 puntas"/>
          <p:cNvSpPr/>
          <p:nvPr/>
        </p:nvSpPr>
        <p:spPr>
          <a:xfrm>
            <a:off x="6357950" y="185737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8" name="7 Estrella de 32 puntas"/>
          <p:cNvSpPr/>
          <p:nvPr/>
        </p:nvSpPr>
        <p:spPr>
          <a:xfrm>
            <a:off x="5643570" y="235743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9" name="8 Estrella de 32 puntas"/>
          <p:cNvSpPr/>
          <p:nvPr/>
        </p:nvSpPr>
        <p:spPr>
          <a:xfrm>
            <a:off x="4929190" y="285750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0" name="9 Estrella de 32 puntas"/>
          <p:cNvSpPr/>
          <p:nvPr/>
        </p:nvSpPr>
        <p:spPr>
          <a:xfrm>
            <a:off x="4143372" y="3214692"/>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1" name="10 Estrella de 32 puntas"/>
          <p:cNvSpPr/>
          <p:nvPr/>
        </p:nvSpPr>
        <p:spPr>
          <a:xfrm>
            <a:off x="3357554" y="357188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2" name="11 Estrella de 32 puntas"/>
          <p:cNvSpPr/>
          <p:nvPr/>
        </p:nvSpPr>
        <p:spPr>
          <a:xfrm>
            <a:off x="2571736" y="378619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3" name="12 Estrella de 32 puntas"/>
          <p:cNvSpPr/>
          <p:nvPr/>
        </p:nvSpPr>
        <p:spPr>
          <a:xfrm>
            <a:off x="1785918" y="400051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4" name="13 Estrella de 32 puntas"/>
          <p:cNvSpPr/>
          <p:nvPr/>
        </p:nvSpPr>
        <p:spPr>
          <a:xfrm>
            <a:off x="928662" y="4214824"/>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5" name="14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0"/>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1"/>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2"/>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4"/>
                                        </p:tgtEl>
                                        <p:attrNameLst>
                                          <p:attrName>r</p:attrName>
                                        </p:attrNameLst>
                                      </p:cBhvr>
                                    </p:animRot>
                                  </p:childTnLst>
                                </p:cTn>
                              </p:par>
                            </p:childTnLst>
                          </p:cTn>
                        </p:par>
                        <p:par>
                          <p:cTn id="79" fill="hold">
                            <p:stCondLst>
                              <p:cond delay="4000"/>
                            </p:stCondLst>
                            <p:childTnLst>
                              <p:par>
                                <p:cTn id="80" presetID="2" presetClass="exit" presetSubtype="12" fill="hold" grpId="2" nodeType="afterEffect">
                                  <p:stCondLst>
                                    <p:cond delay="0"/>
                                  </p:stCondLst>
                                  <p:childTnLst>
                                    <p:anim calcmode="lin" valueType="num">
                                      <p:cBhvr additive="base">
                                        <p:cTn id="81" dur="2000"/>
                                        <p:tgtEl>
                                          <p:spTgt spid="3"/>
                                        </p:tgtEl>
                                        <p:attrNameLst>
                                          <p:attrName>ppt_x</p:attrName>
                                        </p:attrNameLst>
                                      </p:cBhvr>
                                      <p:tavLst>
                                        <p:tav tm="0">
                                          <p:val>
                                            <p:strVal val="ppt_x"/>
                                          </p:val>
                                        </p:tav>
                                        <p:tav tm="100000">
                                          <p:val>
                                            <p:strVal val="0-ppt_w/2"/>
                                          </p:val>
                                        </p:tav>
                                      </p:tavLst>
                                    </p:anim>
                                    <p:anim calcmode="lin" valueType="num">
                                      <p:cBhvr additive="base">
                                        <p:cTn id="82" dur="2000"/>
                                        <p:tgtEl>
                                          <p:spTgt spid="3"/>
                                        </p:tgtEl>
                                        <p:attrNameLst>
                                          <p:attrName>ppt_y</p:attrName>
                                        </p:attrNameLst>
                                      </p:cBhvr>
                                      <p:tavLst>
                                        <p:tav tm="0">
                                          <p:val>
                                            <p:strVal val="ppt_y"/>
                                          </p:val>
                                        </p:tav>
                                        <p:tav tm="100000">
                                          <p:val>
                                            <p:strVal val="1+ppt_h/2"/>
                                          </p:val>
                                        </p:tav>
                                      </p:tavLst>
                                    </p:anim>
                                    <p:set>
                                      <p:cBhvr>
                                        <p:cTn id="83" dur="1" fill="hold">
                                          <p:stCondLst>
                                            <p:cond delay="1999"/>
                                          </p:stCondLst>
                                        </p:cTn>
                                        <p:tgtEl>
                                          <p:spTgt spid="3"/>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4"/>
                                        </p:tgtEl>
                                        <p:attrNameLst>
                                          <p:attrName>ppt_x</p:attrName>
                                        </p:attrNameLst>
                                      </p:cBhvr>
                                      <p:tavLst>
                                        <p:tav tm="0">
                                          <p:val>
                                            <p:strVal val="ppt_x"/>
                                          </p:val>
                                        </p:tav>
                                        <p:tav tm="100000">
                                          <p:val>
                                            <p:strVal val="0-ppt_w/2"/>
                                          </p:val>
                                        </p:tav>
                                      </p:tavLst>
                                    </p:anim>
                                    <p:anim calcmode="lin" valueType="num">
                                      <p:cBhvr additive="base">
                                        <p:cTn id="86" dur="2000"/>
                                        <p:tgtEl>
                                          <p:spTgt spid="4"/>
                                        </p:tgtEl>
                                        <p:attrNameLst>
                                          <p:attrName>ppt_y</p:attrName>
                                        </p:attrNameLst>
                                      </p:cBhvr>
                                      <p:tavLst>
                                        <p:tav tm="0">
                                          <p:val>
                                            <p:strVal val="ppt_y"/>
                                          </p:val>
                                        </p:tav>
                                        <p:tav tm="100000">
                                          <p:val>
                                            <p:strVal val="1+ppt_h/2"/>
                                          </p:val>
                                        </p:tav>
                                      </p:tavLst>
                                    </p:anim>
                                    <p:set>
                                      <p:cBhvr>
                                        <p:cTn id="87" dur="1" fill="hold">
                                          <p:stCondLst>
                                            <p:cond delay="1999"/>
                                          </p:stCondLst>
                                        </p:cTn>
                                        <p:tgtEl>
                                          <p:spTgt spid="4"/>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2000"/>
                                        <p:tgtEl>
                                          <p:spTgt spid="5"/>
                                        </p:tgtEl>
                                        <p:attrNameLst>
                                          <p:attrName>ppt_x</p:attrName>
                                        </p:attrNameLst>
                                      </p:cBhvr>
                                      <p:tavLst>
                                        <p:tav tm="0">
                                          <p:val>
                                            <p:strVal val="ppt_x"/>
                                          </p:val>
                                        </p:tav>
                                        <p:tav tm="100000">
                                          <p:val>
                                            <p:strVal val="0-ppt_w/2"/>
                                          </p:val>
                                        </p:tav>
                                      </p:tavLst>
                                    </p:anim>
                                    <p:anim calcmode="lin" valueType="num">
                                      <p:cBhvr additive="base">
                                        <p:cTn id="90" dur="2000"/>
                                        <p:tgtEl>
                                          <p:spTgt spid="5"/>
                                        </p:tgtEl>
                                        <p:attrNameLst>
                                          <p:attrName>ppt_y</p:attrName>
                                        </p:attrNameLst>
                                      </p:cBhvr>
                                      <p:tavLst>
                                        <p:tav tm="0">
                                          <p:val>
                                            <p:strVal val="ppt_y"/>
                                          </p:val>
                                        </p:tav>
                                        <p:tav tm="100000">
                                          <p:val>
                                            <p:strVal val="1+ppt_h/2"/>
                                          </p:val>
                                        </p:tav>
                                      </p:tavLst>
                                    </p:anim>
                                    <p:set>
                                      <p:cBhvr>
                                        <p:cTn id="91" dur="1" fill="hold">
                                          <p:stCondLst>
                                            <p:cond delay="1999"/>
                                          </p:stCondLst>
                                        </p:cTn>
                                        <p:tgtEl>
                                          <p:spTgt spid="5"/>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0-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0-ppt_w/2"/>
                                          </p:val>
                                        </p:tav>
                                      </p:tavLst>
                                    </p:anim>
                                    <p:anim calcmode="lin" valueType="num">
                                      <p:cBhvr additive="base">
                                        <p:cTn id="98" dur="2000"/>
                                        <p:tgtEl>
                                          <p:spTgt spid="7"/>
                                        </p:tgtEl>
                                        <p:attrNameLst>
                                          <p:attrName>ppt_y</p:attrName>
                                        </p:attrNameLst>
                                      </p:cBhvr>
                                      <p:tavLst>
                                        <p:tav tm="0">
                                          <p:val>
                                            <p:strVal val="ppt_y"/>
                                          </p:val>
                                        </p:tav>
                                        <p:tav tm="100000">
                                          <p:val>
                                            <p:strVal val="1+ppt_h/2"/>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0-ppt_w/2"/>
                                          </p:val>
                                        </p:tav>
                                      </p:tavLst>
                                    </p:anim>
                                    <p:anim calcmode="lin" valueType="num">
                                      <p:cBhvr additive="base">
                                        <p:cTn id="102" dur="2000"/>
                                        <p:tgtEl>
                                          <p:spTgt spid="8"/>
                                        </p:tgtEl>
                                        <p:attrNameLst>
                                          <p:attrName>ppt_y</p:attrName>
                                        </p:attrNameLst>
                                      </p:cBhvr>
                                      <p:tavLst>
                                        <p:tav tm="0">
                                          <p:val>
                                            <p:strVal val="ppt_y"/>
                                          </p:val>
                                        </p:tav>
                                        <p:tav tm="100000">
                                          <p:val>
                                            <p:strVal val="1+ppt_h/2"/>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9"/>
                                        </p:tgtEl>
                                        <p:attrNameLst>
                                          <p:attrName>ppt_x</p:attrName>
                                        </p:attrNameLst>
                                      </p:cBhvr>
                                      <p:tavLst>
                                        <p:tav tm="0">
                                          <p:val>
                                            <p:strVal val="ppt_x"/>
                                          </p:val>
                                        </p:tav>
                                        <p:tav tm="100000">
                                          <p:val>
                                            <p:strVal val="0-ppt_w/2"/>
                                          </p:val>
                                        </p:tav>
                                      </p:tavLst>
                                    </p:anim>
                                    <p:anim calcmode="lin" valueType="num">
                                      <p:cBhvr additive="base">
                                        <p:cTn id="106" dur="2000"/>
                                        <p:tgtEl>
                                          <p:spTgt spid="9"/>
                                        </p:tgtEl>
                                        <p:attrNameLst>
                                          <p:attrName>ppt_y</p:attrName>
                                        </p:attrNameLst>
                                      </p:cBhvr>
                                      <p:tavLst>
                                        <p:tav tm="0">
                                          <p:val>
                                            <p:strVal val="ppt_y"/>
                                          </p:val>
                                        </p:tav>
                                        <p:tav tm="100000">
                                          <p:val>
                                            <p:strVal val="1+ppt_h/2"/>
                                          </p:val>
                                        </p:tav>
                                      </p:tavLst>
                                    </p:anim>
                                    <p:set>
                                      <p:cBhvr>
                                        <p:cTn id="107" dur="1" fill="hold">
                                          <p:stCondLst>
                                            <p:cond delay="1999"/>
                                          </p:stCondLst>
                                        </p:cTn>
                                        <p:tgtEl>
                                          <p:spTgt spid="9"/>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10"/>
                                        </p:tgtEl>
                                        <p:attrNameLst>
                                          <p:attrName>ppt_x</p:attrName>
                                        </p:attrNameLst>
                                      </p:cBhvr>
                                      <p:tavLst>
                                        <p:tav tm="0">
                                          <p:val>
                                            <p:strVal val="ppt_x"/>
                                          </p:val>
                                        </p:tav>
                                        <p:tav tm="100000">
                                          <p:val>
                                            <p:strVal val="0-ppt_w/2"/>
                                          </p:val>
                                        </p:tav>
                                      </p:tavLst>
                                    </p:anim>
                                    <p:anim calcmode="lin" valueType="num">
                                      <p:cBhvr additive="base">
                                        <p:cTn id="110" dur="2000"/>
                                        <p:tgtEl>
                                          <p:spTgt spid="10"/>
                                        </p:tgtEl>
                                        <p:attrNameLst>
                                          <p:attrName>ppt_y</p:attrName>
                                        </p:attrNameLst>
                                      </p:cBhvr>
                                      <p:tavLst>
                                        <p:tav tm="0">
                                          <p:val>
                                            <p:strVal val="ppt_y"/>
                                          </p:val>
                                        </p:tav>
                                        <p:tav tm="100000">
                                          <p:val>
                                            <p:strVal val="1+ppt_h/2"/>
                                          </p:val>
                                        </p:tav>
                                      </p:tavLst>
                                    </p:anim>
                                    <p:set>
                                      <p:cBhvr>
                                        <p:cTn id="111" dur="1" fill="hold">
                                          <p:stCondLst>
                                            <p:cond delay="1999"/>
                                          </p:stCondLst>
                                        </p:cTn>
                                        <p:tgtEl>
                                          <p:spTgt spid="10"/>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1"/>
                                        </p:tgtEl>
                                        <p:attrNameLst>
                                          <p:attrName>ppt_x</p:attrName>
                                        </p:attrNameLst>
                                      </p:cBhvr>
                                      <p:tavLst>
                                        <p:tav tm="0">
                                          <p:val>
                                            <p:strVal val="ppt_x"/>
                                          </p:val>
                                        </p:tav>
                                        <p:tav tm="100000">
                                          <p:val>
                                            <p:strVal val="0-ppt_w/2"/>
                                          </p:val>
                                        </p:tav>
                                      </p:tavLst>
                                    </p:anim>
                                    <p:anim calcmode="lin" valueType="num">
                                      <p:cBhvr additive="base">
                                        <p:cTn id="114" dur="2000"/>
                                        <p:tgtEl>
                                          <p:spTgt spid="11"/>
                                        </p:tgtEl>
                                        <p:attrNameLst>
                                          <p:attrName>ppt_y</p:attrName>
                                        </p:attrNameLst>
                                      </p:cBhvr>
                                      <p:tavLst>
                                        <p:tav tm="0">
                                          <p:val>
                                            <p:strVal val="ppt_y"/>
                                          </p:val>
                                        </p:tav>
                                        <p:tav tm="100000">
                                          <p:val>
                                            <p:strVal val="1+ppt_h/2"/>
                                          </p:val>
                                        </p:tav>
                                      </p:tavLst>
                                    </p:anim>
                                    <p:set>
                                      <p:cBhvr>
                                        <p:cTn id="115" dur="1" fill="hold">
                                          <p:stCondLst>
                                            <p:cond delay="1999"/>
                                          </p:stCondLst>
                                        </p:cTn>
                                        <p:tgtEl>
                                          <p:spTgt spid="11"/>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0-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1+ppt_h/2"/>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4"/>
                                        </p:tgtEl>
                                        <p:attrNameLst>
                                          <p:attrName>ppt_x</p:attrName>
                                        </p:attrNameLst>
                                      </p:cBhvr>
                                      <p:tavLst>
                                        <p:tav tm="0">
                                          <p:val>
                                            <p:strVal val="ppt_x"/>
                                          </p:val>
                                        </p:tav>
                                        <p:tav tm="100000">
                                          <p:val>
                                            <p:strVal val="0-ppt_w/2"/>
                                          </p:val>
                                        </p:tav>
                                      </p:tavLst>
                                    </p:anim>
                                    <p:anim calcmode="lin" valueType="num">
                                      <p:cBhvr additive="base">
                                        <p:cTn id="126" dur="2000"/>
                                        <p:tgtEl>
                                          <p:spTgt spid="14"/>
                                        </p:tgtEl>
                                        <p:attrNameLst>
                                          <p:attrName>ppt_y</p:attrName>
                                        </p:attrNameLst>
                                      </p:cBhvr>
                                      <p:tavLst>
                                        <p:tav tm="0">
                                          <p:val>
                                            <p:strVal val="ppt_y"/>
                                          </p:val>
                                        </p:tav>
                                        <p:tav tm="100000">
                                          <p:val>
                                            <p:strVal val="1+ppt_h/2"/>
                                          </p:val>
                                        </p:tav>
                                      </p:tavLst>
                                    </p:anim>
                                    <p:set>
                                      <p:cBhvr>
                                        <p:cTn id="127" dur="1" fill="hold">
                                          <p:stCondLst>
                                            <p:cond delay="1999"/>
                                          </p:stCondLst>
                                        </p:cTn>
                                        <p:tgtEl>
                                          <p:spTgt spid="14"/>
                                        </p:tgtEl>
                                        <p:attrNameLst>
                                          <p:attrName>style.visibility</p:attrName>
                                        </p:attrNameLst>
                                      </p:cBhvr>
                                      <p:to>
                                        <p:strVal val="hidden"/>
                                      </p:to>
                                    </p:set>
                                  </p:childTnLst>
                                </p:cTn>
                              </p:par>
                              <p:par>
                                <p:cTn id="128" presetID="8" presetClass="emph" presetSubtype="0" autoRev="1" fill="hold" grpId="3" nodeType="withEffect">
                                  <p:stCondLst>
                                    <p:cond delay="0"/>
                                  </p:stCondLst>
                                  <p:childTnLst>
                                    <p:animRot by="-21600000">
                                      <p:cBhvr>
                                        <p:cTn id="129" dur="2000" fill="hold"/>
                                        <p:tgtEl>
                                          <p:spTgt spid="3"/>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4"/>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5"/>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6"/>
                                        </p:tgtEl>
                                        <p:attrNameLst>
                                          <p:attrName>r</p:attrName>
                                        </p:attrNameLst>
                                      </p:cBhvr>
                                    </p:animRot>
                                  </p:childTnLst>
                                </p:cTn>
                              </p:par>
                              <p:par>
                                <p:cTn id="136" presetID="8" presetClass="emph" presetSubtype="0" autoRev="1" fill="hold" grpId="3" nodeType="withEffect">
                                  <p:stCondLst>
                                    <p:cond delay="0"/>
                                  </p:stCondLst>
                                  <p:childTnLst>
                                    <p:animRot by="-21600000">
                                      <p:cBhvr>
                                        <p:cTn id="137" dur="2000" fill="hold"/>
                                        <p:tgtEl>
                                          <p:spTgt spid="7"/>
                                        </p:tgtEl>
                                        <p:attrNameLst>
                                          <p:attrName>r</p:attrName>
                                        </p:attrNameLst>
                                      </p:cBhvr>
                                    </p:animRot>
                                  </p:childTnLst>
                                </p:cTn>
                              </p:par>
                              <p:par>
                                <p:cTn id="138" presetID="8" presetClass="emph" presetSubtype="0" autoRev="1" fill="hold" grpId="3" nodeType="withEffect">
                                  <p:stCondLst>
                                    <p:cond delay="0"/>
                                  </p:stCondLst>
                                  <p:childTnLst>
                                    <p:animRot by="-21600000">
                                      <p:cBhvr>
                                        <p:cTn id="139" dur="2000" fill="hold"/>
                                        <p:tgtEl>
                                          <p:spTgt spid="8"/>
                                        </p:tgtEl>
                                        <p:attrNameLst>
                                          <p:attrName>r</p:attrName>
                                        </p:attrNameLst>
                                      </p:cBhvr>
                                    </p:animRot>
                                  </p:childTnLst>
                                </p:cTn>
                              </p:par>
                              <p:par>
                                <p:cTn id="140" presetID="8" presetClass="emph" presetSubtype="0" autoRev="1" fill="hold" grpId="3" nodeType="withEffect">
                                  <p:stCondLst>
                                    <p:cond delay="0"/>
                                  </p:stCondLst>
                                  <p:childTnLst>
                                    <p:animRot by="-21600000">
                                      <p:cBhvr>
                                        <p:cTn id="141" dur="2000" fill="hold"/>
                                        <p:tgtEl>
                                          <p:spTgt spid="9"/>
                                        </p:tgtEl>
                                        <p:attrNameLst>
                                          <p:attrName>r</p:attrName>
                                        </p:attrNameLst>
                                      </p:cBhvr>
                                    </p:animRot>
                                  </p:childTnLst>
                                </p:cTn>
                              </p:par>
                              <p:par>
                                <p:cTn id="142" presetID="8" presetClass="emph" presetSubtype="0" autoRev="1" fill="hold" grpId="3" nodeType="withEffect">
                                  <p:stCondLst>
                                    <p:cond delay="0"/>
                                  </p:stCondLst>
                                  <p:childTnLst>
                                    <p:animRot by="-21600000">
                                      <p:cBhvr>
                                        <p:cTn id="143" dur="2000" fill="hold"/>
                                        <p:tgtEl>
                                          <p:spTgt spid="10"/>
                                        </p:tgtEl>
                                        <p:attrNameLst>
                                          <p:attrName>r</p:attrName>
                                        </p:attrNameLst>
                                      </p:cBhvr>
                                    </p:animRot>
                                  </p:childTnLst>
                                </p:cTn>
                              </p:par>
                              <p:par>
                                <p:cTn id="144" presetID="8" presetClass="emph" presetSubtype="0" autoRev="1" fill="hold" grpId="3" nodeType="withEffect">
                                  <p:stCondLst>
                                    <p:cond delay="0"/>
                                  </p:stCondLst>
                                  <p:childTnLst>
                                    <p:animRot by="-21600000">
                                      <p:cBhvr>
                                        <p:cTn id="145" dur="2000" fill="hold"/>
                                        <p:tgtEl>
                                          <p:spTgt spid="11"/>
                                        </p:tgtEl>
                                        <p:attrNameLst>
                                          <p:attrName>r</p:attrName>
                                        </p:attrNameLst>
                                      </p:cBhvr>
                                    </p:animRot>
                                  </p:childTnLst>
                                </p:cTn>
                              </p:par>
                              <p:par>
                                <p:cTn id="146" presetID="8" presetClass="emph" presetSubtype="0" autoRev="1" fill="hold" grpId="3" nodeType="withEffect">
                                  <p:stCondLst>
                                    <p:cond delay="0"/>
                                  </p:stCondLst>
                                  <p:childTnLst>
                                    <p:animRot by="-21600000">
                                      <p:cBhvr>
                                        <p:cTn id="147" dur="2000" fill="hold"/>
                                        <p:tgtEl>
                                          <p:spTgt spid="12"/>
                                        </p:tgtEl>
                                        <p:attrNameLst>
                                          <p:attrName>r</p:attrName>
                                        </p:attrNameLst>
                                      </p:cBhvr>
                                    </p:animRot>
                                  </p:childTnLst>
                                </p:cTn>
                              </p:par>
                              <p:par>
                                <p:cTn id="148" presetID="8" presetClass="emph" presetSubtype="0" autoRev="1" fill="hold" grpId="3" nodeType="withEffect">
                                  <p:stCondLst>
                                    <p:cond delay="0"/>
                                  </p:stCondLst>
                                  <p:childTnLst>
                                    <p:animRot by="-21600000">
                                      <p:cBhvr>
                                        <p:cTn id="149" dur="2000" fill="hold"/>
                                        <p:tgtEl>
                                          <p:spTgt spid="13"/>
                                        </p:tgtEl>
                                        <p:attrNameLst>
                                          <p:attrName>r</p:attrName>
                                        </p:attrNameLst>
                                      </p:cBhvr>
                                    </p:animRot>
                                  </p:childTnLst>
                                </p:cTn>
                              </p:par>
                              <p:par>
                                <p:cTn id="150" presetID="8" presetClass="emph" presetSubtype="0" autoRev="1" fill="hold" grpId="3" nodeType="withEffect">
                                  <p:stCondLst>
                                    <p:cond delay="0"/>
                                  </p:stCondLst>
                                  <p:childTnLst>
                                    <p:animRot by="-21600000">
                                      <p:cBhvr>
                                        <p:cTn id="151" dur="2000" fill="hold"/>
                                        <p:tgtEl>
                                          <p:spTgt spid="14"/>
                                        </p:tgtEl>
                                        <p:attrNameLst>
                                          <p:attrName>r</p:attrName>
                                        </p:attrNameLst>
                                      </p:cBhvr>
                                    </p:animRot>
                                  </p:childTnLst>
                                </p:cTn>
                              </p:par>
                              <p:par>
                                <p:cTn id="152" presetID="2" presetClass="entr" presetSubtype="3"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1+#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par>
                                <p:cTn id="156" presetID="3" presetClass="entr" presetSubtype="5"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blinds(vertical)">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D236A"/>
            </a:gs>
            <a:gs pos="17999">
              <a:srgbClr val="FEE7F2"/>
            </a:gs>
            <a:gs pos="36000">
              <a:srgbClr val="FAC77D"/>
            </a:gs>
            <a:gs pos="61000">
              <a:srgbClr val="FBA97D"/>
            </a:gs>
            <a:gs pos="82001">
              <a:srgbClr val="FBD49C"/>
            </a:gs>
            <a:gs pos="100000">
              <a:srgbClr val="FEE7F2"/>
            </a:gs>
          </a:gsLst>
          <a:lin ang="16200000" scaled="1"/>
          <a:tileRect/>
        </a:gradFill>
        <a:effectLst/>
      </p:bgPr>
    </p:bg>
    <p:spTree>
      <p:nvGrpSpPr>
        <p:cNvPr id="1" name=""/>
        <p:cNvGrpSpPr/>
        <p:nvPr/>
      </p:nvGrpSpPr>
      <p:grpSpPr>
        <a:xfrm>
          <a:off x="0" y="0"/>
          <a:ext cx="0" cy="0"/>
          <a:chOff x="0" y="0"/>
          <a:chExt cx="0" cy="0"/>
        </a:xfrm>
      </p:grpSpPr>
      <p:pic>
        <p:nvPicPr>
          <p:cNvPr id="2" name="1 Imagen" descr="stock-photo-1122914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espiral_png__33_by_feerdschmidt-d6qmebe.png"/>
          <p:cNvPicPr>
            <a:picLocks noChangeAspect="1"/>
          </p:cNvPicPr>
          <p:nvPr/>
        </p:nvPicPr>
        <p:blipFill>
          <a:blip r:embed="rId3" cstate="print">
            <a:lum bright="-40000" contrast="40000"/>
          </a:blip>
          <a:srcRect l="4167" b="6944"/>
          <a:stretch>
            <a:fillRect/>
          </a:stretch>
        </p:blipFill>
        <p:spPr>
          <a:xfrm>
            <a:off x="4500562" y="0"/>
            <a:ext cx="1214446" cy="1071552"/>
          </a:xfrm>
          <a:prstGeom prst="rect">
            <a:avLst/>
          </a:prstGeom>
        </p:spPr>
      </p:pic>
      <p:pic>
        <p:nvPicPr>
          <p:cNvPr id="6" name="5 Imagen" descr="espiral_png__33_by_feerdschmidt-d6qmebe.png"/>
          <p:cNvPicPr>
            <a:picLocks noChangeAspect="1"/>
          </p:cNvPicPr>
          <p:nvPr/>
        </p:nvPicPr>
        <p:blipFill>
          <a:blip r:embed="rId4" cstate="print">
            <a:lum bright="-40000" contrast="40000"/>
          </a:blip>
          <a:srcRect l="4167" b="6944"/>
          <a:stretch>
            <a:fillRect/>
          </a:stretch>
        </p:blipFill>
        <p:spPr>
          <a:xfrm flipH="1">
            <a:off x="3286116" y="0"/>
            <a:ext cx="1285884" cy="1071552"/>
          </a:xfrm>
          <a:prstGeom prst="rect">
            <a:avLst/>
          </a:prstGeom>
        </p:spPr>
      </p:pic>
      <p:pic>
        <p:nvPicPr>
          <p:cNvPr id="7" name="6 Imagen" descr="espiral_png__33_by_feerdschmidt-d6qmebe.png"/>
          <p:cNvPicPr>
            <a:picLocks noChangeAspect="1"/>
          </p:cNvPicPr>
          <p:nvPr/>
        </p:nvPicPr>
        <p:blipFill>
          <a:blip r:embed="rId4" cstate="print">
            <a:lum bright="-40000" contrast="40000"/>
          </a:blip>
          <a:srcRect l="4167" b="6944"/>
          <a:stretch>
            <a:fillRect/>
          </a:stretch>
        </p:blipFill>
        <p:spPr>
          <a:xfrm flipH="1">
            <a:off x="285720" y="4071948"/>
            <a:ext cx="1285884" cy="1071552"/>
          </a:xfrm>
          <a:prstGeom prst="rect">
            <a:avLst/>
          </a:prstGeom>
        </p:spPr>
      </p:pic>
      <p:pic>
        <p:nvPicPr>
          <p:cNvPr id="8" name="7 Imagen" descr="espiral_png__33_by_feerdschmidt-d6qmebe.png"/>
          <p:cNvPicPr>
            <a:picLocks noChangeAspect="1"/>
          </p:cNvPicPr>
          <p:nvPr/>
        </p:nvPicPr>
        <p:blipFill>
          <a:blip r:embed="rId3" cstate="print">
            <a:lum bright="-40000" contrast="40000"/>
          </a:blip>
          <a:srcRect l="4167" b="6944"/>
          <a:stretch>
            <a:fillRect/>
          </a:stretch>
        </p:blipFill>
        <p:spPr>
          <a:xfrm>
            <a:off x="7929554" y="4071948"/>
            <a:ext cx="1214446" cy="1071552"/>
          </a:xfrm>
          <a:prstGeom prst="rect">
            <a:avLst/>
          </a:prstGeom>
        </p:spPr>
      </p:pic>
      <p:pic>
        <p:nvPicPr>
          <p:cNvPr id="9" name="8 Imagen" descr="espiral_png__33_by_feerdschmidt-d6qmebe.png"/>
          <p:cNvPicPr>
            <a:picLocks noChangeAspect="1"/>
          </p:cNvPicPr>
          <p:nvPr/>
        </p:nvPicPr>
        <p:blipFill>
          <a:blip r:embed="rId3" cstate="print">
            <a:lum bright="-40000" contrast="40000"/>
          </a:blip>
          <a:srcRect l="4167" b="6944"/>
          <a:stretch>
            <a:fillRect/>
          </a:stretch>
        </p:blipFill>
        <p:spPr>
          <a:xfrm>
            <a:off x="3000364" y="1071552"/>
            <a:ext cx="1214446" cy="1071552"/>
          </a:xfrm>
          <a:prstGeom prst="rect">
            <a:avLst/>
          </a:prstGeom>
        </p:spPr>
      </p:pic>
      <p:pic>
        <p:nvPicPr>
          <p:cNvPr id="10" name="9 Imagen" descr="espiral_png__33_by_feerdschmidt-d6qmebe.png"/>
          <p:cNvPicPr>
            <a:picLocks noChangeAspect="1"/>
          </p:cNvPicPr>
          <p:nvPr/>
        </p:nvPicPr>
        <p:blipFill>
          <a:blip r:embed="rId3" cstate="print">
            <a:lum bright="-40000" contrast="40000"/>
          </a:blip>
          <a:srcRect l="4167" b="6944"/>
          <a:stretch>
            <a:fillRect/>
          </a:stretch>
        </p:blipFill>
        <p:spPr>
          <a:xfrm>
            <a:off x="4857752" y="1214428"/>
            <a:ext cx="1214446" cy="1071552"/>
          </a:xfrm>
          <a:prstGeom prst="rect">
            <a:avLst/>
          </a:prstGeom>
        </p:spPr>
      </p:pic>
      <p:pic>
        <p:nvPicPr>
          <p:cNvPr id="11" name="10 Imagen" descr="espiral_png__33_by_feerdschmidt-d6qmebe.png"/>
          <p:cNvPicPr>
            <a:picLocks noChangeAspect="1"/>
          </p:cNvPicPr>
          <p:nvPr/>
        </p:nvPicPr>
        <p:blipFill>
          <a:blip r:embed="rId3" cstate="print">
            <a:lum bright="-40000" contrast="40000"/>
          </a:blip>
          <a:srcRect l="4167" b="6944"/>
          <a:stretch>
            <a:fillRect/>
          </a:stretch>
        </p:blipFill>
        <p:spPr>
          <a:xfrm>
            <a:off x="5429256" y="1928808"/>
            <a:ext cx="1214446" cy="1071552"/>
          </a:xfrm>
          <a:prstGeom prst="rect">
            <a:avLst/>
          </a:prstGeom>
        </p:spPr>
      </p:pic>
      <p:pic>
        <p:nvPicPr>
          <p:cNvPr id="12" name="11 Imagen" descr="espiral_png__33_by_feerdschmidt-d6qmebe.png"/>
          <p:cNvPicPr>
            <a:picLocks noChangeAspect="1"/>
          </p:cNvPicPr>
          <p:nvPr/>
        </p:nvPicPr>
        <p:blipFill>
          <a:blip r:embed="rId3" cstate="print">
            <a:lum bright="-40000" contrast="40000"/>
          </a:blip>
          <a:srcRect l="4167" b="6944"/>
          <a:stretch>
            <a:fillRect/>
          </a:stretch>
        </p:blipFill>
        <p:spPr>
          <a:xfrm>
            <a:off x="6286512" y="2571750"/>
            <a:ext cx="1214446" cy="1071552"/>
          </a:xfrm>
          <a:prstGeom prst="rect">
            <a:avLst/>
          </a:prstGeom>
        </p:spPr>
      </p:pic>
      <p:pic>
        <p:nvPicPr>
          <p:cNvPr id="13" name="12 Imagen" descr="espiral_png__33_by_feerdschmidt-d6qmebe.png"/>
          <p:cNvPicPr>
            <a:picLocks noChangeAspect="1"/>
          </p:cNvPicPr>
          <p:nvPr/>
        </p:nvPicPr>
        <p:blipFill>
          <a:blip r:embed="rId3" cstate="print">
            <a:lum bright="-40000" contrast="40000"/>
          </a:blip>
          <a:srcRect l="4167" b="6944"/>
          <a:stretch>
            <a:fillRect/>
          </a:stretch>
        </p:blipFill>
        <p:spPr>
          <a:xfrm>
            <a:off x="7072330" y="3357568"/>
            <a:ext cx="1214446" cy="1071552"/>
          </a:xfrm>
          <a:prstGeom prst="rect">
            <a:avLst/>
          </a:prstGeom>
        </p:spPr>
      </p:pic>
      <p:pic>
        <p:nvPicPr>
          <p:cNvPr id="14" name="13 Imagen" descr="espiral_png__33_by_feerdschmidt-d6qmebe.png"/>
          <p:cNvPicPr>
            <a:picLocks noChangeAspect="1"/>
          </p:cNvPicPr>
          <p:nvPr/>
        </p:nvPicPr>
        <p:blipFill>
          <a:blip r:embed="rId3" cstate="print">
            <a:lum bright="-40000" contrast="40000"/>
          </a:blip>
          <a:srcRect l="4167" b="6944"/>
          <a:stretch>
            <a:fillRect/>
          </a:stretch>
        </p:blipFill>
        <p:spPr>
          <a:xfrm>
            <a:off x="2500298" y="2000246"/>
            <a:ext cx="1214446" cy="1071552"/>
          </a:xfrm>
          <a:prstGeom prst="rect">
            <a:avLst/>
          </a:prstGeom>
        </p:spPr>
      </p:pic>
      <p:pic>
        <p:nvPicPr>
          <p:cNvPr id="15" name="14 Imagen" descr="espiral_png__33_by_feerdschmidt-d6qmebe.png"/>
          <p:cNvPicPr>
            <a:picLocks noChangeAspect="1"/>
          </p:cNvPicPr>
          <p:nvPr/>
        </p:nvPicPr>
        <p:blipFill>
          <a:blip r:embed="rId3" cstate="print">
            <a:lum bright="-40000" contrast="40000"/>
          </a:blip>
          <a:srcRect l="4167" b="6944"/>
          <a:stretch>
            <a:fillRect/>
          </a:stretch>
        </p:blipFill>
        <p:spPr>
          <a:xfrm>
            <a:off x="1785918" y="2857502"/>
            <a:ext cx="1214446" cy="1071552"/>
          </a:xfrm>
          <a:prstGeom prst="rect">
            <a:avLst/>
          </a:prstGeom>
        </p:spPr>
      </p:pic>
      <p:pic>
        <p:nvPicPr>
          <p:cNvPr id="16" name="15 Imagen" descr="espiral_png__33_by_feerdschmidt-d6qmebe.png"/>
          <p:cNvPicPr>
            <a:picLocks noChangeAspect="1"/>
          </p:cNvPicPr>
          <p:nvPr/>
        </p:nvPicPr>
        <p:blipFill>
          <a:blip r:embed="rId3" cstate="print">
            <a:lum bright="-40000" contrast="40000"/>
          </a:blip>
          <a:srcRect l="4167" b="6944"/>
          <a:stretch>
            <a:fillRect/>
          </a:stretch>
        </p:blipFill>
        <p:spPr>
          <a:xfrm>
            <a:off x="1000100" y="3500444"/>
            <a:ext cx="1214446" cy="1071552"/>
          </a:xfrm>
          <a:prstGeom prst="rect">
            <a:avLst/>
          </a:prstGeom>
        </p:spPr>
      </p:pic>
      <p:sp>
        <p:nvSpPr>
          <p:cNvPr id="17" name="16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0-ppt_w/2"/>
                                          </p:val>
                                        </p:tav>
                                      </p:tavLst>
                                    </p:anim>
                                    <p:anim calcmode="lin" valueType="num">
                                      <p:cBhvr additive="base">
                                        <p:cTn id="94" dur="2000"/>
                                        <p:tgtEl>
                                          <p:spTgt spid="14"/>
                                        </p:tgtEl>
                                        <p:attrNameLst>
                                          <p:attrName>ppt_y</p:attrName>
                                        </p:attrNameLst>
                                      </p:cBhvr>
                                      <p:tavLst>
                                        <p:tav tm="0">
                                          <p:val>
                                            <p:strVal val="ppt_y"/>
                                          </p:val>
                                        </p:tav>
                                        <p:tav tm="100000">
                                          <p:val>
                                            <p:strVal val="1+ppt_h/2"/>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1+ppt_h/2"/>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0-ppt_w/2"/>
                                          </p:val>
                                        </p:tav>
                                      </p:tavLst>
                                    </p:anim>
                                    <p:anim calcmode="lin" valueType="num">
                                      <p:cBhvr additive="base">
                                        <p:cTn id="102" dur="2000"/>
                                        <p:tgtEl>
                                          <p:spTgt spid="16"/>
                                        </p:tgtEl>
                                        <p:attrNameLst>
                                          <p:attrName>ppt_y</p:attrName>
                                        </p:attrNameLst>
                                      </p:cBhvr>
                                      <p:tavLst>
                                        <p:tav tm="0">
                                          <p:val>
                                            <p:strVal val="ppt_y"/>
                                          </p:val>
                                        </p:tav>
                                        <p:tav tm="100000">
                                          <p:val>
                                            <p:strVal val="1+ppt_h/2"/>
                                          </p:val>
                                        </p:tav>
                                      </p:tavLst>
                                    </p:anim>
                                    <p:set>
                                      <p:cBhvr>
                                        <p:cTn id="103" dur="1" fill="hold">
                                          <p:stCondLst>
                                            <p:cond delay="1999"/>
                                          </p:stCondLst>
                                        </p:cTn>
                                        <p:tgtEl>
                                          <p:spTgt spid="1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6"/>
                                        </p:tgtEl>
                                        <p:attrNameLst>
                                          <p:attrName>r</p:attrName>
                                        </p:attrNameLst>
                                      </p:cBhvr>
                                    </p:animRot>
                                  </p:childTnLst>
                                </p:cTn>
                              </p:par>
                              <p:par>
                                <p:cTn id="150" presetID="17" presetClass="entr" presetSubtype="1"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2000" fill="hold"/>
                                        <p:tgtEl>
                                          <p:spTgt spid="2"/>
                                        </p:tgtEl>
                                        <p:attrNameLst>
                                          <p:attrName>ppt_x</p:attrName>
                                        </p:attrNameLst>
                                      </p:cBhvr>
                                      <p:tavLst>
                                        <p:tav tm="0">
                                          <p:val>
                                            <p:strVal val="#ppt_x"/>
                                          </p:val>
                                        </p:tav>
                                        <p:tav tm="100000">
                                          <p:val>
                                            <p:strVal val="#ppt_x"/>
                                          </p:val>
                                        </p:tav>
                                      </p:tavLst>
                                    </p:anim>
                                    <p:anim calcmode="lin" valueType="num">
                                      <p:cBhvr>
                                        <p:cTn id="153" dur="2000" fill="hold"/>
                                        <p:tgtEl>
                                          <p:spTgt spid="2"/>
                                        </p:tgtEl>
                                        <p:attrNameLst>
                                          <p:attrName>ppt_y</p:attrName>
                                        </p:attrNameLst>
                                      </p:cBhvr>
                                      <p:tavLst>
                                        <p:tav tm="0">
                                          <p:val>
                                            <p:strVal val="#ppt_y-#ppt_h/2"/>
                                          </p:val>
                                        </p:tav>
                                        <p:tav tm="100000">
                                          <p:val>
                                            <p:strVal val="#ppt_y"/>
                                          </p:val>
                                        </p:tav>
                                      </p:tavLst>
                                    </p:anim>
                                    <p:anim calcmode="lin" valueType="num">
                                      <p:cBhvr>
                                        <p:cTn id="154" dur="2000" fill="hold"/>
                                        <p:tgtEl>
                                          <p:spTgt spid="2"/>
                                        </p:tgtEl>
                                        <p:attrNameLst>
                                          <p:attrName>ppt_w</p:attrName>
                                        </p:attrNameLst>
                                      </p:cBhvr>
                                      <p:tavLst>
                                        <p:tav tm="0">
                                          <p:val>
                                            <p:strVal val="#ppt_w"/>
                                          </p:val>
                                        </p:tav>
                                        <p:tav tm="100000">
                                          <p:val>
                                            <p:strVal val="#ppt_w"/>
                                          </p:val>
                                        </p:tav>
                                      </p:tavLst>
                                    </p:anim>
                                    <p:anim calcmode="lin" valueType="num">
                                      <p:cBhvr>
                                        <p:cTn id="155" dur="2000" fill="hold"/>
                                        <p:tgtEl>
                                          <p:spTgt spid="2"/>
                                        </p:tgtEl>
                                        <p:attrNameLst>
                                          <p:attrName>ppt_h</p:attrName>
                                        </p:attrNameLst>
                                      </p:cBhvr>
                                      <p:tavLst>
                                        <p:tav tm="0">
                                          <p:val>
                                            <p:fltVal val="0"/>
                                          </p:val>
                                        </p:tav>
                                        <p:tav tm="100000">
                                          <p:val>
                                            <p:strVal val="#ppt_h"/>
                                          </p:val>
                                        </p:tav>
                                      </p:tavLst>
                                    </p:anim>
                                  </p:childTnLst>
                                </p:cTn>
                              </p:par>
                              <p:par>
                                <p:cTn id="156" presetID="5" presetClass="entr" presetSubtype="10"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checkerboard(across)">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571604" y="1857370"/>
            <a:ext cx="6000792" cy="1477328"/>
          </a:xfrm>
          <a:prstGeom prst="rect">
            <a:avLst/>
          </a:prstGeom>
          <a:noFill/>
        </p:spPr>
        <p:txBody>
          <a:bodyPr wrap="square" rtlCol="0">
            <a:spAutoFit/>
          </a:bodyPr>
          <a:lstStyle/>
          <a:p>
            <a:pPr algn="ctr"/>
            <a:r>
              <a:rPr lang="es-PE" b="1" dirty="0" smtClean="0">
                <a:solidFill>
                  <a:srgbClr val="6B3305"/>
                </a:solidFill>
              </a:rPr>
              <a:t>“Procura salir de tu casa” No vale quedarse encerrados  como ermitaños, a diario debemos buscar alguna actividad que nos saque de casa, que nos ponga en contacto con otros ambientes, que nos invite a la interacción social y nos permita expandirnos un poco más.</a:t>
            </a:r>
          </a:p>
          <a:p>
            <a:pPr algn="ctr"/>
            <a:endParaRPr lang="es-PE"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a:gsLst>
            <a:gs pos="0">
              <a:schemeClr val="bg1">
                <a:lumMod val="95000"/>
              </a:schemeClr>
            </a:gs>
            <a:gs pos="50000">
              <a:srgbClr val="8D236A">
                <a:shade val="67500"/>
                <a:satMod val="115000"/>
              </a:srgbClr>
            </a:gs>
            <a:gs pos="100000">
              <a:srgbClr val="8D236A">
                <a:shade val="100000"/>
                <a:satMod val="115000"/>
              </a:srgbClr>
            </a:gs>
          </a:gsLst>
          <a:lin ang="10800000" scaled="1"/>
        </a:gradFill>
        <a:effectLst/>
      </p:bgPr>
    </p:bg>
    <p:spTree>
      <p:nvGrpSpPr>
        <p:cNvPr id="1" name=""/>
        <p:cNvGrpSpPr/>
        <p:nvPr/>
      </p:nvGrpSpPr>
      <p:grpSpPr>
        <a:xfrm>
          <a:off x="0" y="0"/>
          <a:ext cx="0" cy="0"/>
          <a:chOff x="0" y="0"/>
          <a:chExt cx="0" cy="0"/>
        </a:xfrm>
      </p:grpSpPr>
      <p:pic>
        <p:nvPicPr>
          <p:cNvPr id="2" name="1 Imagen" descr="stock-photo-155906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1" name="40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24" y="0"/>
            <a:ext cx="1000114" cy="1000114"/>
          </a:xfrm>
          <a:prstGeom prst="rect">
            <a:avLst/>
          </a:prstGeom>
        </p:spPr>
      </p:pic>
      <p:pic>
        <p:nvPicPr>
          <p:cNvPr id="42" name="41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572000" y="0"/>
            <a:ext cx="1000132" cy="1000132"/>
          </a:xfrm>
          <a:prstGeom prst="rect">
            <a:avLst/>
          </a:prstGeom>
        </p:spPr>
      </p:pic>
      <p:pic>
        <p:nvPicPr>
          <p:cNvPr id="43" name="42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24" y="1071552"/>
            <a:ext cx="1000114" cy="1000114"/>
          </a:xfrm>
          <a:prstGeom prst="rect">
            <a:avLst/>
          </a:prstGeom>
        </p:spPr>
      </p:pic>
      <p:pic>
        <p:nvPicPr>
          <p:cNvPr id="44" name="43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572000" y="1071552"/>
            <a:ext cx="1000132" cy="1000132"/>
          </a:xfrm>
          <a:prstGeom prst="rect">
            <a:avLst/>
          </a:prstGeom>
        </p:spPr>
      </p:pic>
      <p:pic>
        <p:nvPicPr>
          <p:cNvPr id="45" name="44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24" y="2071702"/>
            <a:ext cx="1000114" cy="1000114"/>
          </a:xfrm>
          <a:prstGeom prst="rect">
            <a:avLst/>
          </a:prstGeom>
        </p:spPr>
      </p:pic>
      <p:pic>
        <p:nvPicPr>
          <p:cNvPr id="46" name="45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572000" y="2071702"/>
            <a:ext cx="1000132" cy="1000132"/>
          </a:xfrm>
          <a:prstGeom prst="rect">
            <a:avLst/>
          </a:prstGeom>
        </p:spPr>
      </p:pic>
      <p:pic>
        <p:nvPicPr>
          <p:cNvPr id="47" name="46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24" y="3143254"/>
            <a:ext cx="1000114" cy="1000114"/>
          </a:xfrm>
          <a:prstGeom prst="rect">
            <a:avLst/>
          </a:prstGeom>
        </p:spPr>
      </p:pic>
      <p:pic>
        <p:nvPicPr>
          <p:cNvPr id="48" name="47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572000" y="3143254"/>
            <a:ext cx="1000132" cy="1000132"/>
          </a:xfrm>
          <a:prstGeom prst="rect">
            <a:avLst/>
          </a:prstGeom>
        </p:spPr>
      </p:pic>
      <p:pic>
        <p:nvPicPr>
          <p:cNvPr id="49" name="48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06" y="4214842"/>
            <a:ext cx="1000114" cy="1000114"/>
          </a:xfrm>
          <a:prstGeom prst="rect">
            <a:avLst/>
          </a:prstGeom>
        </p:spPr>
      </p:pic>
      <p:pic>
        <p:nvPicPr>
          <p:cNvPr id="50" name="49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4571982" y="4214842"/>
            <a:ext cx="1000132" cy="1000132"/>
          </a:xfrm>
          <a:prstGeom prst="rect">
            <a:avLst/>
          </a:prstGeom>
        </p:spPr>
      </p:pic>
      <p:pic>
        <p:nvPicPr>
          <p:cNvPr id="53" name="52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0"/>
            <a:ext cx="1000114" cy="1000114"/>
          </a:xfrm>
          <a:prstGeom prst="rect">
            <a:avLst/>
          </a:prstGeom>
        </p:spPr>
      </p:pic>
      <p:pic>
        <p:nvPicPr>
          <p:cNvPr id="54" name="53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1071552"/>
            <a:ext cx="1000114" cy="1000114"/>
          </a:xfrm>
          <a:prstGeom prst="rect">
            <a:avLst/>
          </a:prstGeom>
        </p:spPr>
      </p:pic>
      <p:pic>
        <p:nvPicPr>
          <p:cNvPr id="55" name="54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2071702"/>
            <a:ext cx="1000114" cy="1000114"/>
          </a:xfrm>
          <a:prstGeom prst="rect">
            <a:avLst/>
          </a:prstGeom>
        </p:spPr>
      </p:pic>
      <p:pic>
        <p:nvPicPr>
          <p:cNvPr id="56" name="55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3143254"/>
            <a:ext cx="1000114" cy="1000114"/>
          </a:xfrm>
          <a:prstGeom prst="rect">
            <a:avLst/>
          </a:prstGeom>
        </p:spPr>
      </p:pic>
      <p:pic>
        <p:nvPicPr>
          <p:cNvPr id="57" name="56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74" y="4214842"/>
            <a:ext cx="1000114" cy="1000114"/>
          </a:xfrm>
          <a:prstGeom prst="rect">
            <a:avLst/>
          </a:prstGeom>
        </p:spPr>
      </p:pic>
      <p:pic>
        <p:nvPicPr>
          <p:cNvPr id="58" name="57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0"/>
            <a:ext cx="1000132" cy="1000132"/>
          </a:xfrm>
          <a:prstGeom prst="rect">
            <a:avLst/>
          </a:prstGeom>
        </p:spPr>
      </p:pic>
      <p:pic>
        <p:nvPicPr>
          <p:cNvPr id="59" name="58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1071552"/>
            <a:ext cx="1000132" cy="1000132"/>
          </a:xfrm>
          <a:prstGeom prst="rect">
            <a:avLst/>
          </a:prstGeom>
        </p:spPr>
      </p:pic>
      <p:pic>
        <p:nvPicPr>
          <p:cNvPr id="60" name="59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2071702"/>
            <a:ext cx="1000132" cy="1000132"/>
          </a:xfrm>
          <a:prstGeom prst="rect">
            <a:avLst/>
          </a:prstGeom>
        </p:spPr>
      </p:pic>
      <p:pic>
        <p:nvPicPr>
          <p:cNvPr id="61" name="60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3143254"/>
            <a:ext cx="1000132" cy="1000132"/>
          </a:xfrm>
          <a:prstGeom prst="rect">
            <a:avLst/>
          </a:prstGeom>
        </p:spPr>
      </p:pic>
      <p:pic>
        <p:nvPicPr>
          <p:cNvPr id="62" name="61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32" y="4214842"/>
            <a:ext cx="1000132" cy="1000132"/>
          </a:xfrm>
          <a:prstGeom prst="rect">
            <a:avLst/>
          </a:prstGeom>
        </p:spPr>
      </p:pic>
      <p:sp>
        <p:nvSpPr>
          <p:cNvPr id="23" name="22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1"/>
                                        </p:tgtEl>
                                        <p:attrNameLst>
                                          <p:attrName>style.visibility</p:attrName>
                                        </p:attrNameLst>
                                      </p:cBhvr>
                                      <p:to>
                                        <p:strVal val="visible"/>
                                      </p:to>
                                    </p:set>
                                    <p:anim calcmode="lin" valueType="num">
                                      <p:cBhvr additive="base">
                                        <p:cTn id="9" dur="2000" fill="hold"/>
                                        <p:tgtEl>
                                          <p:spTgt spid="41"/>
                                        </p:tgtEl>
                                        <p:attrNameLst>
                                          <p:attrName>ppt_x</p:attrName>
                                        </p:attrNameLst>
                                      </p:cBhvr>
                                      <p:tavLst>
                                        <p:tav tm="0">
                                          <p:val>
                                            <p:strVal val="1+#ppt_w/2"/>
                                          </p:val>
                                        </p:tav>
                                        <p:tav tm="100000">
                                          <p:val>
                                            <p:strVal val="#ppt_x"/>
                                          </p:val>
                                        </p:tav>
                                      </p:tavLst>
                                    </p:anim>
                                    <p:anim calcmode="lin" valueType="num">
                                      <p:cBhvr additive="base">
                                        <p:cTn id="10" dur="2000" fill="hold"/>
                                        <p:tgtEl>
                                          <p:spTgt spid="41"/>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43"/>
                                        </p:tgtEl>
                                        <p:attrNameLst>
                                          <p:attrName>style.visibility</p:attrName>
                                        </p:attrNameLst>
                                      </p:cBhvr>
                                      <p:to>
                                        <p:strVal val="visible"/>
                                      </p:to>
                                    </p:set>
                                    <p:anim calcmode="lin" valueType="num">
                                      <p:cBhvr additive="base">
                                        <p:cTn id="13" dur="2000" fill="hold"/>
                                        <p:tgtEl>
                                          <p:spTgt spid="43"/>
                                        </p:tgtEl>
                                        <p:attrNameLst>
                                          <p:attrName>ppt_x</p:attrName>
                                        </p:attrNameLst>
                                      </p:cBhvr>
                                      <p:tavLst>
                                        <p:tav tm="0">
                                          <p:val>
                                            <p:strVal val="1+#ppt_w/2"/>
                                          </p:val>
                                        </p:tav>
                                        <p:tav tm="100000">
                                          <p:val>
                                            <p:strVal val="#ppt_x"/>
                                          </p:val>
                                        </p:tav>
                                      </p:tavLst>
                                    </p:anim>
                                    <p:anim calcmode="lin" valueType="num">
                                      <p:cBhvr additive="base">
                                        <p:cTn id="14" dur="2000" fill="hold"/>
                                        <p:tgtEl>
                                          <p:spTgt spid="43"/>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2000" fill="hold"/>
                                        <p:tgtEl>
                                          <p:spTgt spid="45"/>
                                        </p:tgtEl>
                                        <p:attrNameLst>
                                          <p:attrName>ppt_x</p:attrName>
                                        </p:attrNameLst>
                                      </p:cBhvr>
                                      <p:tavLst>
                                        <p:tav tm="0">
                                          <p:val>
                                            <p:strVal val="1+#ppt_w/2"/>
                                          </p:val>
                                        </p:tav>
                                        <p:tav tm="100000">
                                          <p:val>
                                            <p:strVal val="#ppt_x"/>
                                          </p:val>
                                        </p:tav>
                                      </p:tavLst>
                                    </p:anim>
                                    <p:anim calcmode="lin" valueType="num">
                                      <p:cBhvr additive="base">
                                        <p:cTn id="18" dur="2000" fill="hold"/>
                                        <p:tgtEl>
                                          <p:spTgt spid="45"/>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47"/>
                                        </p:tgtEl>
                                        <p:attrNameLst>
                                          <p:attrName>style.visibility</p:attrName>
                                        </p:attrNameLst>
                                      </p:cBhvr>
                                      <p:to>
                                        <p:strVal val="visible"/>
                                      </p:to>
                                    </p:set>
                                    <p:anim calcmode="lin" valueType="num">
                                      <p:cBhvr additive="base">
                                        <p:cTn id="21" dur="2000" fill="hold"/>
                                        <p:tgtEl>
                                          <p:spTgt spid="47"/>
                                        </p:tgtEl>
                                        <p:attrNameLst>
                                          <p:attrName>ppt_x</p:attrName>
                                        </p:attrNameLst>
                                      </p:cBhvr>
                                      <p:tavLst>
                                        <p:tav tm="0">
                                          <p:val>
                                            <p:strVal val="1+#ppt_w/2"/>
                                          </p:val>
                                        </p:tav>
                                        <p:tav tm="100000">
                                          <p:val>
                                            <p:strVal val="#ppt_x"/>
                                          </p:val>
                                        </p:tav>
                                      </p:tavLst>
                                    </p:anim>
                                    <p:anim calcmode="lin" valueType="num">
                                      <p:cBhvr additive="base">
                                        <p:cTn id="22" dur="2000" fill="hold"/>
                                        <p:tgtEl>
                                          <p:spTgt spid="47"/>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49"/>
                                        </p:tgtEl>
                                        <p:attrNameLst>
                                          <p:attrName>style.visibility</p:attrName>
                                        </p:attrNameLst>
                                      </p:cBhvr>
                                      <p:to>
                                        <p:strVal val="visible"/>
                                      </p:to>
                                    </p:set>
                                    <p:anim calcmode="lin" valueType="num">
                                      <p:cBhvr additive="base">
                                        <p:cTn id="25" dur="2000" fill="hold"/>
                                        <p:tgtEl>
                                          <p:spTgt spid="49"/>
                                        </p:tgtEl>
                                        <p:attrNameLst>
                                          <p:attrName>ppt_x</p:attrName>
                                        </p:attrNameLst>
                                      </p:cBhvr>
                                      <p:tavLst>
                                        <p:tav tm="0">
                                          <p:val>
                                            <p:strVal val="1+#ppt_w/2"/>
                                          </p:val>
                                        </p:tav>
                                        <p:tav tm="100000">
                                          <p:val>
                                            <p:strVal val="#ppt_x"/>
                                          </p:val>
                                        </p:tav>
                                      </p:tavLst>
                                    </p:anim>
                                    <p:anim calcmode="lin" valueType="num">
                                      <p:cBhvr additive="base">
                                        <p:cTn id="26" dur="2000" fill="hold"/>
                                        <p:tgtEl>
                                          <p:spTgt spid="49"/>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53"/>
                                        </p:tgtEl>
                                        <p:attrNameLst>
                                          <p:attrName>style.visibility</p:attrName>
                                        </p:attrNameLst>
                                      </p:cBhvr>
                                      <p:to>
                                        <p:strVal val="visible"/>
                                      </p:to>
                                    </p:set>
                                    <p:anim calcmode="lin" valueType="num">
                                      <p:cBhvr additive="base">
                                        <p:cTn id="29" dur="2000" fill="hold"/>
                                        <p:tgtEl>
                                          <p:spTgt spid="53"/>
                                        </p:tgtEl>
                                        <p:attrNameLst>
                                          <p:attrName>ppt_x</p:attrName>
                                        </p:attrNameLst>
                                      </p:cBhvr>
                                      <p:tavLst>
                                        <p:tav tm="0">
                                          <p:val>
                                            <p:strVal val="1+#ppt_w/2"/>
                                          </p:val>
                                        </p:tav>
                                        <p:tav tm="100000">
                                          <p:val>
                                            <p:strVal val="#ppt_x"/>
                                          </p:val>
                                        </p:tav>
                                      </p:tavLst>
                                    </p:anim>
                                    <p:anim calcmode="lin" valueType="num">
                                      <p:cBhvr additive="base">
                                        <p:cTn id="30" dur="2000" fill="hold"/>
                                        <p:tgtEl>
                                          <p:spTgt spid="53"/>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2000" fill="hold"/>
                                        <p:tgtEl>
                                          <p:spTgt spid="54"/>
                                        </p:tgtEl>
                                        <p:attrNameLst>
                                          <p:attrName>ppt_x</p:attrName>
                                        </p:attrNameLst>
                                      </p:cBhvr>
                                      <p:tavLst>
                                        <p:tav tm="0">
                                          <p:val>
                                            <p:strVal val="1+#ppt_w/2"/>
                                          </p:val>
                                        </p:tav>
                                        <p:tav tm="100000">
                                          <p:val>
                                            <p:strVal val="#ppt_x"/>
                                          </p:val>
                                        </p:tav>
                                      </p:tavLst>
                                    </p:anim>
                                    <p:anim calcmode="lin" valueType="num">
                                      <p:cBhvr additive="base">
                                        <p:cTn id="34" dur="2000" fill="hold"/>
                                        <p:tgtEl>
                                          <p:spTgt spid="54"/>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2000" fill="hold"/>
                                        <p:tgtEl>
                                          <p:spTgt spid="55"/>
                                        </p:tgtEl>
                                        <p:attrNameLst>
                                          <p:attrName>ppt_x</p:attrName>
                                        </p:attrNameLst>
                                      </p:cBhvr>
                                      <p:tavLst>
                                        <p:tav tm="0">
                                          <p:val>
                                            <p:strVal val="1+#ppt_w/2"/>
                                          </p:val>
                                        </p:tav>
                                        <p:tav tm="100000">
                                          <p:val>
                                            <p:strVal val="#ppt_x"/>
                                          </p:val>
                                        </p:tav>
                                      </p:tavLst>
                                    </p:anim>
                                    <p:anim calcmode="lin" valueType="num">
                                      <p:cBhvr additive="base">
                                        <p:cTn id="38" dur="2000" fill="hold"/>
                                        <p:tgtEl>
                                          <p:spTgt spid="55"/>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56"/>
                                        </p:tgtEl>
                                        <p:attrNameLst>
                                          <p:attrName>style.visibility</p:attrName>
                                        </p:attrNameLst>
                                      </p:cBhvr>
                                      <p:to>
                                        <p:strVal val="visible"/>
                                      </p:to>
                                    </p:set>
                                    <p:anim calcmode="lin" valueType="num">
                                      <p:cBhvr additive="base">
                                        <p:cTn id="41" dur="2000" fill="hold"/>
                                        <p:tgtEl>
                                          <p:spTgt spid="56"/>
                                        </p:tgtEl>
                                        <p:attrNameLst>
                                          <p:attrName>ppt_x</p:attrName>
                                        </p:attrNameLst>
                                      </p:cBhvr>
                                      <p:tavLst>
                                        <p:tav tm="0">
                                          <p:val>
                                            <p:strVal val="1+#ppt_w/2"/>
                                          </p:val>
                                        </p:tav>
                                        <p:tav tm="100000">
                                          <p:val>
                                            <p:strVal val="#ppt_x"/>
                                          </p:val>
                                        </p:tav>
                                      </p:tavLst>
                                    </p:anim>
                                    <p:anim calcmode="lin" valueType="num">
                                      <p:cBhvr additive="base">
                                        <p:cTn id="42" dur="2000" fill="hold"/>
                                        <p:tgtEl>
                                          <p:spTgt spid="56"/>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57"/>
                                        </p:tgtEl>
                                        <p:attrNameLst>
                                          <p:attrName>style.visibility</p:attrName>
                                        </p:attrNameLst>
                                      </p:cBhvr>
                                      <p:to>
                                        <p:strVal val="visible"/>
                                      </p:to>
                                    </p:set>
                                    <p:anim calcmode="lin" valueType="num">
                                      <p:cBhvr additive="base">
                                        <p:cTn id="45" dur="2000" fill="hold"/>
                                        <p:tgtEl>
                                          <p:spTgt spid="57"/>
                                        </p:tgtEl>
                                        <p:attrNameLst>
                                          <p:attrName>ppt_x</p:attrName>
                                        </p:attrNameLst>
                                      </p:cBhvr>
                                      <p:tavLst>
                                        <p:tav tm="0">
                                          <p:val>
                                            <p:strVal val="1+#ppt_w/2"/>
                                          </p:val>
                                        </p:tav>
                                        <p:tav tm="100000">
                                          <p:val>
                                            <p:strVal val="#ppt_x"/>
                                          </p:val>
                                        </p:tav>
                                      </p:tavLst>
                                    </p:anim>
                                    <p:anim calcmode="lin" valueType="num">
                                      <p:cBhvr additive="base">
                                        <p:cTn id="46" dur="2000" fill="hold"/>
                                        <p:tgtEl>
                                          <p:spTgt spid="5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42"/>
                                        </p:tgtEl>
                                        <p:attrNameLst>
                                          <p:attrName>style.visibility</p:attrName>
                                        </p:attrNameLst>
                                      </p:cBhvr>
                                      <p:to>
                                        <p:strVal val="visible"/>
                                      </p:to>
                                    </p:set>
                                    <p:anim calcmode="lin" valueType="num">
                                      <p:cBhvr additive="base">
                                        <p:cTn id="49" dur="2000" fill="hold"/>
                                        <p:tgtEl>
                                          <p:spTgt spid="42"/>
                                        </p:tgtEl>
                                        <p:attrNameLst>
                                          <p:attrName>ppt_x</p:attrName>
                                        </p:attrNameLst>
                                      </p:cBhvr>
                                      <p:tavLst>
                                        <p:tav tm="0">
                                          <p:val>
                                            <p:strVal val="0-#ppt_w/2"/>
                                          </p:val>
                                        </p:tav>
                                        <p:tav tm="100000">
                                          <p:val>
                                            <p:strVal val="#ppt_x"/>
                                          </p:val>
                                        </p:tav>
                                      </p:tavLst>
                                    </p:anim>
                                    <p:anim calcmode="lin" valueType="num">
                                      <p:cBhvr additive="base">
                                        <p:cTn id="50" dur="2000" fill="hold"/>
                                        <p:tgtEl>
                                          <p:spTgt spid="42"/>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2000" fill="hold"/>
                                        <p:tgtEl>
                                          <p:spTgt spid="44"/>
                                        </p:tgtEl>
                                        <p:attrNameLst>
                                          <p:attrName>ppt_x</p:attrName>
                                        </p:attrNameLst>
                                      </p:cBhvr>
                                      <p:tavLst>
                                        <p:tav tm="0">
                                          <p:val>
                                            <p:strVal val="0-#ppt_w/2"/>
                                          </p:val>
                                        </p:tav>
                                        <p:tav tm="100000">
                                          <p:val>
                                            <p:strVal val="#ppt_x"/>
                                          </p:val>
                                        </p:tav>
                                      </p:tavLst>
                                    </p:anim>
                                    <p:anim calcmode="lin" valueType="num">
                                      <p:cBhvr additive="base">
                                        <p:cTn id="54" dur="2000" fill="hold"/>
                                        <p:tgtEl>
                                          <p:spTgt spid="44"/>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46"/>
                                        </p:tgtEl>
                                        <p:attrNameLst>
                                          <p:attrName>style.visibility</p:attrName>
                                        </p:attrNameLst>
                                      </p:cBhvr>
                                      <p:to>
                                        <p:strVal val="visible"/>
                                      </p:to>
                                    </p:set>
                                    <p:anim calcmode="lin" valueType="num">
                                      <p:cBhvr additive="base">
                                        <p:cTn id="57" dur="2000" fill="hold"/>
                                        <p:tgtEl>
                                          <p:spTgt spid="46"/>
                                        </p:tgtEl>
                                        <p:attrNameLst>
                                          <p:attrName>ppt_x</p:attrName>
                                        </p:attrNameLst>
                                      </p:cBhvr>
                                      <p:tavLst>
                                        <p:tav tm="0">
                                          <p:val>
                                            <p:strVal val="0-#ppt_w/2"/>
                                          </p:val>
                                        </p:tav>
                                        <p:tav tm="100000">
                                          <p:val>
                                            <p:strVal val="#ppt_x"/>
                                          </p:val>
                                        </p:tav>
                                      </p:tavLst>
                                    </p:anim>
                                    <p:anim calcmode="lin" valueType="num">
                                      <p:cBhvr additive="base">
                                        <p:cTn id="58" dur="2000" fill="hold"/>
                                        <p:tgtEl>
                                          <p:spTgt spid="46"/>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48"/>
                                        </p:tgtEl>
                                        <p:attrNameLst>
                                          <p:attrName>style.visibility</p:attrName>
                                        </p:attrNameLst>
                                      </p:cBhvr>
                                      <p:to>
                                        <p:strVal val="visible"/>
                                      </p:to>
                                    </p:set>
                                    <p:anim calcmode="lin" valueType="num">
                                      <p:cBhvr additive="base">
                                        <p:cTn id="61" dur="2000" fill="hold"/>
                                        <p:tgtEl>
                                          <p:spTgt spid="48"/>
                                        </p:tgtEl>
                                        <p:attrNameLst>
                                          <p:attrName>ppt_x</p:attrName>
                                        </p:attrNameLst>
                                      </p:cBhvr>
                                      <p:tavLst>
                                        <p:tav tm="0">
                                          <p:val>
                                            <p:strVal val="0-#ppt_w/2"/>
                                          </p:val>
                                        </p:tav>
                                        <p:tav tm="100000">
                                          <p:val>
                                            <p:strVal val="#ppt_x"/>
                                          </p:val>
                                        </p:tav>
                                      </p:tavLst>
                                    </p:anim>
                                    <p:anim calcmode="lin" valueType="num">
                                      <p:cBhvr additive="base">
                                        <p:cTn id="62" dur="2000" fill="hold"/>
                                        <p:tgtEl>
                                          <p:spTgt spid="48"/>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000" fill="hold"/>
                                        <p:tgtEl>
                                          <p:spTgt spid="50"/>
                                        </p:tgtEl>
                                        <p:attrNameLst>
                                          <p:attrName>ppt_x</p:attrName>
                                        </p:attrNameLst>
                                      </p:cBhvr>
                                      <p:tavLst>
                                        <p:tav tm="0">
                                          <p:val>
                                            <p:strVal val="0-#ppt_w/2"/>
                                          </p:val>
                                        </p:tav>
                                        <p:tav tm="100000">
                                          <p:val>
                                            <p:strVal val="#ppt_x"/>
                                          </p:val>
                                        </p:tav>
                                      </p:tavLst>
                                    </p:anim>
                                    <p:anim calcmode="lin" valueType="num">
                                      <p:cBhvr additive="base">
                                        <p:cTn id="66" dur="2000" fill="hold"/>
                                        <p:tgtEl>
                                          <p:spTgt spid="50"/>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58"/>
                                        </p:tgtEl>
                                        <p:attrNameLst>
                                          <p:attrName>style.visibility</p:attrName>
                                        </p:attrNameLst>
                                      </p:cBhvr>
                                      <p:to>
                                        <p:strVal val="visible"/>
                                      </p:to>
                                    </p:set>
                                    <p:anim calcmode="lin" valueType="num">
                                      <p:cBhvr additive="base">
                                        <p:cTn id="69" dur="2000" fill="hold"/>
                                        <p:tgtEl>
                                          <p:spTgt spid="58"/>
                                        </p:tgtEl>
                                        <p:attrNameLst>
                                          <p:attrName>ppt_x</p:attrName>
                                        </p:attrNameLst>
                                      </p:cBhvr>
                                      <p:tavLst>
                                        <p:tav tm="0">
                                          <p:val>
                                            <p:strVal val="0-#ppt_w/2"/>
                                          </p:val>
                                        </p:tav>
                                        <p:tav tm="100000">
                                          <p:val>
                                            <p:strVal val="#ppt_x"/>
                                          </p:val>
                                        </p:tav>
                                      </p:tavLst>
                                    </p:anim>
                                    <p:anim calcmode="lin" valueType="num">
                                      <p:cBhvr additive="base">
                                        <p:cTn id="70" dur="2000" fill="hold"/>
                                        <p:tgtEl>
                                          <p:spTgt spid="58"/>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59"/>
                                        </p:tgtEl>
                                        <p:attrNameLst>
                                          <p:attrName>style.visibility</p:attrName>
                                        </p:attrNameLst>
                                      </p:cBhvr>
                                      <p:to>
                                        <p:strVal val="visible"/>
                                      </p:to>
                                    </p:set>
                                    <p:anim calcmode="lin" valueType="num">
                                      <p:cBhvr additive="base">
                                        <p:cTn id="73" dur="2000" fill="hold"/>
                                        <p:tgtEl>
                                          <p:spTgt spid="59"/>
                                        </p:tgtEl>
                                        <p:attrNameLst>
                                          <p:attrName>ppt_x</p:attrName>
                                        </p:attrNameLst>
                                      </p:cBhvr>
                                      <p:tavLst>
                                        <p:tav tm="0">
                                          <p:val>
                                            <p:strVal val="0-#ppt_w/2"/>
                                          </p:val>
                                        </p:tav>
                                        <p:tav tm="100000">
                                          <p:val>
                                            <p:strVal val="#ppt_x"/>
                                          </p:val>
                                        </p:tav>
                                      </p:tavLst>
                                    </p:anim>
                                    <p:anim calcmode="lin" valueType="num">
                                      <p:cBhvr additive="base">
                                        <p:cTn id="74" dur="2000" fill="hold"/>
                                        <p:tgtEl>
                                          <p:spTgt spid="59"/>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60"/>
                                        </p:tgtEl>
                                        <p:attrNameLst>
                                          <p:attrName>style.visibility</p:attrName>
                                        </p:attrNameLst>
                                      </p:cBhvr>
                                      <p:to>
                                        <p:strVal val="visible"/>
                                      </p:to>
                                    </p:set>
                                    <p:anim calcmode="lin" valueType="num">
                                      <p:cBhvr additive="base">
                                        <p:cTn id="77" dur="2000" fill="hold"/>
                                        <p:tgtEl>
                                          <p:spTgt spid="60"/>
                                        </p:tgtEl>
                                        <p:attrNameLst>
                                          <p:attrName>ppt_x</p:attrName>
                                        </p:attrNameLst>
                                      </p:cBhvr>
                                      <p:tavLst>
                                        <p:tav tm="0">
                                          <p:val>
                                            <p:strVal val="0-#ppt_w/2"/>
                                          </p:val>
                                        </p:tav>
                                        <p:tav tm="100000">
                                          <p:val>
                                            <p:strVal val="#ppt_x"/>
                                          </p:val>
                                        </p:tav>
                                      </p:tavLst>
                                    </p:anim>
                                    <p:anim calcmode="lin" valueType="num">
                                      <p:cBhvr additive="base">
                                        <p:cTn id="78" dur="2000" fill="hold"/>
                                        <p:tgtEl>
                                          <p:spTgt spid="60"/>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61"/>
                                        </p:tgtEl>
                                        <p:attrNameLst>
                                          <p:attrName>style.visibility</p:attrName>
                                        </p:attrNameLst>
                                      </p:cBhvr>
                                      <p:to>
                                        <p:strVal val="visible"/>
                                      </p:to>
                                    </p:set>
                                    <p:anim calcmode="lin" valueType="num">
                                      <p:cBhvr additive="base">
                                        <p:cTn id="81" dur="2000" fill="hold"/>
                                        <p:tgtEl>
                                          <p:spTgt spid="61"/>
                                        </p:tgtEl>
                                        <p:attrNameLst>
                                          <p:attrName>ppt_x</p:attrName>
                                        </p:attrNameLst>
                                      </p:cBhvr>
                                      <p:tavLst>
                                        <p:tav tm="0">
                                          <p:val>
                                            <p:strVal val="0-#ppt_w/2"/>
                                          </p:val>
                                        </p:tav>
                                        <p:tav tm="100000">
                                          <p:val>
                                            <p:strVal val="#ppt_x"/>
                                          </p:val>
                                        </p:tav>
                                      </p:tavLst>
                                    </p:anim>
                                    <p:anim calcmode="lin" valueType="num">
                                      <p:cBhvr additive="base">
                                        <p:cTn id="82" dur="2000" fill="hold"/>
                                        <p:tgtEl>
                                          <p:spTgt spid="61"/>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62"/>
                                        </p:tgtEl>
                                        <p:attrNameLst>
                                          <p:attrName>style.visibility</p:attrName>
                                        </p:attrNameLst>
                                      </p:cBhvr>
                                      <p:to>
                                        <p:strVal val="visible"/>
                                      </p:to>
                                    </p:set>
                                    <p:anim calcmode="lin" valueType="num">
                                      <p:cBhvr additive="base">
                                        <p:cTn id="85" dur="2000" fill="hold"/>
                                        <p:tgtEl>
                                          <p:spTgt spid="62"/>
                                        </p:tgtEl>
                                        <p:attrNameLst>
                                          <p:attrName>ppt_x</p:attrName>
                                        </p:attrNameLst>
                                      </p:cBhvr>
                                      <p:tavLst>
                                        <p:tav tm="0">
                                          <p:val>
                                            <p:strVal val="0-#ppt_w/2"/>
                                          </p:val>
                                        </p:tav>
                                        <p:tav tm="100000">
                                          <p:val>
                                            <p:strVal val="#ppt_x"/>
                                          </p:val>
                                        </p:tav>
                                      </p:tavLst>
                                    </p:anim>
                                    <p:anim calcmode="lin" valueType="num">
                                      <p:cBhvr additive="base">
                                        <p:cTn id="86" dur="2000" fill="hold"/>
                                        <p:tgtEl>
                                          <p:spTgt spid="62"/>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42"/>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44"/>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46"/>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48"/>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50"/>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58"/>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59"/>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60"/>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61"/>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62"/>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1"/>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43"/>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45"/>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47"/>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49"/>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53"/>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5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5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56"/>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57"/>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1"/>
                                        </p:tgtEl>
                                        <p:attrNameLst>
                                          <p:attrName>ppt_x</p:attrName>
                                        </p:attrNameLst>
                                      </p:cBhvr>
                                      <p:tavLst>
                                        <p:tav tm="0">
                                          <p:val>
                                            <p:strVal val="ppt_x"/>
                                          </p:val>
                                        </p:tav>
                                        <p:tav tm="100000">
                                          <p:val>
                                            <p:strVal val="1+ppt_w/2"/>
                                          </p:val>
                                        </p:tav>
                                      </p:tavLst>
                                    </p:anim>
                                    <p:anim calcmode="lin" valueType="num">
                                      <p:cBhvr additive="base">
                                        <p:cTn id="130" dur="2000"/>
                                        <p:tgtEl>
                                          <p:spTgt spid="41"/>
                                        </p:tgtEl>
                                        <p:attrNameLst>
                                          <p:attrName>ppt_y</p:attrName>
                                        </p:attrNameLst>
                                      </p:cBhvr>
                                      <p:tavLst>
                                        <p:tav tm="0">
                                          <p:val>
                                            <p:strVal val="ppt_y"/>
                                          </p:val>
                                        </p:tav>
                                        <p:tav tm="100000">
                                          <p:val>
                                            <p:strVal val="1+ppt_h/2"/>
                                          </p:val>
                                        </p:tav>
                                      </p:tavLst>
                                    </p:anim>
                                    <p:set>
                                      <p:cBhvr>
                                        <p:cTn id="131" dur="1" fill="hold">
                                          <p:stCondLst>
                                            <p:cond delay="1999"/>
                                          </p:stCondLst>
                                        </p:cTn>
                                        <p:tgtEl>
                                          <p:spTgt spid="41"/>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43"/>
                                        </p:tgtEl>
                                        <p:attrNameLst>
                                          <p:attrName>ppt_x</p:attrName>
                                        </p:attrNameLst>
                                      </p:cBhvr>
                                      <p:tavLst>
                                        <p:tav tm="0">
                                          <p:val>
                                            <p:strVal val="ppt_x"/>
                                          </p:val>
                                        </p:tav>
                                        <p:tav tm="100000">
                                          <p:val>
                                            <p:strVal val="1+ppt_w/2"/>
                                          </p:val>
                                        </p:tav>
                                      </p:tavLst>
                                    </p:anim>
                                    <p:anim calcmode="lin" valueType="num">
                                      <p:cBhvr additive="base">
                                        <p:cTn id="134" dur="2000"/>
                                        <p:tgtEl>
                                          <p:spTgt spid="43"/>
                                        </p:tgtEl>
                                        <p:attrNameLst>
                                          <p:attrName>ppt_y</p:attrName>
                                        </p:attrNameLst>
                                      </p:cBhvr>
                                      <p:tavLst>
                                        <p:tav tm="0">
                                          <p:val>
                                            <p:strVal val="ppt_y"/>
                                          </p:val>
                                        </p:tav>
                                        <p:tav tm="100000">
                                          <p:val>
                                            <p:strVal val="1+ppt_h/2"/>
                                          </p:val>
                                        </p:tav>
                                      </p:tavLst>
                                    </p:anim>
                                    <p:set>
                                      <p:cBhvr>
                                        <p:cTn id="135" dur="1" fill="hold">
                                          <p:stCondLst>
                                            <p:cond delay="1999"/>
                                          </p:stCondLst>
                                        </p:cTn>
                                        <p:tgtEl>
                                          <p:spTgt spid="43"/>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45"/>
                                        </p:tgtEl>
                                        <p:attrNameLst>
                                          <p:attrName>ppt_x</p:attrName>
                                        </p:attrNameLst>
                                      </p:cBhvr>
                                      <p:tavLst>
                                        <p:tav tm="0">
                                          <p:val>
                                            <p:strVal val="ppt_x"/>
                                          </p:val>
                                        </p:tav>
                                        <p:tav tm="100000">
                                          <p:val>
                                            <p:strVal val="1+ppt_w/2"/>
                                          </p:val>
                                        </p:tav>
                                      </p:tavLst>
                                    </p:anim>
                                    <p:anim calcmode="lin" valueType="num">
                                      <p:cBhvr additive="base">
                                        <p:cTn id="138" dur="2000"/>
                                        <p:tgtEl>
                                          <p:spTgt spid="45"/>
                                        </p:tgtEl>
                                        <p:attrNameLst>
                                          <p:attrName>ppt_y</p:attrName>
                                        </p:attrNameLst>
                                      </p:cBhvr>
                                      <p:tavLst>
                                        <p:tav tm="0">
                                          <p:val>
                                            <p:strVal val="ppt_y"/>
                                          </p:val>
                                        </p:tav>
                                        <p:tav tm="100000">
                                          <p:val>
                                            <p:strVal val="1+ppt_h/2"/>
                                          </p:val>
                                        </p:tav>
                                      </p:tavLst>
                                    </p:anim>
                                    <p:set>
                                      <p:cBhvr>
                                        <p:cTn id="139" dur="1" fill="hold">
                                          <p:stCondLst>
                                            <p:cond delay="1999"/>
                                          </p:stCondLst>
                                        </p:cTn>
                                        <p:tgtEl>
                                          <p:spTgt spid="45"/>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47"/>
                                        </p:tgtEl>
                                        <p:attrNameLst>
                                          <p:attrName>ppt_x</p:attrName>
                                        </p:attrNameLst>
                                      </p:cBhvr>
                                      <p:tavLst>
                                        <p:tav tm="0">
                                          <p:val>
                                            <p:strVal val="ppt_x"/>
                                          </p:val>
                                        </p:tav>
                                        <p:tav tm="100000">
                                          <p:val>
                                            <p:strVal val="1+ppt_w/2"/>
                                          </p:val>
                                        </p:tav>
                                      </p:tavLst>
                                    </p:anim>
                                    <p:anim calcmode="lin" valueType="num">
                                      <p:cBhvr additive="base">
                                        <p:cTn id="142" dur="2000"/>
                                        <p:tgtEl>
                                          <p:spTgt spid="47"/>
                                        </p:tgtEl>
                                        <p:attrNameLst>
                                          <p:attrName>ppt_y</p:attrName>
                                        </p:attrNameLst>
                                      </p:cBhvr>
                                      <p:tavLst>
                                        <p:tav tm="0">
                                          <p:val>
                                            <p:strVal val="ppt_y"/>
                                          </p:val>
                                        </p:tav>
                                        <p:tav tm="100000">
                                          <p:val>
                                            <p:strVal val="1+ppt_h/2"/>
                                          </p:val>
                                        </p:tav>
                                      </p:tavLst>
                                    </p:anim>
                                    <p:set>
                                      <p:cBhvr>
                                        <p:cTn id="143" dur="1" fill="hold">
                                          <p:stCondLst>
                                            <p:cond delay="1999"/>
                                          </p:stCondLst>
                                        </p:cTn>
                                        <p:tgtEl>
                                          <p:spTgt spid="47"/>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49"/>
                                        </p:tgtEl>
                                        <p:attrNameLst>
                                          <p:attrName>ppt_x</p:attrName>
                                        </p:attrNameLst>
                                      </p:cBhvr>
                                      <p:tavLst>
                                        <p:tav tm="0">
                                          <p:val>
                                            <p:strVal val="ppt_x"/>
                                          </p:val>
                                        </p:tav>
                                        <p:tav tm="100000">
                                          <p:val>
                                            <p:strVal val="1+ppt_w/2"/>
                                          </p:val>
                                        </p:tav>
                                      </p:tavLst>
                                    </p:anim>
                                    <p:anim calcmode="lin" valueType="num">
                                      <p:cBhvr additive="base">
                                        <p:cTn id="146" dur="2000"/>
                                        <p:tgtEl>
                                          <p:spTgt spid="49"/>
                                        </p:tgtEl>
                                        <p:attrNameLst>
                                          <p:attrName>ppt_y</p:attrName>
                                        </p:attrNameLst>
                                      </p:cBhvr>
                                      <p:tavLst>
                                        <p:tav tm="0">
                                          <p:val>
                                            <p:strVal val="ppt_y"/>
                                          </p:val>
                                        </p:tav>
                                        <p:tav tm="100000">
                                          <p:val>
                                            <p:strVal val="1+ppt_h/2"/>
                                          </p:val>
                                        </p:tav>
                                      </p:tavLst>
                                    </p:anim>
                                    <p:set>
                                      <p:cBhvr>
                                        <p:cTn id="147" dur="1" fill="hold">
                                          <p:stCondLst>
                                            <p:cond delay="1999"/>
                                          </p:stCondLst>
                                        </p:cTn>
                                        <p:tgtEl>
                                          <p:spTgt spid="49"/>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53"/>
                                        </p:tgtEl>
                                        <p:attrNameLst>
                                          <p:attrName>ppt_x</p:attrName>
                                        </p:attrNameLst>
                                      </p:cBhvr>
                                      <p:tavLst>
                                        <p:tav tm="0">
                                          <p:val>
                                            <p:strVal val="ppt_x"/>
                                          </p:val>
                                        </p:tav>
                                        <p:tav tm="100000">
                                          <p:val>
                                            <p:strVal val="1+ppt_w/2"/>
                                          </p:val>
                                        </p:tav>
                                      </p:tavLst>
                                    </p:anim>
                                    <p:anim calcmode="lin" valueType="num">
                                      <p:cBhvr additive="base">
                                        <p:cTn id="150" dur="2000"/>
                                        <p:tgtEl>
                                          <p:spTgt spid="53"/>
                                        </p:tgtEl>
                                        <p:attrNameLst>
                                          <p:attrName>ppt_y</p:attrName>
                                        </p:attrNameLst>
                                      </p:cBhvr>
                                      <p:tavLst>
                                        <p:tav tm="0">
                                          <p:val>
                                            <p:strVal val="ppt_y"/>
                                          </p:val>
                                        </p:tav>
                                        <p:tav tm="100000">
                                          <p:val>
                                            <p:strVal val="1+ppt_h/2"/>
                                          </p:val>
                                        </p:tav>
                                      </p:tavLst>
                                    </p:anim>
                                    <p:set>
                                      <p:cBhvr>
                                        <p:cTn id="151" dur="1" fill="hold">
                                          <p:stCondLst>
                                            <p:cond delay="1999"/>
                                          </p:stCondLst>
                                        </p:cTn>
                                        <p:tgtEl>
                                          <p:spTgt spid="53"/>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54"/>
                                        </p:tgtEl>
                                        <p:attrNameLst>
                                          <p:attrName>ppt_x</p:attrName>
                                        </p:attrNameLst>
                                      </p:cBhvr>
                                      <p:tavLst>
                                        <p:tav tm="0">
                                          <p:val>
                                            <p:strVal val="ppt_x"/>
                                          </p:val>
                                        </p:tav>
                                        <p:tav tm="100000">
                                          <p:val>
                                            <p:strVal val="1+ppt_w/2"/>
                                          </p:val>
                                        </p:tav>
                                      </p:tavLst>
                                    </p:anim>
                                    <p:anim calcmode="lin" valueType="num">
                                      <p:cBhvr additive="base">
                                        <p:cTn id="154" dur="2000"/>
                                        <p:tgtEl>
                                          <p:spTgt spid="54"/>
                                        </p:tgtEl>
                                        <p:attrNameLst>
                                          <p:attrName>ppt_y</p:attrName>
                                        </p:attrNameLst>
                                      </p:cBhvr>
                                      <p:tavLst>
                                        <p:tav tm="0">
                                          <p:val>
                                            <p:strVal val="ppt_y"/>
                                          </p:val>
                                        </p:tav>
                                        <p:tav tm="100000">
                                          <p:val>
                                            <p:strVal val="1+ppt_h/2"/>
                                          </p:val>
                                        </p:tav>
                                      </p:tavLst>
                                    </p:anim>
                                    <p:set>
                                      <p:cBhvr>
                                        <p:cTn id="155" dur="1" fill="hold">
                                          <p:stCondLst>
                                            <p:cond delay="1999"/>
                                          </p:stCondLst>
                                        </p:cTn>
                                        <p:tgtEl>
                                          <p:spTgt spid="54"/>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55"/>
                                        </p:tgtEl>
                                        <p:attrNameLst>
                                          <p:attrName>ppt_x</p:attrName>
                                        </p:attrNameLst>
                                      </p:cBhvr>
                                      <p:tavLst>
                                        <p:tav tm="0">
                                          <p:val>
                                            <p:strVal val="ppt_x"/>
                                          </p:val>
                                        </p:tav>
                                        <p:tav tm="100000">
                                          <p:val>
                                            <p:strVal val="1+ppt_w/2"/>
                                          </p:val>
                                        </p:tav>
                                      </p:tavLst>
                                    </p:anim>
                                    <p:anim calcmode="lin" valueType="num">
                                      <p:cBhvr additive="base">
                                        <p:cTn id="158" dur="2000"/>
                                        <p:tgtEl>
                                          <p:spTgt spid="55"/>
                                        </p:tgtEl>
                                        <p:attrNameLst>
                                          <p:attrName>ppt_y</p:attrName>
                                        </p:attrNameLst>
                                      </p:cBhvr>
                                      <p:tavLst>
                                        <p:tav tm="0">
                                          <p:val>
                                            <p:strVal val="ppt_y"/>
                                          </p:val>
                                        </p:tav>
                                        <p:tav tm="100000">
                                          <p:val>
                                            <p:strVal val="1+ppt_h/2"/>
                                          </p:val>
                                        </p:tav>
                                      </p:tavLst>
                                    </p:anim>
                                    <p:set>
                                      <p:cBhvr>
                                        <p:cTn id="159" dur="1" fill="hold">
                                          <p:stCondLst>
                                            <p:cond delay="1999"/>
                                          </p:stCondLst>
                                        </p:cTn>
                                        <p:tgtEl>
                                          <p:spTgt spid="55"/>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56"/>
                                        </p:tgtEl>
                                        <p:attrNameLst>
                                          <p:attrName>ppt_x</p:attrName>
                                        </p:attrNameLst>
                                      </p:cBhvr>
                                      <p:tavLst>
                                        <p:tav tm="0">
                                          <p:val>
                                            <p:strVal val="ppt_x"/>
                                          </p:val>
                                        </p:tav>
                                        <p:tav tm="100000">
                                          <p:val>
                                            <p:strVal val="1+ppt_w/2"/>
                                          </p:val>
                                        </p:tav>
                                      </p:tavLst>
                                    </p:anim>
                                    <p:anim calcmode="lin" valueType="num">
                                      <p:cBhvr additive="base">
                                        <p:cTn id="162" dur="2000"/>
                                        <p:tgtEl>
                                          <p:spTgt spid="56"/>
                                        </p:tgtEl>
                                        <p:attrNameLst>
                                          <p:attrName>ppt_y</p:attrName>
                                        </p:attrNameLst>
                                      </p:cBhvr>
                                      <p:tavLst>
                                        <p:tav tm="0">
                                          <p:val>
                                            <p:strVal val="ppt_y"/>
                                          </p:val>
                                        </p:tav>
                                        <p:tav tm="100000">
                                          <p:val>
                                            <p:strVal val="1+ppt_h/2"/>
                                          </p:val>
                                        </p:tav>
                                      </p:tavLst>
                                    </p:anim>
                                    <p:set>
                                      <p:cBhvr>
                                        <p:cTn id="163" dur="1" fill="hold">
                                          <p:stCondLst>
                                            <p:cond delay="1999"/>
                                          </p:stCondLst>
                                        </p:cTn>
                                        <p:tgtEl>
                                          <p:spTgt spid="56"/>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57"/>
                                        </p:tgtEl>
                                        <p:attrNameLst>
                                          <p:attrName>ppt_x</p:attrName>
                                        </p:attrNameLst>
                                      </p:cBhvr>
                                      <p:tavLst>
                                        <p:tav tm="0">
                                          <p:val>
                                            <p:strVal val="ppt_x"/>
                                          </p:val>
                                        </p:tav>
                                        <p:tav tm="100000">
                                          <p:val>
                                            <p:strVal val="1+ppt_w/2"/>
                                          </p:val>
                                        </p:tav>
                                      </p:tavLst>
                                    </p:anim>
                                    <p:anim calcmode="lin" valueType="num">
                                      <p:cBhvr additive="base">
                                        <p:cTn id="166" dur="2000"/>
                                        <p:tgtEl>
                                          <p:spTgt spid="57"/>
                                        </p:tgtEl>
                                        <p:attrNameLst>
                                          <p:attrName>ppt_y</p:attrName>
                                        </p:attrNameLst>
                                      </p:cBhvr>
                                      <p:tavLst>
                                        <p:tav tm="0">
                                          <p:val>
                                            <p:strVal val="ppt_y"/>
                                          </p:val>
                                        </p:tav>
                                        <p:tav tm="100000">
                                          <p:val>
                                            <p:strVal val="1+ppt_h/2"/>
                                          </p:val>
                                        </p:tav>
                                      </p:tavLst>
                                    </p:anim>
                                    <p:set>
                                      <p:cBhvr>
                                        <p:cTn id="167" dur="1" fill="hold">
                                          <p:stCondLst>
                                            <p:cond delay="1999"/>
                                          </p:stCondLst>
                                        </p:cTn>
                                        <p:tgtEl>
                                          <p:spTgt spid="57"/>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42"/>
                                        </p:tgtEl>
                                        <p:attrNameLst>
                                          <p:attrName>ppt_x</p:attrName>
                                        </p:attrNameLst>
                                      </p:cBhvr>
                                      <p:tavLst>
                                        <p:tav tm="0">
                                          <p:val>
                                            <p:strVal val="ppt_x"/>
                                          </p:val>
                                        </p:tav>
                                        <p:tav tm="100000">
                                          <p:val>
                                            <p:strVal val="0-ppt_w/2"/>
                                          </p:val>
                                        </p:tav>
                                      </p:tavLst>
                                    </p:anim>
                                    <p:anim calcmode="lin" valueType="num">
                                      <p:cBhvr additive="base">
                                        <p:cTn id="170" dur="2000"/>
                                        <p:tgtEl>
                                          <p:spTgt spid="42"/>
                                        </p:tgtEl>
                                        <p:attrNameLst>
                                          <p:attrName>ppt_y</p:attrName>
                                        </p:attrNameLst>
                                      </p:cBhvr>
                                      <p:tavLst>
                                        <p:tav tm="0">
                                          <p:val>
                                            <p:strVal val="ppt_y"/>
                                          </p:val>
                                        </p:tav>
                                        <p:tav tm="100000">
                                          <p:val>
                                            <p:strVal val="1+ppt_h/2"/>
                                          </p:val>
                                        </p:tav>
                                      </p:tavLst>
                                    </p:anim>
                                    <p:set>
                                      <p:cBhvr>
                                        <p:cTn id="171" dur="1" fill="hold">
                                          <p:stCondLst>
                                            <p:cond delay="1999"/>
                                          </p:stCondLst>
                                        </p:cTn>
                                        <p:tgtEl>
                                          <p:spTgt spid="42"/>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44"/>
                                        </p:tgtEl>
                                        <p:attrNameLst>
                                          <p:attrName>ppt_x</p:attrName>
                                        </p:attrNameLst>
                                      </p:cBhvr>
                                      <p:tavLst>
                                        <p:tav tm="0">
                                          <p:val>
                                            <p:strVal val="ppt_x"/>
                                          </p:val>
                                        </p:tav>
                                        <p:tav tm="100000">
                                          <p:val>
                                            <p:strVal val="0-ppt_w/2"/>
                                          </p:val>
                                        </p:tav>
                                      </p:tavLst>
                                    </p:anim>
                                    <p:anim calcmode="lin" valueType="num">
                                      <p:cBhvr additive="base">
                                        <p:cTn id="174" dur="2000"/>
                                        <p:tgtEl>
                                          <p:spTgt spid="44"/>
                                        </p:tgtEl>
                                        <p:attrNameLst>
                                          <p:attrName>ppt_y</p:attrName>
                                        </p:attrNameLst>
                                      </p:cBhvr>
                                      <p:tavLst>
                                        <p:tav tm="0">
                                          <p:val>
                                            <p:strVal val="ppt_y"/>
                                          </p:val>
                                        </p:tav>
                                        <p:tav tm="100000">
                                          <p:val>
                                            <p:strVal val="1+ppt_h/2"/>
                                          </p:val>
                                        </p:tav>
                                      </p:tavLst>
                                    </p:anim>
                                    <p:set>
                                      <p:cBhvr>
                                        <p:cTn id="175" dur="1" fill="hold">
                                          <p:stCondLst>
                                            <p:cond delay="1999"/>
                                          </p:stCondLst>
                                        </p:cTn>
                                        <p:tgtEl>
                                          <p:spTgt spid="44"/>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46"/>
                                        </p:tgtEl>
                                        <p:attrNameLst>
                                          <p:attrName>ppt_x</p:attrName>
                                        </p:attrNameLst>
                                      </p:cBhvr>
                                      <p:tavLst>
                                        <p:tav tm="0">
                                          <p:val>
                                            <p:strVal val="ppt_x"/>
                                          </p:val>
                                        </p:tav>
                                        <p:tav tm="100000">
                                          <p:val>
                                            <p:strVal val="0-ppt_w/2"/>
                                          </p:val>
                                        </p:tav>
                                      </p:tavLst>
                                    </p:anim>
                                    <p:anim calcmode="lin" valueType="num">
                                      <p:cBhvr additive="base">
                                        <p:cTn id="178" dur="2000"/>
                                        <p:tgtEl>
                                          <p:spTgt spid="46"/>
                                        </p:tgtEl>
                                        <p:attrNameLst>
                                          <p:attrName>ppt_y</p:attrName>
                                        </p:attrNameLst>
                                      </p:cBhvr>
                                      <p:tavLst>
                                        <p:tav tm="0">
                                          <p:val>
                                            <p:strVal val="ppt_y"/>
                                          </p:val>
                                        </p:tav>
                                        <p:tav tm="100000">
                                          <p:val>
                                            <p:strVal val="1+ppt_h/2"/>
                                          </p:val>
                                        </p:tav>
                                      </p:tavLst>
                                    </p:anim>
                                    <p:set>
                                      <p:cBhvr>
                                        <p:cTn id="179" dur="1" fill="hold">
                                          <p:stCondLst>
                                            <p:cond delay="1999"/>
                                          </p:stCondLst>
                                        </p:cTn>
                                        <p:tgtEl>
                                          <p:spTgt spid="46"/>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48"/>
                                        </p:tgtEl>
                                        <p:attrNameLst>
                                          <p:attrName>ppt_x</p:attrName>
                                        </p:attrNameLst>
                                      </p:cBhvr>
                                      <p:tavLst>
                                        <p:tav tm="0">
                                          <p:val>
                                            <p:strVal val="ppt_x"/>
                                          </p:val>
                                        </p:tav>
                                        <p:tav tm="100000">
                                          <p:val>
                                            <p:strVal val="0-ppt_w/2"/>
                                          </p:val>
                                        </p:tav>
                                      </p:tavLst>
                                    </p:anim>
                                    <p:anim calcmode="lin" valueType="num">
                                      <p:cBhvr additive="base">
                                        <p:cTn id="182" dur="2000"/>
                                        <p:tgtEl>
                                          <p:spTgt spid="48"/>
                                        </p:tgtEl>
                                        <p:attrNameLst>
                                          <p:attrName>ppt_y</p:attrName>
                                        </p:attrNameLst>
                                      </p:cBhvr>
                                      <p:tavLst>
                                        <p:tav tm="0">
                                          <p:val>
                                            <p:strVal val="ppt_y"/>
                                          </p:val>
                                        </p:tav>
                                        <p:tav tm="100000">
                                          <p:val>
                                            <p:strVal val="1+ppt_h/2"/>
                                          </p:val>
                                        </p:tav>
                                      </p:tavLst>
                                    </p:anim>
                                    <p:set>
                                      <p:cBhvr>
                                        <p:cTn id="183" dur="1" fill="hold">
                                          <p:stCondLst>
                                            <p:cond delay="1999"/>
                                          </p:stCondLst>
                                        </p:cTn>
                                        <p:tgtEl>
                                          <p:spTgt spid="48"/>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50"/>
                                        </p:tgtEl>
                                        <p:attrNameLst>
                                          <p:attrName>ppt_x</p:attrName>
                                        </p:attrNameLst>
                                      </p:cBhvr>
                                      <p:tavLst>
                                        <p:tav tm="0">
                                          <p:val>
                                            <p:strVal val="ppt_x"/>
                                          </p:val>
                                        </p:tav>
                                        <p:tav tm="100000">
                                          <p:val>
                                            <p:strVal val="0-ppt_w/2"/>
                                          </p:val>
                                        </p:tav>
                                      </p:tavLst>
                                    </p:anim>
                                    <p:anim calcmode="lin" valueType="num">
                                      <p:cBhvr additive="base">
                                        <p:cTn id="186" dur="2000"/>
                                        <p:tgtEl>
                                          <p:spTgt spid="50"/>
                                        </p:tgtEl>
                                        <p:attrNameLst>
                                          <p:attrName>ppt_y</p:attrName>
                                        </p:attrNameLst>
                                      </p:cBhvr>
                                      <p:tavLst>
                                        <p:tav tm="0">
                                          <p:val>
                                            <p:strVal val="ppt_y"/>
                                          </p:val>
                                        </p:tav>
                                        <p:tav tm="100000">
                                          <p:val>
                                            <p:strVal val="1+ppt_h/2"/>
                                          </p:val>
                                        </p:tav>
                                      </p:tavLst>
                                    </p:anim>
                                    <p:set>
                                      <p:cBhvr>
                                        <p:cTn id="187" dur="1" fill="hold">
                                          <p:stCondLst>
                                            <p:cond delay="1999"/>
                                          </p:stCondLst>
                                        </p:cTn>
                                        <p:tgtEl>
                                          <p:spTgt spid="50"/>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58"/>
                                        </p:tgtEl>
                                        <p:attrNameLst>
                                          <p:attrName>ppt_x</p:attrName>
                                        </p:attrNameLst>
                                      </p:cBhvr>
                                      <p:tavLst>
                                        <p:tav tm="0">
                                          <p:val>
                                            <p:strVal val="ppt_x"/>
                                          </p:val>
                                        </p:tav>
                                        <p:tav tm="100000">
                                          <p:val>
                                            <p:strVal val="0-ppt_w/2"/>
                                          </p:val>
                                        </p:tav>
                                      </p:tavLst>
                                    </p:anim>
                                    <p:anim calcmode="lin" valueType="num">
                                      <p:cBhvr additive="base">
                                        <p:cTn id="190" dur="2000"/>
                                        <p:tgtEl>
                                          <p:spTgt spid="58"/>
                                        </p:tgtEl>
                                        <p:attrNameLst>
                                          <p:attrName>ppt_y</p:attrName>
                                        </p:attrNameLst>
                                      </p:cBhvr>
                                      <p:tavLst>
                                        <p:tav tm="0">
                                          <p:val>
                                            <p:strVal val="ppt_y"/>
                                          </p:val>
                                        </p:tav>
                                        <p:tav tm="100000">
                                          <p:val>
                                            <p:strVal val="1+ppt_h/2"/>
                                          </p:val>
                                        </p:tav>
                                      </p:tavLst>
                                    </p:anim>
                                    <p:set>
                                      <p:cBhvr>
                                        <p:cTn id="191" dur="1" fill="hold">
                                          <p:stCondLst>
                                            <p:cond delay="1999"/>
                                          </p:stCondLst>
                                        </p:cTn>
                                        <p:tgtEl>
                                          <p:spTgt spid="58"/>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59"/>
                                        </p:tgtEl>
                                        <p:attrNameLst>
                                          <p:attrName>ppt_x</p:attrName>
                                        </p:attrNameLst>
                                      </p:cBhvr>
                                      <p:tavLst>
                                        <p:tav tm="0">
                                          <p:val>
                                            <p:strVal val="ppt_x"/>
                                          </p:val>
                                        </p:tav>
                                        <p:tav tm="100000">
                                          <p:val>
                                            <p:strVal val="0-ppt_w/2"/>
                                          </p:val>
                                        </p:tav>
                                      </p:tavLst>
                                    </p:anim>
                                    <p:anim calcmode="lin" valueType="num">
                                      <p:cBhvr additive="base">
                                        <p:cTn id="194" dur="2000"/>
                                        <p:tgtEl>
                                          <p:spTgt spid="59"/>
                                        </p:tgtEl>
                                        <p:attrNameLst>
                                          <p:attrName>ppt_y</p:attrName>
                                        </p:attrNameLst>
                                      </p:cBhvr>
                                      <p:tavLst>
                                        <p:tav tm="0">
                                          <p:val>
                                            <p:strVal val="ppt_y"/>
                                          </p:val>
                                        </p:tav>
                                        <p:tav tm="100000">
                                          <p:val>
                                            <p:strVal val="1+ppt_h/2"/>
                                          </p:val>
                                        </p:tav>
                                      </p:tavLst>
                                    </p:anim>
                                    <p:set>
                                      <p:cBhvr>
                                        <p:cTn id="195" dur="1" fill="hold">
                                          <p:stCondLst>
                                            <p:cond delay="1999"/>
                                          </p:stCondLst>
                                        </p:cTn>
                                        <p:tgtEl>
                                          <p:spTgt spid="59"/>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60"/>
                                        </p:tgtEl>
                                        <p:attrNameLst>
                                          <p:attrName>ppt_x</p:attrName>
                                        </p:attrNameLst>
                                      </p:cBhvr>
                                      <p:tavLst>
                                        <p:tav tm="0">
                                          <p:val>
                                            <p:strVal val="ppt_x"/>
                                          </p:val>
                                        </p:tav>
                                        <p:tav tm="100000">
                                          <p:val>
                                            <p:strVal val="0-ppt_w/2"/>
                                          </p:val>
                                        </p:tav>
                                      </p:tavLst>
                                    </p:anim>
                                    <p:anim calcmode="lin" valueType="num">
                                      <p:cBhvr additive="base">
                                        <p:cTn id="198" dur="2000"/>
                                        <p:tgtEl>
                                          <p:spTgt spid="60"/>
                                        </p:tgtEl>
                                        <p:attrNameLst>
                                          <p:attrName>ppt_y</p:attrName>
                                        </p:attrNameLst>
                                      </p:cBhvr>
                                      <p:tavLst>
                                        <p:tav tm="0">
                                          <p:val>
                                            <p:strVal val="ppt_y"/>
                                          </p:val>
                                        </p:tav>
                                        <p:tav tm="100000">
                                          <p:val>
                                            <p:strVal val="1+ppt_h/2"/>
                                          </p:val>
                                        </p:tav>
                                      </p:tavLst>
                                    </p:anim>
                                    <p:set>
                                      <p:cBhvr>
                                        <p:cTn id="199" dur="1" fill="hold">
                                          <p:stCondLst>
                                            <p:cond delay="1999"/>
                                          </p:stCondLst>
                                        </p:cTn>
                                        <p:tgtEl>
                                          <p:spTgt spid="60"/>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61"/>
                                        </p:tgtEl>
                                        <p:attrNameLst>
                                          <p:attrName>ppt_x</p:attrName>
                                        </p:attrNameLst>
                                      </p:cBhvr>
                                      <p:tavLst>
                                        <p:tav tm="0">
                                          <p:val>
                                            <p:strVal val="ppt_x"/>
                                          </p:val>
                                        </p:tav>
                                        <p:tav tm="100000">
                                          <p:val>
                                            <p:strVal val="0-ppt_w/2"/>
                                          </p:val>
                                        </p:tav>
                                      </p:tavLst>
                                    </p:anim>
                                    <p:anim calcmode="lin" valueType="num">
                                      <p:cBhvr additive="base">
                                        <p:cTn id="202" dur="2000"/>
                                        <p:tgtEl>
                                          <p:spTgt spid="61"/>
                                        </p:tgtEl>
                                        <p:attrNameLst>
                                          <p:attrName>ppt_y</p:attrName>
                                        </p:attrNameLst>
                                      </p:cBhvr>
                                      <p:tavLst>
                                        <p:tav tm="0">
                                          <p:val>
                                            <p:strVal val="ppt_y"/>
                                          </p:val>
                                        </p:tav>
                                        <p:tav tm="100000">
                                          <p:val>
                                            <p:strVal val="1+ppt_h/2"/>
                                          </p:val>
                                        </p:tav>
                                      </p:tavLst>
                                    </p:anim>
                                    <p:set>
                                      <p:cBhvr>
                                        <p:cTn id="203" dur="1" fill="hold">
                                          <p:stCondLst>
                                            <p:cond delay="1999"/>
                                          </p:stCondLst>
                                        </p:cTn>
                                        <p:tgtEl>
                                          <p:spTgt spid="61"/>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62"/>
                                        </p:tgtEl>
                                        <p:attrNameLst>
                                          <p:attrName>ppt_x</p:attrName>
                                        </p:attrNameLst>
                                      </p:cBhvr>
                                      <p:tavLst>
                                        <p:tav tm="0">
                                          <p:val>
                                            <p:strVal val="ppt_x"/>
                                          </p:val>
                                        </p:tav>
                                        <p:tav tm="100000">
                                          <p:val>
                                            <p:strVal val="0-ppt_w/2"/>
                                          </p:val>
                                        </p:tav>
                                      </p:tavLst>
                                    </p:anim>
                                    <p:anim calcmode="lin" valueType="num">
                                      <p:cBhvr additive="base">
                                        <p:cTn id="206" dur="2000"/>
                                        <p:tgtEl>
                                          <p:spTgt spid="62"/>
                                        </p:tgtEl>
                                        <p:attrNameLst>
                                          <p:attrName>ppt_y</p:attrName>
                                        </p:attrNameLst>
                                      </p:cBhvr>
                                      <p:tavLst>
                                        <p:tav tm="0">
                                          <p:val>
                                            <p:strVal val="ppt_y"/>
                                          </p:val>
                                        </p:tav>
                                        <p:tav tm="100000">
                                          <p:val>
                                            <p:strVal val="1+ppt_h/2"/>
                                          </p:val>
                                        </p:tav>
                                      </p:tavLst>
                                    </p:anim>
                                    <p:set>
                                      <p:cBhvr>
                                        <p:cTn id="207" dur="1" fill="hold">
                                          <p:stCondLst>
                                            <p:cond delay="1999"/>
                                          </p:stCondLst>
                                        </p:cTn>
                                        <p:tgtEl>
                                          <p:spTgt spid="62"/>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42"/>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44"/>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46"/>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48"/>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50"/>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58"/>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59"/>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60"/>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61"/>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62"/>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1"/>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43"/>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45"/>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4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4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53"/>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54"/>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55"/>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56"/>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57"/>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16" presetClass="entr" presetSubtype="37"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Vertic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8D236A"/>
            </a:gs>
            <a:gs pos="39999">
              <a:srgbClr val="85C2FF"/>
            </a:gs>
            <a:gs pos="70000">
              <a:srgbClr val="C4D6EB"/>
            </a:gs>
            <a:gs pos="100000">
              <a:srgbClr val="FFEBFA"/>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7496411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re-297747_640.png"/>
          <p:cNvPicPr>
            <a:picLocks noChangeAspect="1"/>
          </p:cNvPicPr>
          <p:nvPr/>
        </p:nvPicPr>
        <p:blipFill>
          <a:blip r:embed="rId3" cstate="print">
            <a:lum contrast="40000"/>
          </a:blip>
          <a:srcRect l="19153" r="17812"/>
          <a:stretch>
            <a:fillRect/>
          </a:stretch>
        </p:blipFill>
        <p:spPr>
          <a:xfrm rot="10800000">
            <a:off x="4214810" y="1357304"/>
            <a:ext cx="699502" cy="1071570"/>
          </a:xfrm>
          <a:prstGeom prst="rect">
            <a:avLst/>
          </a:prstGeom>
        </p:spPr>
      </p:pic>
      <p:pic>
        <p:nvPicPr>
          <p:cNvPr id="21" name="20 Imagen" descr="fire-297747_640.png"/>
          <p:cNvPicPr>
            <a:picLocks noChangeAspect="1"/>
          </p:cNvPicPr>
          <p:nvPr/>
        </p:nvPicPr>
        <p:blipFill>
          <a:blip r:embed="rId3" cstate="print">
            <a:lum contrast="40000"/>
          </a:blip>
          <a:srcRect l="19153" r="17812"/>
          <a:stretch>
            <a:fillRect/>
          </a:stretch>
        </p:blipFill>
        <p:spPr>
          <a:xfrm>
            <a:off x="4286248" y="2428874"/>
            <a:ext cx="699502" cy="1071570"/>
          </a:xfrm>
          <a:prstGeom prst="rect">
            <a:avLst/>
          </a:prstGeom>
        </p:spPr>
      </p:pic>
      <p:pic>
        <p:nvPicPr>
          <p:cNvPr id="22" name="21 Imagen" descr="fire-297747_640.png"/>
          <p:cNvPicPr>
            <a:picLocks noChangeAspect="1"/>
          </p:cNvPicPr>
          <p:nvPr/>
        </p:nvPicPr>
        <p:blipFill>
          <a:blip r:embed="rId3" cstate="print">
            <a:lum contrast="40000"/>
          </a:blip>
          <a:srcRect l="19153" r="17812"/>
          <a:stretch>
            <a:fillRect/>
          </a:stretch>
        </p:blipFill>
        <p:spPr>
          <a:xfrm rot="16200000">
            <a:off x="4829472" y="1885650"/>
            <a:ext cx="699502" cy="1071570"/>
          </a:xfrm>
          <a:prstGeom prst="rect">
            <a:avLst/>
          </a:prstGeom>
        </p:spPr>
      </p:pic>
      <p:pic>
        <p:nvPicPr>
          <p:cNvPr id="23" name="22 Imagen" descr="fire-297747_640.png"/>
          <p:cNvPicPr>
            <a:picLocks noChangeAspect="1"/>
          </p:cNvPicPr>
          <p:nvPr/>
        </p:nvPicPr>
        <p:blipFill>
          <a:blip r:embed="rId4" cstate="print">
            <a:lum contrast="40000"/>
          </a:blip>
          <a:srcRect l="19153" r="17812"/>
          <a:stretch>
            <a:fillRect/>
          </a:stretch>
        </p:blipFill>
        <p:spPr>
          <a:xfrm rot="4829114" flipH="1">
            <a:off x="3584031" y="1981221"/>
            <a:ext cx="723463" cy="1071570"/>
          </a:xfrm>
          <a:prstGeom prst="rect">
            <a:avLst/>
          </a:prstGeom>
        </p:spPr>
      </p:pic>
      <p:pic>
        <p:nvPicPr>
          <p:cNvPr id="24" name="23 Imagen" descr="fire-297747_640.png"/>
          <p:cNvPicPr>
            <a:picLocks noChangeAspect="1"/>
          </p:cNvPicPr>
          <p:nvPr/>
        </p:nvPicPr>
        <p:blipFill>
          <a:blip r:embed="rId3" cstate="print">
            <a:lum contrast="40000"/>
          </a:blip>
          <a:srcRect l="19153" r="17812"/>
          <a:stretch>
            <a:fillRect/>
          </a:stretch>
        </p:blipFill>
        <p:spPr>
          <a:xfrm rot="14401234">
            <a:off x="4646802" y="1535077"/>
            <a:ext cx="699502" cy="1071570"/>
          </a:xfrm>
          <a:prstGeom prst="rect">
            <a:avLst/>
          </a:prstGeom>
        </p:spPr>
      </p:pic>
      <p:pic>
        <p:nvPicPr>
          <p:cNvPr id="25" name="24 Imagen" descr="fire-297747_640.png"/>
          <p:cNvPicPr>
            <a:picLocks noChangeAspect="1"/>
          </p:cNvPicPr>
          <p:nvPr/>
        </p:nvPicPr>
        <p:blipFill>
          <a:blip r:embed="rId3" cstate="print">
            <a:lum contrast="40000"/>
          </a:blip>
          <a:srcRect l="19153" r="17812"/>
          <a:stretch>
            <a:fillRect/>
          </a:stretch>
        </p:blipFill>
        <p:spPr>
          <a:xfrm rot="18302242">
            <a:off x="4718858" y="2272743"/>
            <a:ext cx="699502" cy="1071570"/>
          </a:xfrm>
          <a:prstGeom prst="rect">
            <a:avLst/>
          </a:prstGeom>
        </p:spPr>
      </p:pic>
      <p:pic>
        <p:nvPicPr>
          <p:cNvPr id="26" name="25 Imagen" descr="fire-297747_640.png"/>
          <p:cNvPicPr>
            <a:picLocks noChangeAspect="1"/>
          </p:cNvPicPr>
          <p:nvPr/>
        </p:nvPicPr>
        <p:blipFill>
          <a:blip r:embed="rId3" cstate="print">
            <a:lum contrast="40000"/>
          </a:blip>
          <a:srcRect l="19153" r="17812"/>
          <a:stretch>
            <a:fillRect/>
          </a:stretch>
        </p:blipFill>
        <p:spPr>
          <a:xfrm rot="2527785">
            <a:off x="3769474" y="2382183"/>
            <a:ext cx="699502" cy="1071570"/>
          </a:xfrm>
          <a:prstGeom prst="rect">
            <a:avLst/>
          </a:prstGeom>
        </p:spPr>
      </p:pic>
      <p:pic>
        <p:nvPicPr>
          <p:cNvPr id="27" name="26 Imagen" descr="fire-297747_640.png"/>
          <p:cNvPicPr>
            <a:picLocks noChangeAspect="1"/>
          </p:cNvPicPr>
          <p:nvPr/>
        </p:nvPicPr>
        <p:blipFill>
          <a:blip r:embed="rId3" cstate="print">
            <a:lum contrast="40000"/>
          </a:blip>
          <a:srcRect l="19153" r="17812"/>
          <a:stretch>
            <a:fillRect/>
          </a:stretch>
        </p:blipFill>
        <p:spPr>
          <a:xfrm rot="7435273">
            <a:off x="3790455" y="1553616"/>
            <a:ext cx="699502" cy="1071570"/>
          </a:xfrm>
          <a:prstGeom prst="rect">
            <a:avLst/>
          </a:prstGeom>
        </p:spPr>
      </p:pic>
      <p:sp>
        <p:nvSpPr>
          <p:cNvPr id="11" name="10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21"/>
                                        </p:tgtEl>
                                        <p:attrNameLst>
                                          <p:attrName>style.visibility</p:attrName>
                                        </p:attrNameLst>
                                      </p:cBhvr>
                                      <p:to>
                                        <p:strVal val="visible"/>
                                      </p:to>
                                    </p:set>
                                    <p:anim calcmode="lin" valueType="num">
                                      <p:cBhvr>
                                        <p:cTn id="15" dur="2000" fill="hold"/>
                                        <p:tgtEl>
                                          <p:spTgt spid="21"/>
                                        </p:tgtEl>
                                        <p:attrNameLst>
                                          <p:attrName>ppt_w</p:attrName>
                                        </p:attrNameLst>
                                      </p:cBhvr>
                                      <p:tavLst>
                                        <p:tav tm="0">
                                          <p:val>
                                            <p:fltVal val="0"/>
                                          </p:val>
                                        </p:tav>
                                        <p:tav tm="100000">
                                          <p:val>
                                            <p:strVal val="#ppt_w"/>
                                          </p:val>
                                        </p:tav>
                                      </p:tavLst>
                                    </p:anim>
                                    <p:anim calcmode="lin" valueType="num">
                                      <p:cBhvr>
                                        <p:cTn id="16" dur="2000" fill="hold"/>
                                        <p:tgtEl>
                                          <p:spTgt spid="21"/>
                                        </p:tgtEl>
                                        <p:attrNameLst>
                                          <p:attrName>ppt_h</p:attrName>
                                        </p:attrNameLst>
                                      </p:cBhvr>
                                      <p:tavLst>
                                        <p:tav tm="0">
                                          <p:val>
                                            <p:fltVal val="0"/>
                                          </p:val>
                                        </p:tav>
                                        <p:tav tm="100000">
                                          <p:val>
                                            <p:strVal val="#ppt_h"/>
                                          </p:val>
                                        </p:tav>
                                      </p:tavLst>
                                    </p:anim>
                                    <p:anim calcmode="lin" valueType="num">
                                      <p:cBhvr>
                                        <p:cTn id="17" dur="2000" fill="hold"/>
                                        <p:tgtEl>
                                          <p:spTgt spid="21"/>
                                        </p:tgtEl>
                                        <p:attrNameLst>
                                          <p:attrName>ppt_x</p:attrName>
                                        </p:attrNameLst>
                                      </p:cBhvr>
                                      <p:tavLst>
                                        <p:tav tm="0">
                                          <p:val>
                                            <p:fltVal val="0.5"/>
                                          </p:val>
                                        </p:tav>
                                        <p:tav tm="100000">
                                          <p:val>
                                            <p:strVal val="#ppt_x"/>
                                          </p:val>
                                        </p:tav>
                                      </p:tavLst>
                                    </p:anim>
                                    <p:anim calcmode="lin" valueType="num">
                                      <p:cBhvr>
                                        <p:cTn id="18" dur="2000" fill="hold"/>
                                        <p:tgtEl>
                                          <p:spTgt spid="21"/>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22"/>
                                        </p:tgtEl>
                                        <p:attrNameLst>
                                          <p:attrName>style.visibility</p:attrName>
                                        </p:attrNameLst>
                                      </p:cBhvr>
                                      <p:to>
                                        <p:strVal val="visible"/>
                                      </p:to>
                                    </p:set>
                                    <p:anim calcmode="lin" valueType="num">
                                      <p:cBhvr>
                                        <p:cTn id="21" dur="2000" fill="hold"/>
                                        <p:tgtEl>
                                          <p:spTgt spid="22"/>
                                        </p:tgtEl>
                                        <p:attrNameLst>
                                          <p:attrName>ppt_w</p:attrName>
                                        </p:attrNameLst>
                                      </p:cBhvr>
                                      <p:tavLst>
                                        <p:tav tm="0">
                                          <p:val>
                                            <p:fltVal val="0"/>
                                          </p:val>
                                        </p:tav>
                                        <p:tav tm="100000">
                                          <p:val>
                                            <p:strVal val="#ppt_w"/>
                                          </p:val>
                                        </p:tav>
                                      </p:tavLst>
                                    </p:anim>
                                    <p:anim calcmode="lin" valueType="num">
                                      <p:cBhvr>
                                        <p:cTn id="22" dur="2000" fill="hold"/>
                                        <p:tgtEl>
                                          <p:spTgt spid="22"/>
                                        </p:tgtEl>
                                        <p:attrNameLst>
                                          <p:attrName>ppt_h</p:attrName>
                                        </p:attrNameLst>
                                      </p:cBhvr>
                                      <p:tavLst>
                                        <p:tav tm="0">
                                          <p:val>
                                            <p:fltVal val="0"/>
                                          </p:val>
                                        </p:tav>
                                        <p:tav tm="100000">
                                          <p:val>
                                            <p:strVal val="#ppt_h"/>
                                          </p:val>
                                        </p:tav>
                                      </p:tavLst>
                                    </p:anim>
                                    <p:anim calcmode="lin" valueType="num">
                                      <p:cBhvr>
                                        <p:cTn id="23" dur="2000" fill="hold"/>
                                        <p:tgtEl>
                                          <p:spTgt spid="22"/>
                                        </p:tgtEl>
                                        <p:attrNameLst>
                                          <p:attrName>ppt_x</p:attrName>
                                        </p:attrNameLst>
                                      </p:cBhvr>
                                      <p:tavLst>
                                        <p:tav tm="0">
                                          <p:val>
                                            <p:fltVal val="0.5"/>
                                          </p:val>
                                        </p:tav>
                                        <p:tav tm="100000">
                                          <p:val>
                                            <p:strVal val="#ppt_x"/>
                                          </p:val>
                                        </p:tav>
                                      </p:tavLst>
                                    </p:anim>
                                    <p:anim calcmode="lin" valueType="num">
                                      <p:cBhvr>
                                        <p:cTn id="24" dur="2000" fill="hold"/>
                                        <p:tgtEl>
                                          <p:spTgt spid="22"/>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2000" fill="hold"/>
                                        <p:tgtEl>
                                          <p:spTgt spid="23"/>
                                        </p:tgtEl>
                                        <p:attrNameLst>
                                          <p:attrName>ppt_w</p:attrName>
                                        </p:attrNameLst>
                                      </p:cBhvr>
                                      <p:tavLst>
                                        <p:tav tm="0">
                                          <p:val>
                                            <p:fltVal val="0"/>
                                          </p:val>
                                        </p:tav>
                                        <p:tav tm="100000">
                                          <p:val>
                                            <p:strVal val="#ppt_w"/>
                                          </p:val>
                                        </p:tav>
                                      </p:tavLst>
                                    </p:anim>
                                    <p:anim calcmode="lin" valueType="num">
                                      <p:cBhvr>
                                        <p:cTn id="28" dur="2000" fill="hold"/>
                                        <p:tgtEl>
                                          <p:spTgt spid="23"/>
                                        </p:tgtEl>
                                        <p:attrNameLst>
                                          <p:attrName>ppt_h</p:attrName>
                                        </p:attrNameLst>
                                      </p:cBhvr>
                                      <p:tavLst>
                                        <p:tav tm="0">
                                          <p:val>
                                            <p:fltVal val="0"/>
                                          </p:val>
                                        </p:tav>
                                        <p:tav tm="100000">
                                          <p:val>
                                            <p:strVal val="#ppt_h"/>
                                          </p:val>
                                        </p:tav>
                                      </p:tavLst>
                                    </p:anim>
                                    <p:anim calcmode="lin" valueType="num">
                                      <p:cBhvr>
                                        <p:cTn id="29" dur="2000" fill="hold"/>
                                        <p:tgtEl>
                                          <p:spTgt spid="23"/>
                                        </p:tgtEl>
                                        <p:attrNameLst>
                                          <p:attrName>ppt_x</p:attrName>
                                        </p:attrNameLst>
                                      </p:cBhvr>
                                      <p:tavLst>
                                        <p:tav tm="0">
                                          <p:val>
                                            <p:fltVal val="0.5"/>
                                          </p:val>
                                        </p:tav>
                                        <p:tav tm="100000">
                                          <p:val>
                                            <p:strVal val="#ppt_x"/>
                                          </p:val>
                                        </p:tav>
                                      </p:tavLst>
                                    </p:anim>
                                    <p:anim calcmode="lin" valueType="num">
                                      <p:cBhvr>
                                        <p:cTn id="30" dur="2000" fill="hold"/>
                                        <p:tgtEl>
                                          <p:spTgt spid="23"/>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24"/>
                                        </p:tgtEl>
                                        <p:attrNameLst>
                                          <p:attrName>style.visibility</p:attrName>
                                        </p:attrNameLst>
                                      </p:cBhvr>
                                      <p:to>
                                        <p:strVal val="visible"/>
                                      </p:to>
                                    </p:set>
                                    <p:anim calcmode="lin" valueType="num">
                                      <p:cBhvr>
                                        <p:cTn id="33" dur="2000" fill="hold"/>
                                        <p:tgtEl>
                                          <p:spTgt spid="24"/>
                                        </p:tgtEl>
                                        <p:attrNameLst>
                                          <p:attrName>ppt_w</p:attrName>
                                        </p:attrNameLst>
                                      </p:cBhvr>
                                      <p:tavLst>
                                        <p:tav tm="0">
                                          <p:val>
                                            <p:fltVal val="0"/>
                                          </p:val>
                                        </p:tav>
                                        <p:tav tm="100000">
                                          <p:val>
                                            <p:strVal val="#ppt_w"/>
                                          </p:val>
                                        </p:tav>
                                      </p:tavLst>
                                    </p:anim>
                                    <p:anim calcmode="lin" valueType="num">
                                      <p:cBhvr>
                                        <p:cTn id="34" dur="2000" fill="hold"/>
                                        <p:tgtEl>
                                          <p:spTgt spid="24"/>
                                        </p:tgtEl>
                                        <p:attrNameLst>
                                          <p:attrName>ppt_h</p:attrName>
                                        </p:attrNameLst>
                                      </p:cBhvr>
                                      <p:tavLst>
                                        <p:tav tm="0">
                                          <p:val>
                                            <p:fltVal val="0"/>
                                          </p:val>
                                        </p:tav>
                                        <p:tav tm="100000">
                                          <p:val>
                                            <p:strVal val="#ppt_h"/>
                                          </p:val>
                                        </p:tav>
                                      </p:tavLst>
                                    </p:anim>
                                    <p:anim calcmode="lin" valueType="num">
                                      <p:cBhvr>
                                        <p:cTn id="35" dur="2000" fill="hold"/>
                                        <p:tgtEl>
                                          <p:spTgt spid="24"/>
                                        </p:tgtEl>
                                        <p:attrNameLst>
                                          <p:attrName>ppt_x</p:attrName>
                                        </p:attrNameLst>
                                      </p:cBhvr>
                                      <p:tavLst>
                                        <p:tav tm="0">
                                          <p:val>
                                            <p:fltVal val="0.5"/>
                                          </p:val>
                                        </p:tav>
                                        <p:tav tm="100000">
                                          <p:val>
                                            <p:strVal val="#ppt_x"/>
                                          </p:val>
                                        </p:tav>
                                      </p:tavLst>
                                    </p:anim>
                                    <p:anim calcmode="lin" valueType="num">
                                      <p:cBhvr>
                                        <p:cTn id="36" dur="2000" fill="hold"/>
                                        <p:tgtEl>
                                          <p:spTgt spid="24"/>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25"/>
                                        </p:tgtEl>
                                        <p:attrNameLst>
                                          <p:attrName>style.visibility</p:attrName>
                                        </p:attrNameLst>
                                      </p:cBhvr>
                                      <p:to>
                                        <p:strVal val="visible"/>
                                      </p:to>
                                    </p:set>
                                    <p:anim calcmode="lin" valueType="num">
                                      <p:cBhvr>
                                        <p:cTn id="39" dur="2000" fill="hold"/>
                                        <p:tgtEl>
                                          <p:spTgt spid="25"/>
                                        </p:tgtEl>
                                        <p:attrNameLst>
                                          <p:attrName>ppt_w</p:attrName>
                                        </p:attrNameLst>
                                      </p:cBhvr>
                                      <p:tavLst>
                                        <p:tav tm="0">
                                          <p:val>
                                            <p:fltVal val="0"/>
                                          </p:val>
                                        </p:tav>
                                        <p:tav tm="100000">
                                          <p:val>
                                            <p:strVal val="#ppt_w"/>
                                          </p:val>
                                        </p:tav>
                                      </p:tavLst>
                                    </p:anim>
                                    <p:anim calcmode="lin" valueType="num">
                                      <p:cBhvr>
                                        <p:cTn id="40" dur="2000" fill="hold"/>
                                        <p:tgtEl>
                                          <p:spTgt spid="25"/>
                                        </p:tgtEl>
                                        <p:attrNameLst>
                                          <p:attrName>ppt_h</p:attrName>
                                        </p:attrNameLst>
                                      </p:cBhvr>
                                      <p:tavLst>
                                        <p:tav tm="0">
                                          <p:val>
                                            <p:fltVal val="0"/>
                                          </p:val>
                                        </p:tav>
                                        <p:tav tm="100000">
                                          <p:val>
                                            <p:strVal val="#ppt_h"/>
                                          </p:val>
                                        </p:tav>
                                      </p:tavLst>
                                    </p:anim>
                                    <p:anim calcmode="lin" valueType="num">
                                      <p:cBhvr>
                                        <p:cTn id="41" dur="2000" fill="hold"/>
                                        <p:tgtEl>
                                          <p:spTgt spid="25"/>
                                        </p:tgtEl>
                                        <p:attrNameLst>
                                          <p:attrName>ppt_x</p:attrName>
                                        </p:attrNameLst>
                                      </p:cBhvr>
                                      <p:tavLst>
                                        <p:tav tm="0">
                                          <p:val>
                                            <p:fltVal val="0.5"/>
                                          </p:val>
                                        </p:tav>
                                        <p:tav tm="100000">
                                          <p:val>
                                            <p:strVal val="#ppt_x"/>
                                          </p:val>
                                        </p:tav>
                                      </p:tavLst>
                                    </p:anim>
                                    <p:anim calcmode="lin" valueType="num">
                                      <p:cBhvr>
                                        <p:cTn id="42" dur="2000" fill="hold"/>
                                        <p:tgtEl>
                                          <p:spTgt spid="25"/>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26"/>
                                        </p:tgtEl>
                                        <p:attrNameLst>
                                          <p:attrName>style.visibility</p:attrName>
                                        </p:attrNameLst>
                                      </p:cBhvr>
                                      <p:to>
                                        <p:strVal val="visible"/>
                                      </p:to>
                                    </p:set>
                                    <p:anim calcmode="lin" valueType="num">
                                      <p:cBhvr>
                                        <p:cTn id="45" dur="2000" fill="hold"/>
                                        <p:tgtEl>
                                          <p:spTgt spid="26"/>
                                        </p:tgtEl>
                                        <p:attrNameLst>
                                          <p:attrName>ppt_w</p:attrName>
                                        </p:attrNameLst>
                                      </p:cBhvr>
                                      <p:tavLst>
                                        <p:tav tm="0">
                                          <p:val>
                                            <p:fltVal val="0"/>
                                          </p:val>
                                        </p:tav>
                                        <p:tav tm="100000">
                                          <p:val>
                                            <p:strVal val="#ppt_w"/>
                                          </p:val>
                                        </p:tav>
                                      </p:tavLst>
                                    </p:anim>
                                    <p:anim calcmode="lin" valueType="num">
                                      <p:cBhvr>
                                        <p:cTn id="46" dur="2000" fill="hold"/>
                                        <p:tgtEl>
                                          <p:spTgt spid="26"/>
                                        </p:tgtEl>
                                        <p:attrNameLst>
                                          <p:attrName>ppt_h</p:attrName>
                                        </p:attrNameLst>
                                      </p:cBhvr>
                                      <p:tavLst>
                                        <p:tav tm="0">
                                          <p:val>
                                            <p:fltVal val="0"/>
                                          </p:val>
                                        </p:tav>
                                        <p:tav tm="100000">
                                          <p:val>
                                            <p:strVal val="#ppt_h"/>
                                          </p:val>
                                        </p:tav>
                                      </p:tavLst>
                                    </p:anim>
                                    <p:anim calcmode="lin" valueType="num">
                                      <p:cBhvr>
                                        <p:cTn id="47" dur="2000" fill="hold"/>
                                        <p:tgtEl>
                                          <p:spTgt spid="26"/>
                                        </p:tgtEl>
                                        <p:attrNameLst>
                                          <p:attrName>ppt_x</p:attrName>
                                        </p:attrNameLst>
                                      </p:cBhvr>
                                      <p:tavLst>
                                        <p:tav tm="0">
                                          <p:val>
                                            <p:fltVal val="0.5"/>
                                          </p:val>
                                        </p:tav>
                                        <p:tav tm="100000">
                                          <p:val>
                                            <p:strVal val="#ppt_x"/>
                                          </p:val>
                                        </p:tav>
                                      </p:tavLst>
                                    </p:anim>
                                    <p:anim calcmode="lin" valueType="num">
                                      <p:cBhvr>
                                        <p:cTn id="48" dur="2000" fill="hold"/>
                                        <p:tgtEl>
                                          <p:spTgt spid="26"/>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27"/>
                                        </p:tgtEl>
                                        <p:attrNameLst>
                                          <p:attrName>style.visibility</p:attrName>
                                        </p:attrNameLst>
                                      </p:cBhvr>
                                      <p:to>
                                        <p:strVal val="visible"/>
                                      </p:to>
                                    </p:set>
                                    <p:anim calcmode="lin" valueType="num">
                                      <p:cBhvr>
                                        <p:cTn id="51" dur="2000" fill="hold"/>
                                        <p:tgtEl>
                                          <p:spTgt spid="27"/>
                                        </p:tgtEl>
                                        <p:attrNameLst>
                                          <p:attrName>ppt_w</p:attrName>
                                        </p:attrNameLst>
                                      </p:cBhvr>
                                      <p:tavLst>
                                        <p:tav tm="0">
                                          <p:val>
                                            <p:fltVal val="0"/>
                                          </p:val>
                                        </p:tav>
                                        <p:tav tm="100000">
                                          <p:val>
                                            <p:strVal val="#ppt_w"/>
                                          </p:val>
                                        </p:tav>
                                      </p:tavLst>
                                    </p:anim>
                                    <p:anim calcmode="lin" valueType="num">
                                      <p:cBhvr>
                                        <p:cTn id="52" dur="2000" fill="hold"/>
                                        <p:tgtEl>
                                          <p:spTgt spid="27"/>
                                        </p:tgtEl>
                                        <p:attrNameLst>
                                          <p:attrName>ppt_h</p:attrName>
                                        </p:attrNameLst>
                                      </p:cBhvr>
                                      <p:tavLst>
                                        <p:tav tm="0">
                                          <p:val>
                                            <p:fltVal val="0"/>
                                          </p:val>
                                        </p:tav>
                                        <p:tav tm="100000">
                                          <p:val>
                                            <p:strVal val="#ppt_h"/>
                                          </p:val>
                                        </p:tav>
                                      </p:tavLst>
                                    </p:anim>
                                    <p:anim calcmode="lin" valueType="num">
                                      <p:cBhvr>
                                        <p:cTn id="53" dur="2000" fill="hold"/>
                                        <p:tgtEl>
                                          <p:spTgt spid="27"/>
                                        </p:tgtEl>
                                        <p:attrNameLst>
                                          <p:attrName>ppt_x</p:attrName>
                                        </p:attrNameLst>
                                      </p:cBhvr>
                                      <p:tavLst>
                                        <p:tav tm="0">
                                          <p:val>
                                            <p:fltVal val="0.5"/>
                                          </p:val>
                                        </p:tav>
                                        <p:tav tm="100000">
                                          <p:val>
                                            <p:strVal val="#ppt_x"/>
                                          </p:val>
                                        </p:tav>
                                      </p:tavLst>
                                    </p:anim>
                                    <p:anim calcmode="lin" valueType="num">
                                      <p:cBhvr>
                                        <p:cTn id="54" dur="2000" fill="hold"/>
                                        <p:tgtEl>
                                          <p:spTgt spid="27"/>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21"/>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22"/>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2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2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2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26"/>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27"/>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21"/>
                                        </p:tgtEl>
                                        <p:attrNameLst>
                                          <p:attrName>ppt_w</p:attrName>
                                        </p:attrNameLst>
                                      </p:cBhvr>
                                      <p:tavLst>
                                        <p:tav tm="0">
                                          <p:val>
                                            <p:strVal val="ppt_w"/>
                                          </p:val>
                                        </p:tav>
                                        <p:tav tm="100000">
                                          <p:val>
                                            <p:fltVal val="0"/>
                                          </p:val>
                                        </p:tav>
                                      </p:tavLst>
                                    </p:anim>
                                    <p:anim calcmode="lin" valueType="num">
                                      <p:cBhvr>
                                        <p:cTn id="80" dur="2000"/>
                                        <p:tgtEl>
                                          <p:spTgt spid="21"/>
                                        </p:tgtEl>
                                        <p:attrNameLst>
                                          <p:attrName>ppt_h</p:attrName>
                                        </p:attrNameLst>
                                      </p:cBhvr>
                                      <p:tavLst>
                                        <p:tav tm="0">
                                          <p:val>
                                            <p:strVal val="ppt_h"/>
                                          </p:val>
                                        </p:tav>
                                        <p:tav tm="100000">
                                          <p:val>
                                            <p:fltVal val="0"/>
                                          </p:val>
                                        </p:tav>
                                      </p:tavLst>
                                    </p:anim>
                                    <p:anim calcmode="lin" valueType="num">
                                      <p:cBhvr>
                                        <p:cTn id="81" dur="2000"/>
                                        <p:tgtEl>
                                          <p:spTgt spid="21"/>
                                        </p:tgtEl>
                                        <p:attrNameLst>
                                          <p:attrName>ppt_x</p:attrName>
                                        </p:attrNameLst>
                                      </p:cBhvr>
                                      <p:tavLst>
                                        <p:tav tm="0">
                                          <p:val>
                                            <p:strVal val="ppt_x"/>
                                          </p:val>
                                        </p:tav>
                                        <p:tav tm="100000">
                                          <p:val>
                                            <p:fltVal val="0.5"/>
                                          </p:val>
                                        </p:tav>
                                      </p:tavLst>
                                    </p:anim>
                                    <p:anim calcmode="lin" valueType="num">
                                      <p:cBhvr>
                                        <p:cTn id="82" dur="2000"/>
                                        <p:tgtEl>
                                          <p:spTgt spid="21"/>
                                        </p:tgtEl>
                                        <p:attrNameLst>
                                          <p:attrName>ppt_y</p:attrName>
                                        </p:attrNameLst>
                                      </p:cBhvr>
                                      <p:tavLst>
                                        <p:tav tm="0">
                                          <p:val>
                                            <p:strVal val="ppt_y"/>
                                          </p:val>
                                        </p:tav>
                                        <p:tav tm="100000">
                                          <p:val>
                                            <p:fltVal val="0.5"/>
                                          </p:val>
                                        </p:tav>
                                      </p:tavLst>
                                    </p:anim>
                                    <p:set>
                                      <p:cBhvr>
                                        <p:cTn id="83" dur="1" fill="hold">
                                          <p:stCondLst>
                                            <p:cond delay="1999"/>
                                          </p:stCondLst>
                                        </p:cTn>
                                        <p:tgtEl>
                                          <p:spTgt spid="21"/>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22"/>
                                        </p:tgtEl>
                                        <p:attrNameLst>
                                          <p:attrName>ppt_w</p:attrName>
                                        </p:attrNameLst>
                                      </p:cBhvr>
                                      <p:tavLst>
                                        <p:tav tm="0">
                                          <p:val>
                                            <p:strVal val="ppt_w"/>
                                          </p:val>
                                        </p:tav>
                                        <p:tav tm="100000">
                                          <p:val>
                                            <p:fltVal val="0"/>
                                          </p:val>
                                        </p:tav>
                                      </p:tavLst>
                                    </p:anim>
                                    <p:anim calcmode="lin" valueType="num">
                                      <p:cBhvr>
                                        <p:cTn id="86" dur="2000"/>
                                        <p:tgtEl>
                                          <p:spTgt spid="22"/>
                                        </p:tgtEl>
                                        <p:attrNameLst>
                                          <p:attrName>ppt_h</p:attrName>
                                        </p:attrNameLst>
                                      </p:cBhvr>
                                      <p:tavLst>
                                        <p:tav tm="0">
                                          <p:val>
                                            <p:strVal val="ppt_h"/>
                                          </p:val>
                                        </p:tav>
                                        <p:tav tm="100000">
                                          <p:val>
                                            <p:fltVal val="0"/>
                                          </p:val>
                                        </p:tav>
                                      </p:tavLst>
                                    </p:anim>
                                    <p:anim calcmode="lin" valueType="num">
                                      <p:cBhvr>
                                        <p:cTn id="87" dur="2000"/>
                                        <p:tgtEl>
                                          <p:spTgt spid="22"/>
                                        </p:tgtEl>
                                        <p:attrNameLst>
                                          <p:attrName>ppt_x</p:attrName>
                                        </p:attrNameLst>
                                      </p:cBhvr>
                                      <p:tavLst>
                                        <p:tav tm="0">
                                          <p:val>
                                            <p:strVal val="ppt_x"/>
                                          </p:val>
                                        </p:tav>
                                        <p:tav tm="100000">
                                          <p:val>
                                            <p:fltVal val="0.5"/>
                                          </p:val>
                                        </p:tav>
                                      </p:tavLst>
                                    </p:anim>
                                    <p:anim calcmode="lin" valueType="num">
                                      <p:cBhvr>
                                        <p:cTn id="88" dur="2000"/>
                                        <p:tgtEl>
                                          <p:spTgt spid="22"/>
                                        </p:tgtEl>
                                        <p:attrNameLst>
                                          <p:attrName>ppt_y</p:attrName>
                                        </p:attrNameLst>
                                      </p:cBhvr>
                                      <p:tavLst>
                                        <p:tav tm="0">
                                          <p:val>
                                            <p:strVal val="ppt_y"/>
                                          </p:val>
                                        </p:tav>
                                        <p:tav tm="100000">
                                          <p:val>
                                            <p:fltVal val="0.5"/>
                                          </p:val>
                                        </p:tav>
                                      </p:tavLst>
                                    </p:anim>
                                    <p:set>
                                      <p:cBhvr>
                                        <p:cTn id="89" dur="1" fill="hold">
                                          <p:stCondLst>
                                            <p:cond delay="1999"/>
                                          </p:stCondLst>
                                        </p:cTn>
                                        <p:tgtEl>
                                          <p:spTgt spid="22"/>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23"/>
                                        </p:tgtEl>
                                        <p:attrNameLst>
                                          <p:attrName>ppt_w</p:attrName>
                                        </p:attrNameLst>
                                      </p:cBhvr>
                                      <p:tavLst>
                                        <p:tav tm="0">
                                          <p:val>
                                            <p:strVal val="ppt_w"/>
                                          </p:val>
                                        </p:tav>
                                        <p:tav tm="100000">
                                          <p:val>
                                            <p:fltVal val="0"/>
                                          </p:val>
                                        </p:tav>
                                      </p:tavLst>
                                    </p:anim>
                                    <p:anim calcmode="lin" valueType="num">
                                      <p:cBhvr>
                                        <p:cTn id="92" dur="2000"/>
                                        <p:tgtEl>
                                          <p:spTgt spid="23"/>
                                        </p:tgtEl>
                                        <p:attrNameLst>
                                          <p:attrName>ppt_h</p:attrName>
                                        </p:attrNameLst>
                                      </p:cBhvr>
                                      <p:tavLst>
                                        <p:tav tm="0">
                                          <p:val>
                                            <p:strVal val="ppt_h"/>
                                          </p:val>
                                        </p:tav>
                                        <p:tav tm="100000">
                                          <p:val>
                                            <p:fltVal val="0"/>
                                          </p:val>
                                        </p:tav>
                                      </p:tavLst>
                                    </p:anim>
                                    <p:anim calcmode="lin" valueType="num">
                                      <p:cBhvr>
                                        <p:cTn id="93" dur="2000"/>
                                        <p:tgtEl>
                                          <p:spTgt spid="23"/>
                                        </p:tgtEl>
                                        <p:attrNameLst>
                                          <p:attrName>ppt_x</p:attrName>
                                        </p:attrNameLst>
                                      </p:cBhvr>
                                      <p:tavLst>
                                        <p:tav tm="0">
                                          <p:val>
                                            <p:strVal val="ppt_x"/>
                                          </p:val>
                                        </p:tav>
                                        <p:tav tm="100000">
                                          <p:val>
                                            <p:fltVal val="0.5"/>
                                          </p:val>
                                        </p:tav>
                                      </p:tavLst>
                                    </p:anim>
                                    <p:anim calcmode="lin" valueType="num">
                                      <p:cBhvr>
                                        <p:cTn id="94" dur="2000"/>
                                        <p:tgtEl>
                                          <p:spTgt spid="23"/>
                                        </p:tgtEl>
                                        <p:attrNameLst>
                                          <p:attrName>ppt_y</p:attrName>
                                        </p:attrNameLst>
                                      </p:cBhvr>
                                      <p:tavLst>
                                        <p:tav tm="0">
                                          <p:val>
                                            <p:strVal val="ppt_y"/>
                                          </p:val>
                                        </p:tav>
                                        <p:tav tm="100000">
                                          <p:val>
                                            <p:fltVal val="0.5"/>
                                          </p:val>
                                        </p:tav>
                                      </p:tavLst>
                                    </p:anim>
                                    <p:set>
                                      <p:cBhvr>
                                        <p:cTn id="95" dur="1" fill="hold">
                                          <p:stCondLst>
                                            <p:cond delay="1999"/>
                                          </p:stCondLst>
                                        </p:cTn>
                                        <p:tgtEl>
                                          <p:spTgt spid="23"/>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24"/>
                                        </p:tgtEl>
                                        <p:attrNameLst>
                                          <p:attrName>ppt_w</p:attrName>
                                        </p:attrNameLst>
                                      </p:cBhvr>
                                      <p:tavLst>
                                        <p:tav tm="0">
                                          <p:val>
                                            <p:strVal val="ppt_w"/>
                                          </p:val>
                                        </p:tav>
                                        <p:tav tm="100000">
                                          <p:val>
                                            <p:fltVal val="0"/>
                                          </p:val>
                                        </p:tav>
                                      </p:tavLst>
                                    </p:anim>
                                    <p:anim calcmode="lin" valueType="num">
                                      <p:cBhvr>
                                        <p:cTn id="98" dur="2000"/>
                                        <p:tgtEl>
                                          <p:spTgt spid="24"/>
                                        </p:tgtEl>
                                        <p:attrNameLst>
                                          <p:attrName>ppt_h</p:attrName>
                                        </p:attrNameLst>
                                      </p:cBhvr>
                                      <p:tavLst>
                                        <p:tav tm="0">
                                          <p:val>
                                            <p:strVal val="ppt_h"/>
                                          </p:val>
                                        </p:tav>
                                        <p:tav tm="100000">
                                          <p:val>
                                            <p:fltVal val="0"/>
                                          </p:val>
                                        </p:tav>
                                      </p:tavLst>
                                    </p:anim>
                                    <p:anim calcmode="lin" valueType="num">
                                      <p:cBhvr>
                                        <p:cTn id="99" dur="2000"/>
                                        <p:tgtEl>
                                          <p:spTgt spid="24"/>
                                        </p:tgtEl>
                                        <p:attrNameLst>
                                          <p:attrName>ppt_x</p:attrName>
                                        </p:attrNameLst>
                                      </p:cBhvr>
                                      <p:tavLst>
                                        <p:tav tm="0">
                                          <p:val>
                                            <p:strVal val="ppt_x"/>
                                          </p:val>
                                        </p:tav>
                                        <p:tav tm="100000">
                                          <p:val>
                                            <p:fltVal val="0.5"/>
                                          </p:val>
                                        </p:tav>
                                      </p:tavLst>
                                    </p:anim>
                                    <p:anim calcmode="lin" valueType="num">
                                      <p:cBhvr>
                                        <p:cTn id="100" dur="2000"/>
                                        <p:tgtEl>
                                          <p:spTgt spid="24"/>
                                        </p:tgtEl>
                                        <p:attrNameLst>
                                          <p:attrName>ppt_y</p:attrName>
                                        </p:attrNameLst>
                                      </p:cBhvr>
                                      <p:tavLst>
                                        <p:tav tm="0">
                                          <p:val>
                                            <p:strVal val="ppt_y"/>
                                          </p:val>
                                        </p:tav>
                                        <p:tav tm="100000">
                                          <p:val>
                                            <p:fltVal val="0.5"/>
                                          </p:val>
                                        </p:tav>
                                      </p:tavLst>
                                    </p:anim>
                                    <p:set>
                                      <p:cBhvr>
                                        <p:cTn id="101" dur="1" fill="hold">
                                          <p:stCondLst>
                                            <p:cond delay="1999"/>
                                          </p:stCondLst>
                                        </p:cTn>
                                        <p:tgtEl>
                                          <p:spTgt spid="24"/>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25"/>
                                        </p:tgtEl>
                                        <p:attrNameLst>
                                          <p:attrName>ppt_w</p:attrName>
                                        </p:attrNameLst>
                                      </p:cBhvr>
                                      <p:tavLst>
                                        <p:tav tm="0">
                                          <p:val>
                                            <p:strVal val="ppt_w"/>
                                          </p:val>
                                        </p:tav>
                                        <p:tav tm="100000">
                                          <p:val>
                                            <p:fltVal val="0"/>
                                          </p:val>
                                        </p:tav>
                                      </p:tavLst>
                                    </p:anim>
                                    <p:anim calcmode="lin" valueType="num">
                                      <p:cBhvr>
                                        <p:cTn id="104" dur="2000"/>
                                        <p:tgtEl>
                                          <p:spTgt spid="25"/>
                                        </p:tgtEl>
                                        <p:attrNameLst>
                                          <p:attrName>ppt_h</p:attrName>
                                        </p:attrNameLst>
                                      </p:cBhvr>
                                      <p:tavLst>
                                        <p:tav tm="0">
                                          <p:val>
                                            <p:strVal val="ppt_h"/>
                                          </p:val>
                                        </p:tav>
                                        <p:tav tm="100000">
                                          <p:val>
                                            <p:fltVal val="0"/>
                                          </p:val>
                                        </p:tav>
                                      </p:tavLst>
                                    </p:anim>
                                    <p:anim calcmode="lin" valueType="num">
                                      <p:cBhvr>
                                        <p:cTn id="105" dur="2000"/>
                                        <p:tgtEl>
                                          <p:spTgt spid="25"/>
                                        </p:tgtEl>
                                        <p:attrNameLst>
                                          <p:attrName>ppt_x</p:attrName>
                                        </p:attrNameLst>
                                      </p:cBhvr>
                                      <p:tavLst>
                                        <p:tav tm="0">
                                          <p:val>
                                            <p:strVal val="ppt_x"/>
                                          </p:val>
                                        </p:tav>
                                        <p:tav tm="100000">
                                          <p:val>
                                            <p:fltVal val="0.5"/>
                                          </p:val>
                                        </p:tav>
                                      </p:tavLst>
                                    </p:anim>
                                    <p:anim calcmode="lin" valueType="num">
                                      <p:cBhvr>
                                        <p:cTn id="106" dur="2000"/>
                                        <p:tgtEl>
                                          <p:spTgt spid="25"/>
                                        </p:tgtEl>
                                        <p:attrNameLst>
                                          <p:attrName>ppt_y</p:attrName>
                                        </p:attrNameLst>
                                      </p:cBhvr>
                                      <p:tavLst>
                                        <p:tav tm="0">
                                          <p:val>
                                            <p:strVal val="ppt_y"/>
                                          </p:val>
                                        </p:tav>
                                        <p:tav tm="100000">
                                          <p:val>
                                            <p:fltVal val="0.5"/>
                                          </p:val>
                                        </p:tav>
                                      </p:tavLst>
                                    </p:anim>
                                    <p:set>
                                      <p:cBhvr>
                                        <p:cTn id="107" dur="1" fill="hold">
                                          <p:stCondLst>
                                            <p:cond delay="1999"/>
                                          </p:stCondLst>
                                        </p:cTn>
                                        <p:tgtEl>
                                          <p:spTgt spid="25"/>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26"/>
                                        </p:tgtEl>
                                        <p:attrNameLst>
                                          <p:attrName>ppt_w</p:attrName>
                                        </p:attrNameLst>
                                      </p:cBhvr>
                                      <p:tavLst>
                                        <p:tav tm="0">
                                          <p:val>
                                            <p:strVal val="ppt_w"/>
                                          </p:val>
                                        </p:tav>
                                        <p:tav tm="100000">
                                          <p:val>
                                            <p:fltVal val="0"/>
                                          </p:val>
                                        </p:tav>
                                      </p:tavLst>
                                    </p:anim>
                                    <p:anim calcmode="lin" valueType="num">
                                      <p:cBhvr>
                                        <p:cTn id="110" dur="2000"/>
                                        <p:tgtEl>
                                          <p:spTgt spid="26"/>
                                        </p:tgtEl>
                                        <p:attrNameLst>
                                          <p:attrName>ppt_h</p:attrName>
                                        </p:attrNameLst>
                                      </p:cBhvr>
                                      <p:tavLst>
                                        <p:tav tm="0">
                                          <p:val>
                                            <p:strVal val="ppt_h"/>
                                          </p:val>
                                        </p:tav>
                                        <p:tav tm="100000">
                                          <p:val>
                                            <p:fltVal val="0"/>
                                          </p:val>
                                        </p:tav>
                                      </p:tavLst>
                                    </p:anim>
                                    <p:anim calcmode="lin" valueType="num">
                                      <p:cBhvr>
                                        <p:cTn id="111" dur="2000"/>
                                        <p:tgtEl>
                                          <p:spTgt spid="26"/>
                                        </p:tgtEl>
                                        <p:attrNameLst>
                                          <p:attrName>ppt_x</p:attrName>
                                        </p:attrNameLst>
                                      </p:cBhvr>
                                      <p:tavLst>
                                        <p:tav tm="0">
                                          <p:val>
                                            <p:strVal val="ppt_x"/>
                                          </p:val>
                                        </p:tav>
                                        <p:tav tm="100000">
                                          <p:val>
                                            <p:fltVal val="0.5"/>
                                          </p:val>
                                        </p:tav>
                                      </p:tavLst>
                                    </p:anim>
                                    <p:anim calcmode="lin" valueType="num">
                                      <p:cBhvr>
                                        <p:cTn id="112" dur="2000"/>
                                        <p:tgtEl>
                                          <p:spTgt spid="26"/>
                                        </p:tgtEl>
                                        <p:attrNameLst>
                                          <p:attrName>ppt_y</p:attrName>
                                        </p:attrNameLst>
                                      </p:cBhvr>
                                      <p:tavLst>
                                        <p:tav tm="0">
                                          <p:val>
                                            <p:strVal val="ppt_y"/>
                                          </p:val>
                                        </p:tav>
                                        <p:tav tm="100000">
                                          <p:val>
                                            <p:fltVal val="0.5"/>
                                          </p:val>
                                        </p:tav>
                                      </p:tavLst>
                                    </p:anim>
                                    <p:set>
                                      <p:cBhvr>
                                        <p:cTn id="113" dur="1" fill="hold">
                                          <p:stCondLst>
                                            <p:cond delay="1999"/>
                                          </p:stCondLst>
                                        </p:cTn>
                                        <p:tgtEl>
                                          <p:spTgt spid="26"/>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27"/>
                                        </p:tgtEl>
                                        <p:attrNameLst>
                                          <p:attrName>ppt_w</p:attrName>
                                        </p:attrNameLst>
                                      </p:cBhvr>
                                      <p:tavLst>
                                        <p:tav tm="0">
                                          <p:val>
                                            <p:strVal val="ppt_w"/>
                                          </p:val>
                                        </p:tav>
                                        <p:tav tm="100000">
                                          <p:val>
                                            <p:fltVal val="0"/>
                                          </p:val>
                                        </p:tav>
                                      </p:tavLst>
                                    </p:anim>
                                    <p:anim calcmode="lin" valueType="num">
                                      <p:cBhvr>
                                        <p:cTn id="116" dur="2000"/>
                                        <p:tgtEl>
                                          <p:spTgt spid="27"/>
                                        </p:tgtEl>
                                        <p:attrNameLst>
                                          <p:attrName>ppt_h</p:attrName>
                                        </p:attrNameLst>
                                      </p:cBhvr>
                                      <p:tavLst>
                                        <p:tav tm="0">
                                          <p:val>
                                            <p:strVal val="ppt_h"/>
                                          </p:val>
                                        </p:tav>
                                        <p:tav tm="100000">
                                          <p:val>
                                            <p:fltVal val="0"/>
                                          </p:val>
                                        </p:tav>
                                      </p:tavLst>
                                    </p:anim>
                                    <p:anim calcmode="lin" valueType="num">
                                      <p:cBhvr>
                                        <p:cTn id="117" dur="2000"/>
                                        <p:tgtEl>
                                          <p:spTgt spid="27"/>
                                        </p:tgtEl>
                                        <p:attrNameLst>
                                          <p:attrName>ppt_x</p:attrName>
                                        </p:attrNameLst>
                                      </p:cBhvr>
                                      <p:tavLst>
                                        <p:tav tm="0">
                                          <p:val>
                                            <p:strVal val="ppt_x"/>
                                          </p:val>
                                        </p:tav>
                                        <p:tav tm="100000">
                                          <p:val>
                                            <p:fltVal val="0.5"/>
                                          </p:val>
                                        </p:tav>
                                      </p:tavLst>
                                    </p:anim>
                                    <p:anim calcmode="lin" valueType="num">
                                      <p:cBhvr>
                                        <p:cTn id="118" dur="2000"/>
                                        <p:tgtEl>
                                          <p:spTgt spid="27"/>
                                        </p:tgtEl>
                                        <p:attrNameLst>
                                          <p:attrName>ppt_y</p:attrName>
                                        </p:attrNameLst>
                                      </p:cBhvr>
                                      <p:tavLst>
                                        <p:tav tm="0">
                                          <p:val>
                                            <p:strVal val="ppt_y"/>
                                          </p:val>
                                        </p:tav>
                                        <p:tav tm="100000">
                                          <p:val>
                                            <p:fltVal val="0.5"/>
                                          </p:val>
                                        </p:tav>
                                      </p:tavLst>
                                    </p:anim>
                                    <p:set>
                                      <p:cBhvr>
                                        <p:cTn id="119" dur="1" fill="hold">
                                          <p:stCondLst>
                                            <p:cond delay="1999"/>
                                          </p:stCondLst>
                                        </p:cTn>
                                        <p:tgtEl>
                                          <p:spTgt spid="27"/>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21"/>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22"/>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23"/>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2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25"/>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26"/>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27"/>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285734"/>
            <a:ext cx="9144000" cy="4488263"/>
          </a:xfrm>
          <a:prstGeom prst="rect">
            <a:avLst/>
          </a:prstGeom>
        </p:spPr>
      </p:pic>
      <p:sp>
        <p:nvSpPr>
          <p:cNvPr id="3" name="2 CuadroTexto"/>
          <p:cNvSpPr txBox="1"/>
          <p:nvPr/>
        </p:nvSpPr>
        <p:spPr>
          <a:xfrm>
            <a:off x="1500166" y="1285866"/>
            <a:ext cx="5857916" cy="2585323"/>
          </a:xfrm>
          <a:prstGeom prst="rect">
            <a:avLst/>
          </a:prstGeom>
          <a:noFill/>
        </p:spPr>
        <p:txBody>
          <a:bodyPr wrap="square" rtlCol="0">
            <a:spAutoFit/>
          </a:bodyPr>
          <a:lstStyle/>
          <a:p>
            <a:pPr algn="ctr"/>
            <a:r>
              <a:rPr lang="es-PE" b="1" dirty="0" smtClean="0">
                <a:solidFill>
                  <a:srgbClr val="6B3305"/>
                </a:solidFill>
              </a:rPr>
              <a:t>“Aliméntate adecuadamente” Una buena alimentación es de gran importancia en cualquier etapa, procurar más cosas naturales y menos cosas procesadas, nos otorgará un plus a nuestras dinámicas de vida.</a:t>
            </a:r>
          </a:p>
          <a:p>
            <a:pPr algn="ctr"/>
            <a:endParaRPr lang="es-PE" b="1" dirty="0" smtClean="0">
              <a:solidFill>
                <a:srgbClr val="6B3305"/>
              </a:solidFill>
            </a:endParaRPr>
          </a:p>
          <a:p>
            <a:pPr algn="ctr"/>
            <a:r>
              <a:rPr lang="es-PE" b="1" dirty="0" smtClean="0">
                <a:solidFill>
                  <a:srgbClr val="6B3305"/>
                </a:solidFill>
              </a:rPr>
              <a:t>“Rodéate de personas de todas las edades” Ten un círculo variado en donde puedas compartir con personas contemporáneas, mayores y menores que tú, cada una de ellas despertará algo diferente en ti.</a:t>
            </a:r>
          </a:p>
          <a:p>
            <a:pPr algn="ctr"/>
            <a:endParaRPr lang="es-PE" b="1" dirty="0" smtClean="0">
              <a:solidFill>
                <a:srgbClr val="6B3305"/>
              </a:solidFill>
            </a:endParaRP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flip="none" rotWithShape="1">
          <a:gsLst>
            <a:gs pos="12000">
              <a:srgbClr val="8D236A"/>
            </a:gs>
            <a:gs pos="50000">
              <a:srgbClr val="FFE1FF">
                <a:shade val="67500"/>
                <a:satMod val="115000"/>
              </a:srgbClr>
            </a:gs>
            <a:gs pos="100000">
              <a:srgbClr val="FFE1FF">
                <a:shade val="100000"/>
                <a:satMod val="115000"/>
              </a:srgbClr>
            </a:gs>
          </a:gsLst>
          <a:lin ang="0" scaled="1"/>
          <a:tileRect/>
        </a:gradFill>
        <a:effectLst/>
      </p:bgPr>
    </p:bg>
    <p:spTree>
      <p:nvGrpSpPr>
        <p:cNvPr id="1" name=""/>
        <p:cNvGrpSpPr/>
        <p:nvPr/>
      </p:nvGrpSpPr>
      <p:grpSpPr>
        <a:xfrm>
          <a:off x="0" y="0"/>
          <a:ext cx="0" cy="0"/>
          <a:chOff x="0" y="0"/>
          <a:chExt cx="0" cy="0"/>
        </a:xfrm>
      </p:grpSpPr>
      <p:pic>
        <p:nvPicPr>
          <p:cNvPr id="2" name="1 Imagen" descr="stock-photo-16507974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Conector"/>
          <p:cNvSpPr/>
          <p:nvPr/>
        </p:nvSpPr>
        <p:spPr>
          <a:xfrm>
            <a:off x="0"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642910"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1571636"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2214546"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3143272"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3786182"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4714908"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5357818"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6250809"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6893719" y="2000246"/>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7822445" y="2000246"/>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Conector"/>
          <p:cNvSpPr/>
          <p:nvPr/>
        </p:nvSpPr>
        <p:spPr>
          <a:xfrm>
            <a:off x="0"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6" name="15 Conector"/>
          <p:cNvSpPr/>
          <p:nvPr/>
        </p:nvSpPr>
        <p:spPr>
          <a:xfrm>
            <a:off x="642910"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7" name="16 Conector"/>
          <p:cNvSpPr/>
          <p:nvPr/>
        </p:nvSpPr>
        <p:spPr>
          <a:xfrm>
            <a:off x="1571636"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8" name="17 Conector"/>
          <p:cNvSpPr/>
          <p:nvPr/>
        </p:nvSpPr>
        <p:spPr>
          <a:xfrm>
            <a:off x="2214546"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9" name="18 Conector"/>
          <p:cNvSpPr/>
          <p:nvPr/>
        </p:nvSpPr>
        <p:spPr>
          <a:xfrm>
            <a:off x="3143272"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0" name="19 Conector"/>
          <p:cNvSpPr/>
          <p:nvPr/>
        </p:nvSpPr>
        <p:spPr>
          <a:xfrm>
            <a:off x="3786182"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1" name="20 Conector"/>
          <p:cNvSpPr/>
          <p:nvPr/>
        </p:nvSpPr>
        <p:spPr>
          <a:xfrm>
            <a:off x="4714908"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2" name="21 Conector"/>
          <p:cNvSpPr/>
          <p:nvPr/>
        </p:nvSpPr>
        <p:spPr>
          <a:xfrm>
            <a:off x="5357818"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3" name="22 Conector"/>
          <p:cNvSpPr/>
          <p:nvPr/>
        </p:nvSpPr>
        <p:spPr>
          <a:xfrm>
            <a:off x="6250809"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4" name="23 Conector"/>
          <p:cNvSpPr/>
          <p:nvPr/>
        </p:nvSpPr>
        <p:spPr>
          <a:xfrm>
            <a:off x="6893719" y="1714494"/>
            <a:ext cx="1357290" cy="1357322"/>
          </a:xfrm>
          <a:prstGeom prst="flowChartConnector">
            <a:avLst/>
          </a:prstGeom>
          <a:noFill/>
          <a:ln w="19050" cmpd="tri">
            <a:solidFill>
              <a:schemeClr val="tx1"/>
            </a:solidFill>
            <a:prstDash val="sysDot"/>
            <a:bevel/>
          </a:ln>
          <a:effectLst>
            <a:glow rad="101600">
              <a:schemeClr val="bg1">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5" name="24 Conector"/>
          <p:cNvSpPr/>
          <p:nvPr/>
        </p:nvSpPr>
        <p:spPr>
          <a:xfrm>
            <a:off x="7822445" y="1714494"/>
            <a:ext cx="1357290" cy="1357322"/>
          </a:xfrm>
          <a:prstGeom prst="flowChartConnector">
            <a:avLst/>
          </a:prstGeom>
          <a:noFill/>
          <a:ln w="19050" cmpd="tri">
            <a:solidFill>
              <a:srgbClr val="8D236A"/>
            </a:solidFill>
            <a:prstDash val="sysDot"/>
            <a:bevel/>
          </a:ln>
          <a:effectLst>
            <a:glow rad="63500">
              <a:srgbClr val="F9A9E4">
                <a:alpha val="40000"/>
              </a:srgb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6" name="25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5"/>
                                        </p:tgtEl>
                                        <p:attrNameLst>
                                          <p:attrName>style.visibility</p:attrName>
                                        </p:attrNameLst>
                                      </p:cBhvr>
                                      <p:to>
                                        <p:strVal val="visible"/>
                                      </p:to>
                                    </p:set>
                                    <p:anim calcmode="lin" valueType="num">
                                      <p:cBhvr additive="base">
                                        <p:cTn id="9" dur="2000" fill="hold"/>
                                        <p:tgtEl>
                                          <p:spTgt spid="15"/>
                                        </p:tgtEl>
                                        <p:attrNameLst>
                                          <p:attrName>ppt_x</p:attrName>
                                        </p:attrNameLst>
                                      </p:cBhvr>
                                      <p:tavLst>
                                        <p:tav tm="0">
                                          <p:val>
                                            <p:strVal val="1+#ppt_w/2"/>
                                          </p:val>
                                        </p:tav>
                                        <p:tav tm="100000">
                                          <p:val>
                                            <p:strVal val="#ppt_x"/>
                                          </p:val>
                                        </p:tav>
                                      </p:tavLst>
                                    </p:anim>
                                    <p:anim calcmode="lin" valueType="num">
                                      <p:cBhvr additive="base">
                                        <p:cTn id="10" dur="2000" fill="hold"/>
                                        <p:tgtEl>
                                          <p:spTgt spid="15"/>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additive="base">
                                        <p:cTn id="13" dur="2000" fill="hold"/>
                                        <p:tgtEl>
                                          <p:spTgt spid="16"/>
                                        </p:tgtEl>
                                        <p:attrNameLst>
                                          <p:attrName>ppt_x</p:attrName>
                                        </p:attrNameLst>
                                      </p:cBhvr>
                                      <p:tavLst>
                                        <p:tav tm="0">
                                          <p:val>
                                            <p:strVal val="1+#ppt_w/2"/>
                                          </p:val>
                                        </p:tav>
                                        <p:tav tm="100000">
                                          <p:val>
                                            <p:strVal val="#ppt_x"/>
                                          </p:val>
                                        </p:tav>
                                      </p:tavLst>
                                    </p:anim>
                                    <p:anim calcmode="lin" valueType="num">
                                      <p:cBhvr additive="base">
                                        <p:cTn id="14" dur="2000" fill="hold"/>
                                        <p:tgtEl>
                                          <p:spTgt spid="16"/>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additive="base">
                                        <p:cTn id="17" dur="2000" fill="hold"/>
                                        <p:tgtEl>
                                          <p:spTgt spid="17"/>
                                        </p:tgtEl>
                                        <p:attrNameLst>
                                          <p:attrName>ppt_x</p:attrName>
                                        </p:attrNameLst>
                                      </p:cBhvr>
                                      <p:tavLst>
                                        <p:tav tm="0">
                                          <p:val>
                                            <p:strVal val="1+#ppt_w/2"/>
                                          </p:val>
                                        </p:tav>
                                        <p:tav tm="100000">
                                          <p:val>
                                            <p:strVal val="#ppt_x"/>
                                          </p:val>
                                        </p:tav>
                                      </p:tavLst>
                                    </p:anim>
                                    <p:anim calcmode="lin" valueType="num">
                                      <p:cBhvr additive="base">
                                        <p:cTn id="18" dur="2000" fill="hold"/>
                                        <p:tgtEl>
                                          <p:spTgt spid="17"/>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8"/>
                                        </p:tgtEl>
                                        <p:attrNameLst>
                                          <p:attrName>style.visibility</p:attrName>
                                        </p:attrNameLst>
                                      </p:cBhvr>
                                      <p:to>
                                        <p:strVal val="visible"/>
                                      </p:to>
                                    </p:set>
                                    <p:anim calcmode="lin" valueType="num">
                                      <p:cBhvr additive="base">
                                        <p:cTn id="21" dur="2000" fill="hold"/>
                                        <p:tgtEl>
                                          <p:spTgt spid="18"/>
                                        </p:tgtEl>
                                        <p:attrNameLst>
                                          <p:attrName>ppt_x</p:attrName>
                                        </p:attrNameLst>
                                      </p:cBhvr>
                                      <p:tavLst>
                                        <p:tav tm="0">
                                          <p:val>
                                            <p:strVal val="1+#ppt_w/2"/>
                                          </p:val>
                                        </p:tav>
                                        <p:tav tm="100000">
                                          <p:val>
                                            <p:strVal val="#ppt_x"/>
                                          </p:val>
                                        </p:tav>
                                      </p:tavLst>
                                    </p:anim>
                                    <p:anim calcmode="lin" valueType="num">
                                      <p:cBhvr additive="base">
                                        <p:cTn id="22" dur="2000" fill="hold"/>
                                        <p:tgtEl>
                                          <p:spTgt spid="18"/>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1+#ppt_w/2"/>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2000" fill="hold"/>
                                        <p:tgtEl>
                                          <p:spTgt spid="20"/>
                                        </p:tgtEl>
                                        <p:attrNameLst>
                                          <p:attrName>ppt_x</p:attrName>
                                        </p:attrNameLst>
                                      </p:cBhvr>
                                      <p:tavLst>
                                        <p:tav tm="0">
                                          <p:val>
                                            <p:strVal val="1+#ppt_w/2"/>
                                          </p:val>
                                        </p:tav>
                                        <p:tav tm="100000">
                                          <p:val>
                                            <p:strVal val="#ppt_x"/>
                                          </p:val>
                                        </p:tav>
                                      </p:tavLst>
                                    </p:anim>
                                    <p:anim calcmode="lin" valueType="num">
                                      <p:cBhvr additive="base">
                                        <p:cTn id="30" dur="2000" fill="hold"/>
                                        <p:tgtEl>
                                          <p:spTgt spid="20"/>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1"/>
                                        </p:tgtEl>
                                        <p:attrNameLst>
                                          <p:attrName>style.visibility</p:attrName>
                                        </p:attrNameLst>
                                      </p:cBhvr>
                                      <p:to>
                                        <p:strVal val="visible"/>
                                      </p:to>
                                    </p:set>
                                    <p:anim calcmode="lin" valueType="num">
                                      <p:cBhvr additive="base">
                                        <p:cTn id="33" dur="2000" fill="hold"/>
                                        <p:tgtEl>
                                          <p:spTgt spid="21"/>
                                        </p:tgtEl>
                                        <p:attrNameLst>
                                          <p:attrName>ppt_x</p:attrName>
                                        </p:attrNameLst>
                                      </p:cBhvr>
                                      <p:tavLst>
                                        <p:tav tm="0">
                                          <p:val>
                                            <p:strVal val="1+#ppt_w/2"/>
                                          </p:val>
                                        </p:tav>
                                        <p:tav tm="100000">
                                          <p:val>
                                            <p:strVal val="#ppt_x"/>
                                          </p:val>
                                        </p:tav>
                                      </p:tavLst>
                                    </p:anim>
                                    <p:anim calcmode="lin" valueType="num">
                                      <p:cBhvr additive="base">
                                        <p:cTn id="34" dur="2000" fill="hold"/>
                                        <p:tgtEl>
                                          <p:spTgt spid="21"/>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2"/>
                                        </p:tgtEl>
                                        <p:attrNameLst>
                                          <p:attrName>style.visibility</p:attrName>
                                        </p:attrNameLst>
                                      </p:cBhvr>
                                      <p:to>
                                        <p:strVal val="visible"/>
                                      </p:to>
                                    </p:set>
                                    <p:anim calcmode="lin" valueType="num">
                                      <p:cBhvr additive="base">
                                        <p:cTn id="37" dur="2000" fill="hold"/>
                                        <p:tgtEl>
                                          <p:spTgt spid="22"/>
                                        </p:tgtEl>
                                        <p:attrNameLst>
                                          <p:attrName>ppt_x</p:attrName>
                                        </p:attrNameLst>
                                      </p:cBhvr>
                                      <p:tavLst>
                                        <p:tav tm="0">
                                          <p:val>
                                            <p:strVal val="1+#ppt_w/2"/>
                                          </p:val>
                                        </p:tav>
                                        <p:tav tm="100000">
                                          <p:val>
                                            <p:strVal val="#ppt_x"/>
                                          </p:val>
                                        </p:tav>
                                      </p:tavLst>
                                    </p:anim>
                                    <p:anim calcmode="lin" valueType="num">
                                      <p:cBhvr additive="base">
                                        <p:cTn id="38" dur="2000" fill="hold"/>
                                        <p:tgtEl>
                                          <p:spTgt spid="22"/>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3"/>
                                        </p:tgtEl>
                                        <p:attrNameLst>
                                          <p:attrName>style.visibility</p:attrName>
                                        </p:attrNameLst>
                                      </p:cBhvr>
                                      <p:to>
                                        <p:strVal val="visible"/>
                                      </p:to>
                                    </p:set>
                                    <p:anim calcmode="lin" valueType="num">
                                      <p:cBhvr additive="base">
                                        <p:cTn id="41" dur="2000" fill="hold"/>
                                        <p:tgtEl>
                                          <p:spTgt spid="23"/>
                                        </p:tgtEl>
                                        <p:attrNameLst>
                                          <p:attrName>ppt_x</p:attrName>
                                        </p:attrNameLst>
                                      </p:cBhvr>
                                      <p:tavLst>
                                        <p:tav tm="0">
                                          <p:val>
                                            <p:strVal val="1+#ppt_w/2"/>
                                          </p:val>
                                        </p:tav>
                                        <p:tav tm="100000">
                                          <p:val>
                                            <p:strVal val="#ppt_x"/>
                                          </p:val>
                                        </p:tav>
                                      </p:tavLst>
                                    </p:anim>
                                    <p:anim calcmode="lin" valueType="num">
                                      <p:cBhvr additive="base">
                                        <p:cTn id="42" dur="2000" fill="hold"/>
                                        <p:tgtEl>
                                          <p:spTgt spid="23"/>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4"/>
                                        </p:tgtEl>
                                        <p:attrNameLst>
                                          <p:attrName>style.visibility</p:attrName>
                                        </p:attrNameLst>
                                      </p:cBhvr>
                                      <p:to>
                                        <p:strVal val="visible"/>
                                      </p:to>
                                    </p:set>
                                    <p:anim calcmode="lin" valueType="num">
                                      <p:cBhvr additive="base">
                                        <p:cTn id="45" dur="2000" fill="hold"/>
                                        <p:tgtEl>
                                          <p:spTgt spid="24"/>
                                        </p:tgtEl>
                                        <p:attrNameLst>
                                          <p:attrName>ppt_x</p:attrName>
                                        </p:attrNameLst>
                                      </p:cBhvr>
                                      <p:tavLst>
                                        <p:tav tm="0">
                                          <p:val>
                                            <p:strVal val="1+#ppt_w/2"/>
                                          </p:val>
                                        </p:tav>
                                        <p:tav tm="100000">
                                          <p:val>
                                            <p:strVal val="#ppt_x"/>
                                          </p:val>
                                        </p:tav>
                                      </p:tavLst>
                                    </p:anim>
                                    <p:anim calcmode="lin" valueType="num">
                                      <p:cBhvr additive="base">
                                        <p:cTn id="46" dur="2000" fill="hold"/>
                                        <p:tgtEl>
                                          <p:spTgt spid="24"/>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5"/>
                                        </p:tgtEl>
                                        <p:attrNameLst>
                                          <p:attrName>style.visibility</p:attrName>
                                        </p:attrNameLst>
                                      </p:cBhvr>
                                      <p:to>
                                        <p:strVal val="visible"/>
                                      </p:to>
                                    </p:set>
                                    <p:anim calcmode="lin" valueType="num">
                                      <p:cBhvr additive="base">
                                        <p:cTn id="49" dur="2000" fill="hold"/>
                                        <p:tgtEl>
                                          <p:spTgt spid="25"/>
                                        </p:tgtEl>
                                        <p:attrNameLst>
                                          <p:attrName>ppt_x</p:attrName>
                                        </p:attrNameLst>
                                      </p:cBhvr>
                                      <p:tavLst>
                                        <p:tav tm="0">
                                          <p:val>
                                            <p:strVal val="1+#ppt_w/2"/>
                                          </p:val>
                                        </p:tav>
                                        <p:tav tm="100000">
                                          <p:val>
                                            <p:strVal val="#ppt_x"/>
                                          </p:val>
                                        </p:tav>
                                      </p:tavLst>
                                    </p:anim>
                                    <p:anim calcmode="lin" valueType="num">
                                      <p:cBhvr additive="base">
                                        <p:cTn id="50" dur="2000" fill="hold"/>
                                        <p:tgtEl>
                                          <p:spTgt spid="25"/>
                                        </p:tgtEl>
                                        <p:attrNameLst>
                                          <p:attrName>ppt_y</p:attrName>
                                        </p:attrNameLst>
                                      </p:cBhvr>
                                      <p:tavLst>
                                        <p:tav tm="0">
                                          <p:val>
                                            <p:strVal val="1+#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4"/>
                                        </p:tgtEl>
                                        <p:attrNameLst>
                                          <p:attrName>style.visibility</p:attrName>
                                        </p:attrNameLst>
                                      </p:cBhvr>
                                      <p:to>
                                        <p:strVal val="visible"/>
                                      </p:to>
                                    </p:set>
                                    <p:anim calcmode="lin" valueType="num">
                                      <p:cBhvr additive="base">
                                        <p:cTn id="53" dur="2000" fill="hold"/>
                                        <p:tgtEl>
                                          <p:spTgt spid="4"/>
                                        </p:tgtEl>
                                        <p:attrNameLst>
                                          <p:attrName>ppt_x</p:attrName>
                                        </p:attrNameLst>
                                      </p:cBhvr>
                                      <p:tavLst>
                                        <p:tav tm="0">
                                          <p:val>
                                            <p:strVal val="1+#ppt_w/2"/>
                                          </p:val>
                                        </p:tav>
                                        <p:tav tm="100000">
                                          <p:val>
                                            <p:strVal val="#ppt_x"/>
                                          </p:val>
                                        </p:tav>
                                      </p:tavLst>
                                    </p:anim>
                                    <p:anim calcmode="lin" valueType="num">
                                      <p:cBhvr additive="base">
                                        <p:cTn id="54" dur="2000" fill="hold"/>
                                        <p:tgtEl>
                                          <p:spTgt spid="4"/>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1+#ppt_w/2"/>
                                          </p:val>
                                        </p:tav>
                                        <p:tav tm="100000">
                                          <p:val>
                                            <p:strVal val="#ppt_x"/>
                                          </p:val>
                                        </p:tav>
                                      </p:tavLst>
                                    </p:anim>
                                    <p:anim calcmode="lin" valueType="num">
                                      <p:cBhvr additive="base">
                                        <p:cTn id="58" dur="2000" fill="hold"/>
                                        <p:tgtEl>
                                          <p:spTgt spid="5"/>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6"/>
                                        </p:tgtEl>
                                        <p:attrNameLst>
                                          <p:attrName>style.visibility</p:attrName>
                                        </p:attrNameLst>
                                      </p:cBhvr>
                                      <p:to>
                                        <p:strVal val="visible"/>
                                      </p:to>
                                    </p:set>
                                    <p:anim calcmode="lin" valueType="num">
                                      <p:cBhvr additive="base">
                                        <p:cTn id="61" dur="2000" fill="hold"/>
                                        <p:tgtEl>
                                          <p:spTgt spid="6"/>
                                        </p:tgtEl>
                                        <p:attrNameLst>
                                          <p:attrName>ppt_x</p:attrName>
                                        </p:attrNameLst>
                                      </p:cBhvr>
                                      <p:tavLst>
                                        <p:tav tm="0">
                                          <p:val>
                                            <p:strVal val="1+#ppt_w/2"/>
                                          </p:val>
                                        </p:tav>
                                        <p:tav tm="100000">
                                          <p:val>
                                            <p:strVal val="#ppt_x"/>
                                          </p:val>
                                        </p:tav>
                                      </p:tavLst>
                                    </p:anim>
                                    <p:anim calcmode="lin" valueType="num">
                                      <p:cBhvr additive="base">
                                        <p:cTn id="62" dur="2000" fill="hold"/>
                                        <p:tgtEl>
                                          <p:spTgt spid="6"/>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7"/>
                                        </p:tgtEl>
                                        <p:attrNameLst>
                                          <p:attrName>style.visibility</p:attrName>
                                        </p:attrNameLst>
                                      </p:cBhvr>
                                      <p:to>
                                        <p:strVal val="visible"/>
                                      </p:to>
                                    </p:set>
                                    <p:anim calcmode="lin" valueType="num">
                                      <p:cBhvr additive="base">
                                        <p:cTn id="65" dur="2000" fill="hold"/>
                                        <p:tgtEl>
                                          <p:spTgt spid="7"/>
                                        </p:tgtEl>
                                        <p:attrNameLst>
                                          <p:attrName>ppt_x</p:attrName>
                                        </p:attrNameLst>
                                      </p:cBhvr>
                                      <p:tavLst>
                                        <p:tav tm="0">
                                          <p:val>
                                            <p:strVal val="1+#ppt_w/2"/>
                                          </p:val>
                                        </p:tav>
                                        <p:tav tm="100000">
                                          <p:val>
                                            <p:strVal val="#ppt_x"/>
                                          </p:val>
                                        </p:tav>
                                      </p:tavLst>
                                    </p:anim>
                                    <p:anim calcmode="lin" valueType="num">
                                      <p:cBhvr additive="base">
                                        <p:cTn id="66" dur="2000" fill="hold"/>
                                        <p:tgtEl>
                                          <p:spTgt spid="7"/>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8"/>
                                        </p:tgtEl>
                                        <p:attrNameLst>
                                          <p:attrName>style.visibility</p:attrName>
                                        </p:attrNameLst>
                                      </p:cBhvr>
                                      <p:to>
                                        <p:strVal val="visible"/>
                                      </p:to>
                                    </p:set>
                                    <p:anim calcmode="lin" valueType="num">
                                      <p:cBhvr additive="base">
                                        <p:cTn id="69" dur="2000" fill="hold"/>
                                        <p:tgtEl>
                                          <p:spTgt spid="8"/>
                                        </p:tgtEl>
                                        <p:attrNameLst>
                                          <p:attrName>ppt_x</p:attrName>
                                        </p:attrNameLst>
                                      </p:cBhvr>
                                      <p:tavLst>
                                        <p:tav tm="0">
                                          <p:val>
                                            <p:strVal val="1+#ppt_w/2"/>
                                          </p:val>
                                        </p:tav>
                                        <p:tav tm="100000">
                                          <p:val>
                                            <p:strVal val="#ppt_x"/>
                                          </p:val>
                                        </p:tav>
                                      </p:tavLst>
                                    </p:anim>
                                    <p:anim calcmode="lin" valueType="num">
                                      <p:cBhvr additive="base">
                                        <p:cTn id="70" dur="2000" fill="hold"/>
                                        <p:tgtEl>
                                          <p:spTgt spid="8"/>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1+#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10"/>
                                        </p:tgtEl>
                                        <p:attrNameLst>
                                          <p:attrName>style.visibility</p:attrName>
                                        </p:attrNameLst>
                                      </p:cBhvr>
                                      <p:to>
                                        <p:strVal val="visible"/>
                                      </p:to>
                                    </p:set>
                                    <p:anim calcmode="lin" valueType="num">
                                      <p:cBhvr additive="base">
                                        <p:cTn id="77" dur="2000" fill="hold"/>
                                        <p:tgtEl>
                                          <p:spTgt spid="10"/>
                                        </p:tgtEl>
                                        <p:attrNameLst>
                                          <p:attrName>ppt_x</p:attrName>
                                        </p:attrNameLst>
                                      </p:cBhvr>
                                      <p:tavLst>
                                        <p:tav tm="0">
                                          <p:val>
                                            <p:strVal val="1+#ppt_w/2"/>
                                          </p:val>
                                        </p:tav>
                                        <p:tav tm="100000">
                                          <p:val>
                                            <p:strVal val="#ppt_x"/>
                                          </p:val>
                                        </p:tav>
                                      </p:tavLst>
                                    </p:anim>
                                    <p:anim calcmode="lin" valueType="num">
                                      <p:cBhvr additive="base">
                                        <p:cTn id="78" dur="2000" fill="hold"/>
                                        <p:tgtEl>
                                          <p:spTgt spid="10"/>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1"/>
                                        </p:tgtEl>
                                        <p:attrNameLst>
                                          <p:attrName>style.visibility</p:attrName>
                                        </p:attrNameLst>
                                      </p:cBhvr>
                                      <p:to>
                                        <p:strVal val="visible"/>
                                      </p:to>
                                    </p:set>
                                    <p:anim calcmode="lin" valueType="num">
                                      <p:cBhvr additive="base">
                                        <p:cTn id="81" dur="2000" fill="hold"/>
                                        <p:tgtEl>
                                          <p:spTgt spid="11"/>
                                        </p:tgtEl>
                                        <p:attrNameLst>
                                          <p:attrName>ppt_x</p:attrName>
                                        </p:attrNameLst>
                                      </p:cBhvr>
                                      <p:tavLst>
                                        <p:tav tm="0">
                                          <p:val>
                                            <p:strVal val="1+#ppt_w/2"/>
                                          </p:val>
                                        </p:tav>
                                        <p:tav tm="100000">
                                          <p:val>
                                            <p:strVal val="#ppt_x"/>
                                          </p:val>
                                        </p:tav>
                                      </p:tavLst>
                                    </p:anim>
                                    <p:anim calcmode="lin" valueType="num">
                                      <p:cBhvr additive="base">
                                        <p:cTn id="82" dur="2000" fill="hold"/>
                                        <p:tgtEl>
                                          <p:spTgt spid="11"/>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2"/>
                                        </p:tgtEl>
                                        <p:attrNameLst>
                                          <p:attrName>style.visibility</p:attrName>
                                        </p:attrNameLst>
                                      </p:cBhvr>
                                      <p:to>
                                        <p:strVal val="visible"/>
                                      </p:to>
                                    </p:set>
                                    <p:anim calcmode="lin" valueType="num">
                                      <p:cBhvr additive="base">
                                        <p:cTn id="85" dur="2000" fill="hold"/>
                                        <p:tgtEl>
                                          <p:spTgt spid="12"/>
                                        </p:tgtEl>
                                        <p:attrNameLst>
                                          <p:attrName>ppt_x</p:attrName>
                                        </p:attrNameLst>
                                      </p:cBhvr>
                                      <p:tavLst>
                                        <p:tav tm="0">
                                          <p:val>
                                            <p:strVal val="1+#ppt_w/2"/>
                                          </p:val>
                                        </p:tav>
                                        <p:tav tm="100000">
                                          <p:val>
                                            <p:strVal val="#ppt_x"/>
                                          </p:val>
                                        </p:tav>
                                      </p:tavLst>
                                    </p:anim>
                                    <p:anim calcmode="lin" valueType="num">
                                      <p:cBhvr additive="base">
                                        <p:cTn id="86" dur="2000" fill="hold"/>
                                        <p:tgtEl>
                                          <p:spTgt spid="12"/>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13"/>
                                        </p:tgtEl>
                                        <p:attrNameLst>
                                          <p:attrName>style.visibility</p:attrName>
                                        </p:attrNameLst>
                                      </p:cBhvr>
                                      <p:to>
                                        <p:strVal val="visible"/>
                                      </p:to>
                                    </p:set>
                                    <p:anim calcmode="lin" valueType="num">
                                      <p:cBhvr additive="base">
                                        <p:cTn id="89" dur="2000" fill="hold"/>
                                        <p:tgtEl>
                                          <p:spTgt spid="13"/>
                                        </p:tgtEl>
                                        <p:attrNameLst>
                                          <p:attrName>ppt_x</p:attrName>
                                        </p:attrNameLst>
                                      </p:cBhvr>
                                      <p:tavLst>
                                        <p:tav tm="0">
                                          <p:val>
                                            <p:strVal val="1+#ppt_w/2"/>
                                          </p:val>
                                        </p:tav>
                                        <p:tav tm="100000">
                                          <p:val>
                                            <p:strVal val="#ppt_x"/>
                                          </p:val>
                                        </p:tav>
                                      </p:tavLst>
                                    </p:anim>
                                    <p:anim calcmode="lin" valueType="num">
                                      <p:cBhvr additive="base">
                                        <p:cTn id="90" dur="2000" fill="hold"/>
                                        <p:tgtEl>
                                          <p:spTgt spid="13"/>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14"/>
                                        </p:tgtEl>
                                        <p:attrNameLst>
                                          <p:attrName>style.visibility</p:attrName>
                                        </p:attrNameLst>
                                      </p:cBhvr>
                                      <p:to>
                                        <p:strVal val="visible"/>
                                      </p:to>
                                    </p:set>
                                    <p:anim calcmode="lin" valueType="num">
                                      <p:cBhvr additive="base">
                                        <p:cTn id="93" dur="2000" fill="hold"/>
                                        <p:tgtEl>
                                          <p:spTgt spid="14"/>
                                        </p:tgtEl>
                                        <p:attrNameLst>
                                          <p:attrName>ppt_x</p:attrName>
                                        </p:attrNameLst>
                                      </p:cBhvr>
                                      <p:tavLst>
                                        <p:tav tm="0">
                                          <p:val>
                                            <p:strVal val="1+#ppt_w/2"/>
                                          </p:val>
                                        </p:tav>
                                        <p:tav tm="100000">
                                          <p:val>
                                            <p:strVal val="#ppt_x"/>
                                          </p:val>
                                        </p:tav>
                                      </p:tavLst>
                                    </p:anim>
                                    <p:anim calcmode="lin" valueType="num">
                                      <p:cBhvr additive="base">
                                        <p:cTn id="94" dur="2000" fill="hold"/>
                                        <p:tgtEl>
                                          <p:spTgt spid="14"/>
                                        </p:tgtEl>
                                        <p:attrNameLst>
                                          <p:attrName>ppt_y</p:attrName>
                                        </p:attrNameLst>
                                      </p:cBhvr>
                                      <p:tavLst>
                                        <p:tav tm="0">
                                          <p:val>
                                            <p:strVal val="0-#ppt_h/2"/>
                                          </p:val>
                                        </p:tav>
                                        <p:tav tm="100000">
                                          <p:val>
                                            <p:strVal val="#ppt_y"/>
                                          </p:val>
                                        </p:tav>
                                      </p:tavLst>
                                    </p:anim>
                                  </p:childTnLst>
                                </p:cTn>
                              </p:par>
                              <p:par>
                                <p:cTn id="95" presetID="8" presetClass="emph" presetSubtype="0" autoRev="1"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18"/>
                                        </p:tgtEl>
                                        <p:attrNameLst>
                                          <p:attrName>r</p:attrName>
                                        </p:attrNameLst>
                                      </p:cBhvr>
                                    </p:animRot>
                                  </p:childTnLst>
                                </p:cTn>
                              </p:par>
                              <p:par>
                                <p:cTn id="103" presetID="8" presetClass="emph" presetSubtype="0" autoRev="1" fill="hold" grpId="1" nodeType="withEffect">
                                  <p:stCondLst>
                                    <p:cond delay="0"/>
                                  </p:stCondLst>
                                  <p:childTnLst>
                                    <p:animRot by="21600000">
                                      <p:cBhvr>
                                        <p:cTn id="104" dur="2000" fill="hold"/>
                                        <p:tgtEl>
                                          <p:spTgt spid="19"/>
                                        </p:tgtEl>
                                        <p:attrNameLst>
                                          <p:attrName>r</p:attrName>
                                        </p:attrNameLst>
                                      </p:cBhvr>
                                    </p:animRot>
                                  </p:childTnLst>
                                </p:cTn>
                              </p:par>
                              <p:par>
                                <p:cTn id="105" presetID="8" presetClass="emph" presetSubtype="0" autoRev="1" fill="hold" grpId="1" nodeType="withEffect">
                                  <p:stCondLst>
                                    <p:cond delay="0"/>
                                  </p:stCondLst>
                                  <p:childTnLst>
                                    <p:animRot by="21600000">
                                      <p:cBhvr>
                                        <p:cTn id="106" dur="2000" fill="hold"/>
                                        <p:tgtEl>
                                          <p:spTgt spid="20"/>
                                        </p:tgtEl>
                                        <p:attrNameLst>
                                          <p:attrName>r</p:attrName>
                                        </p:attrNameLst>
                                      </p:cBhvr>
                                    </p:animRot>
                                  </p:childTnLst>
                                </p:cTn>
                              </p:par>
                              <p:par>
                                <p:cTn id="107" presetID="8" presetClass="emph" presetSubtype="0" autoRev="1" fill="hold" grpId="1" nodeType="withEffect">
                                  <p:stCondLst>
                                    <p:cond delay="0"/>
                                  </p:stCondLst>
                                  <p:childTnLst>
                                    <p:animRot by="21600000">
                                      <p:cBhvr>
                                        <p:cTn id="108" dur="2000" fill="hold"/>
                                        <p:tgtEl>
                                          <p:spTgt spid="21"/>
                                        </p:tgtEl>
                                        <p:attrNameLst>
                                          <p:attrName>r</p:attrName>
                                        </p:attrNameLst>
                                      </p:cBhvr>
                                    </p:animRot>
                                  </p:childTnLst>
                                </p:cTn>
                              </p:par>
                              <p:par>
                                <p:cTn id="109" presetID="8" presetClass="emph" presetSubtype="0" autoRev="1" fill="hold" grpId="1" nodeType="withEffect">
                                  <p:stCondLst>
                                    <p:cond delay="0"/>
                                  </p:stCondLst>
                                  <p:childTnLst>
                                    <p:animRot by="21600000">
                                      <p:cBhvr>
                                        <p:cTn id="110" dur="2000" fill="hold"/>
                                        <p:tgtEl>
                                          <p:spTgt spid="22"/>
                                        </p:tgtEl>
                                        <p:attrNameLst>
                                          <p:attrName>r</p:attrName>
                                        </p:attrNameLst>
                                      </p:cBhvr>
                                    </p:animRot>
                                  </p:childTnLst>
                                </p:cTn>
                              </p:par>
                              <p:par>
                                <p:cTn id="111" presetID="8" presetClass="emph" presetSubtype="0" autoRev="1" fill="hold" grpId="1" nodeType="withEffect">
                                  <p:stCondLst>
                                    <p:cond delay="0"/>
                                  </p:stCondLst>
                                  <p:childTnLst>
                                    <p:animRot by="21600000">
                                      <p:cBhvr>
                                        <p:cTn id="112" dur="2000" fill="hold"/>
                                        <p:tgtEl>
                                          <p:spTgt spid="23"/>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2000" fill="hold"/>
                                        <p:tgtEl>
                                          <p:spTgt spid="24"/>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2000" fill="hold"/>
                                        <p:tgtEl>
                                          <p:spTgt spid="25"/>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2000" fill="hold"/>
                                        <p:tgtEl>
                                          <p:spTgt spid="4"/>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2000" fill="hold"/>
                                        <p:tgtEl>
                                          <p:spTgt spid="5"/>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2000" fill="hold"/>
                                        <p:tgtEl>
                                          <p:spTgt spid="7"/>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2000" fill="hold"/>
                                        <p:tgtEl>
                                          <p:spTgt spid="8"/>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2000" fill="hold"/>
                                        <p:tgtEl>
                                          <p:spTgt spid="9"/>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2000" fill="hold"/>
                                        <p:tgtEl>
                                          <p:spTgt spid="10"/>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2000" fill="hold"/>
                                        <p:tgtEl>
                                          <p:spTgt spid="11"/>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2000" fill="hold"/>
                                        <p:tgtEl>
                                          <p:spTgt spid="12"/>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2000" fill="hold"/>
                                        <p:tgtEl>
                                          <p:spTgt spid="13"/>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2000" fill="hold"/>
                                        <p:tgtEl>
                                          <p:spTgt spid="14"/>
                                        </p:tgtEl>
                                        <p:attrNameLst>
                                          <p:attrName>r</p:attrName>
                                        </p:attrNameLst>
                                      </p:cBhvr>
                                    </p:animRot>
                                  </p:childTnLst>
                                </p:cTn>
                              </p:par>
                            </p:childTnLst>
                          </p:cTn>
                        </p:par>
                        <p:par>
                          <p:cTn id="139" fill="hold">
                            <p:stCondLst>
                              <p:cond delay="4000"/>
                            </p:stCondLst>
                            <p:childTnLst>
                              <p:par>
                                <p:cTn id="140" presetID="2" presetClass="exit" presetSubtype="9" fill="hold" grpId="2" nodeType="afterEffect">
                                  <p:stCondLst>
                                    <p:cond delay="0"/>
                                  </p:stCondLst>
                                  <p:childTnLst>
                                    <p:anim calcmode="lin" valueType="num">
                                      <p:cBhvr additive="base">
                                        <p:cTn id="141" dur="2000"/>
                                        <p:tgtEl>
                                          <p:spTgt spid="15"/>
                                        </p:tgtEl>
                                        <p:attrNameLst>
                                          <p:attrName>ppt_x</p:attrName>
                                        </p:attrNameLst>
                                      </p:cBhvr>
                                      <p:tavLst>
                                        <p:tav tm="0">
                                          <p:val>
                                            <p:strVal val="ppt_x"/>
                                          </p:val>
                                        </p:tav>
                                        <p:tav tm="100000">
                                          <p:val>
                                            <p:strVal val="0-ppt_w/2"/>
                                          </p:val>
                                        </p:tav>
                                      </p:tavLst>
                                    </p:anim>
                                    <p:anim calcmode="lin" valueType="num">
                                      <p:cBhvr additive="base">
                                        <p:cTn id="142" dur="2000"/>
                                        <p:tgtEl>
                                          <p:spTgt spid="15"/>
                                        </p:tgtEl>
                                        <p:attrNameLst>
                                          <p:attrName>ppt_y</p:attrName>
                                        </p:attrNameLst>
                                      </p:cBhvr>
                                      <p:tavLst>
                                        <p:tav tm="0">
                                          <p:val>
                                            <p:strVal val="ppt_y"/>
                                          </p:val>
                                        </p:tav>
                                        <p:tav tm="100000">
                                          <p:val>
                                            <p:strVal val="0-ppt_h/2"/>
                                          </p:val>
                                        </p:tav>
                                      </p:tavLst>
                                    </p:anim>
                                    <p:set>
                                      <p:cBhvr>
                                        <p:cTn id="143" dur="1" fill="hold">
                                          <p:stCondLst>
                                            <p:cond delay="1999"/>
                                          </p:stCondLst>
                                        </p:cTn>
                                        <p:tgtEl>
                                          <p:spTgt spid="15"/>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16"/>
                                        </p:tgtEl>
                                        <p:attrNameLst>
                                          <p:attrName>ppt_x</p:attrName>
                                        </p:attrNameLst>
                                      </p:cBhvr>
                                      <p:tavLst>
                                        <p:tav tm="0">
                                          <p:val>
                                            <p:strVal val="ppt_x"/>
                                          </p:val>
                                        </p:tav>
                                        <p:tav tm="100000">
                                          <p:val>
                                            <p:strVal val="0-ppt_w/2"/>
                                          </p:val>
                                        </p:tav>
                                      </p:tavLst>
                                    </p:anim>
                                    <p:anim calcmode="lin" valueType="num">
                                      <p:cBhvr additive="base">
                                        <p:cTn id="146" dur="2000"/>
                                        <p:tgtEl>
                                          <p:spTgt spid="16"/>
                                        </p:tgtEl>
                                        <p:attrNameLst>
                                          <p:attrName>ppt_y</p:attrName>
                                        </p:attrNameLst>
                                      </p:cBhvr>
                                      <p:tavLst>
                                        <p:tav tm="0">
                                          <p:val>
                                            <p:strVal val="ppt_y"/>
                                          </p:val>
                                        </p:tav>
                                        <p:tav tm="100000">
                                          <p:val>
                                            <p:strVal val="0-ppt_h/2"/>
                                          </p:val>
                                        </p:tav>
                                      </p:tavLst>
                                    </p:anim>
                                    <p:set>
                                      <p:cBhvr>
                                        <p:cTn id="147" dur="1" fill="hold">
                                          <p:stCondLst>
                                            <p:cond delay="1999"/>
                                          </p:stCondLst>
                                        </p:cTn>
                                        <p:tgtEl>
                                          <p:spTgt spid="16"/>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17"/>
                                        </p:tgtEl>
                                        <p:attrNameLst>
                                          <p:attrName>ppt_x</p:attrName>
                                        </p:attrNameLst>
                                      </p:cBhvr>
                                      <p:tavLst>
                                        <p:tav tm="0">
                                          <p:val>
                                            <p:strVal val="ppt_x"/>
                                          </p:val>
                                        </p:tav>
                                        <p:tav tm="100000">
                                          <p:val>
                                            <p:strVal val="0-ppt_w/2"/>
                                          </p:val>
                                        </p:tav>
                                      </p:tavLst>
                                    </p:anim>
                                    <p:anim calcmode="lin" valueType="num">
                                      <p:cBhvr additive="base">
                                        <p:cTn id="150" dur="2000"/>
                                        <p:tgtEl>
                                          <p:spTgt spid="17"/>
                                        </p:tgtEl>
                                        <p:attrNameLst>
                                          <p:attrName>ppt_y</p:attrName>
                                        </p:attrNameLst>
                                      </p:cBhvr>
                                      <p:tavLst>
                                        <p:tav tm="0">
                                          <p:val>
                                            <p:strVal val="ppt_y"/>
                                          </p:val>
                                        </p:tav>
                                        <p:tav tm="100000">
                                          <p:val>
                                            <p:strVal val="0-ppt_h/2"/>
                                          </p:val>
                                        </p:tav>
                                      </p:tavLst>
                                    </p:anim>
                                    <p:set>
                                      <p:cBhvr>
                                        <p:cTn id="151" dur="1" fill="hold">
                                          <p:stCondLst>
                                            <p:cond delay="1999"/>
                                          </p:stCondLst>
                                        </p:cTn>
                                        <p:tgtEl>
                                          <p:spTgt spid="17"/>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18"/>
                                        </p:tgtEl>
                                        <p:attrNameLst>
                                          <p:attrName>ppt_x</p:attrName>
                                        </p:attrNameLst>
                                      </p:cBhvr>
                                      <p:tavLst>
                                        <p:tav tm="0">
                                          <p:val>
                                            <p:strVal val="ppt_x"/>
                                          </p:val>
                                        </p:tav>
                                        <p:tav tm="100000">
                                          <p:val>
                                            <p:strVal val="0-ppt_w/2"/>
                                          </p:val>
                                        </p:tav>
                                      </p:tavLst>
                                    </p:anim>
                                    <p:anim calcmode="lin" valueType="num">
                                      <p:cBhvr additive="base">
                                        <p:cTn id="154" dur="2000"/>
                                        <p:tgtEl>
                                          <p:spTgt spid="18"/>
                                        </p:tgtEl>
                                        <p:attrNameLst>
                                          <p:attrName>ppt_y</p:attrName>
                                        </p:attrNameLst>
                                      </p:cBhvr>
                                      <p:tavLst>
                                        <p:tav tm="0">
                                          <p:val>
                                            <p:strVal val="ppt_y"/>
                                          </p:val>
                                        </p:tav>
                                        <p:tav tm="100000">
                                          <p:val>
                                            <p:strVal val="0-ppt_h/2"/>
                                          </p:val>
                                        </p:tav>
                                      </p:tavLst>
                                    </p:anim>
                                    <p:set>
                                      <p:cBhvr>
                                        <p:cTn id="155" dur="1" fill="hold">
                                          <p:stCondLst>
                                            <p:cond delay="1999"/>
                                          </p:stCondLst>
                                        </p:cTn>
                                        <p:tgtEl>
                                          <p:spTgt spid="18"/>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19"/>
                                        </p:tgtEl>
                                        <p:attrNameLst>
                                          <p:attrName>ppt_x</p:attrName>
                                        </p:attrNameLst>
                                      </p:cBhvr>
                                      <p:tavLst>
                                        <p:tav tm="0">
                                          <p:val>
                                            <p:strVal val="ppt_x"/>
                                          </p:val>
                                        </p:tav>
                                        <p:tav tm="100000">
                                          <p:val>
                                            <p:strVal val="0-ppt_w/2"/>
                                          </p:val>
                                        </p:tav>
                                      </p:tavLst>
                                    </p:anim>
                                    <p:anim calcmode="lin" valueType="num">
                                      <p:cBhvr additive="base">
                                        <p:cTn id="158" dur="2000"/>
                                        <p:tgtEl>
                                          <p:spTgt spid="19"/>
                                        </p:tgtEl>
                                        <p:attrNameLst>
                                          <p:attrName>ppt_y</p:attrName>
                                        </p:attrNameLst>
                                      </p:cBhvr>
                                      <p:tavLst>
                                        <p:tav tm="0">
                                          <p:val>
                                            <p:strVal val="ppt_y"/>
                                          </p:val>
                                        </p:tav>
                                        <p:tav tm="100000">
                                          <p:val>
                                            <p:strVal val="0-ppt_h/2"/>
                                          </p:val>
                                        </p:tav>
                                      </p:tavLst>
                                    </p:anim>
                                    <p:set>
                                      <p:cBhvr>
                                        <p:cTn id="159" dur="1" fill="hold">
                                          <p:stCondLst>
                                            <p:cond delay="1999"/>
                                          </p:stCondLst>
                                        </p:cTn>
                                        <p:tgtEl>
                                          <p:spTgt spid="19"/>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20"/>
                                        </p:tgtEl>
                                        <p:attrNameLst>
                                          <p:attrName>ppt_x</p:attrName>
                                        </p:attrNameLst>
                                      </p:cBhvr>
                                      <p:tavLst>
                                        <p:tav tm="0">
                                          <p:val>
                                            <p:strVal val="ppt_x"/>
                                          </p:val>
                                        </p:tav>
                                        <p:tav tm="100000">
                                          <p:val>
                                            <p:strVal val="0-ppt_w/2"/>
                                          </p:val>
                                        </p:tav>
                                      </p:tavLst>
                                    </p:anim>
                                    <p:anim calcmode="lin" valueType="num">
                                      <p:cBhvr additive="base">
                                        <p:cTn id="162" dur="2000"/>
                                        <p:tgtEl>
                                          <p:spTgt spid="20"/>
                                        </p:tgtEl>
                                        <p:attrNameLst>
                                          <p:attrName>ppt_y</p:attrName>
                                        </p:attrNameLst>
                                      </p:cBhvr>
                                      <p:tavLst>
                                        <p:tav tm="0">
                                          <p:val>
                                            <p:strVal val="ppt_y"/>
                                          </p:val>
                                        </p:tav>
                                        <p:tav tm="100000">
                                          <p:val>
                                            <p:strVal val="0-ppt_h/2"/>
                                          </p:val>
                                        </p:tav>
                                      </p:tavLst>
                                    </p:anim>
                                    <p:set>
                                      <p:cBhvr>
                                        <p:cTn id="163" dur="1" fill="hold">
                                          <p:stCondLst>
                                            <p:cond delay="1999"/>
                                          </p:stCondLst>
                                        </p:cTn>
                                        <p:tgtEl>
                                          <p:spTgt spid="20"/>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21"/>
                                        </p:tgtEl>
                                        <p:attrNameLst>
                                          <p:attrName>ppt_x</p:attrName>
                                        </p:attrNameLst>
                                      </p:cBhvr>
                                      <p:tavLst>
                                        <p:tav tm="0">
                                          <p:val>
                                            <p:strVal val="ppt_x"/>
                                          </p:val>
                                        </p:tav>
                                        <p:tav tm="100000">
                                          <p:val>
                                            <p:strVal val="0-ppt_w/2"/>
                                          </p:val>
                                        </p:tav>
                                      </p:tavLst>
                                    </p:anim>
                                    <p:anim calcmode="lin" valueType="num">
                                      <p:cBhvr additive="base">
                                        <p:cTn id="166" dur="2000"/>
                                        <p:tgtEl>
                                          <p:spTgt spid="21"/>
                                        </p:tgtEl>
                                        <p:attrNameLst>
                                          <p:attrName>ppt_y</p:attrName>
                                        </p:attrNameLst>
                                      </p:cBhvr>
                                      <p:tavLst>
                                        <p:tav tm="0">
                                          <p:val>
                                            <p:strVal val="ppt_y"/>
                                          </p:val>
                                        </p:tav>
                                        <p:tav tm="100000">
                                          <p:val>
                                            <p:strVal val="0-ppt_h/2"/>
                                          </p:val>
                                        </p:tav>
                                      </p:tavLst>
                                    </p:anim>
                                    <p:set>
                                      <p:cBhvr>
                                        <p:cTn id="167" dur="1" fill="hold">
                                          <p:stCondLst>
                                            <p:cond delay="1999"/>
                                          </p:stCondLst>
                                        </p:cTn>
                                        <p:tgtEl>
                                          <p:spTgt spid="21"/>
                                        </p:tgtEl>
                                        <p:attrNameLst>
                                          <p:attrName>style.visibility</p:attrName>
                                        </p:attrNameLst>
                                      </p:cBhvr>
                                      <p:to>
                                        <p:strVal val="hidden"/>
                                      </p:to>
                                    </p:set>
                                  </p:childTnLst>
                                </p:cTn>
                              </p:par>
                              <p:par>
                                <p:cTn id="168" presetID="2" presetClass="exit" presetSubtype="9" fill="hold" grpId="2" nodeType="withEffect">
                                  <p:stCondLst>
                                    <p:cond delay="0"/>
                                  </p:stCondLst>
                                  <p:childTnLst>
                                    <p:anim calcmode="lin" valueType="num">
                                      <p:cBhvr additive="base">
                                        <p:cTn id="169" dur="2000"/>
                                        <p:tgtEl>
                                          <p:spTgt spid="22"/>
                                        </p:tgtEl>
                                        <p:attrNameLst>
                                          <p:attrName>ppt_x</p:attrName>
                                        </p:attrNameLst>
                                      </p:cBhvr>
                                      <p:tavLst>
                                        <p:tav tm="0">
                                          <p:val>
                                            <p:strVal val="ppt_x"/>
                                          </p:val>
                                        </p:tav>
                                        <p:tav tm="100000">
                                          <p:val>
                                            <p:strVal val="0-ppt_w/2"/>
                                          </p:val>
                                        </p:tav>
                                      </p:tavLst>
                                    </p:anim>
                                    <p:anim calcmode="lin" valueType="num">
                                      <p:cBhvr additive="base">
                                        <p:cTn id="170" dur="2000"/>
                                        <p:tgtEl>
                                          <p:spTgt spid="22"/>
                                        </p:tgtEl>
                                        <p:attrNameLst>
                                          <p:attrName>ppt_y</p:attrName>
                                        </p:attrNameLst>
                                      </p:cBhvr>
                                      <p:tavLst>
                                        <p:tav tm="0">
                                          <p:val>
                                            <p:strVal val="ppt_y"/>
                                          </p:val>
                                        </p:tav>
                                        <p:tav tm="100000">
                                          <p:val>
                                            <p:strVal val="0-ppt_h/2"/>
                                          </p:val>
                                        </p:tav>
                                      </p:tavLst>
                                    </p:anim>
                                    <p:set>
                                      <p:cBhvr>
                                        <p:cTn id="171" dur="1" fill="hold">
                                          <p:stCondLst>
                                            <p:cond delay="1999"/>
                                          </p:stCondLst>
                                        </p:cTn>
                                        <p:tgtEl>
                                          <p:spTgt spid="22"/>
                                        </p:tgtEl>
                                        <p:attrNameLst>
                                          <p:attrName>style.visibility</p:attrName>
                                        </p:attrNameLst>
                                      </p:cBhvr>
                                      <p:to>
                                        <p:strVal val="hidden"/>
                                      </p:to>
                                    </p:set>
                                  </p:childTnLst>
                                </p:cTn>
                              </p:par>
                              <p:par>
                                <p:cTn id="172" presetID="2" presetClass="exit" presetSubtype="9" fill="hold" grpId="2" nodeType="withEffect">
                                  <p:stCondLst>
                                    <p:cond delay="0"/>
                                  </p:stCondLst>
                                  <p:childTnLst>
                                    <p:anim calcmode="lin" valueType="num">
                                      <p:cBhvr additive="base">
                                        <p:cTn id="173" dur="2000"/>
                                        <p:tgtEl>
                                          <p:spTgt spid="23"/>
                                        </p:tgtEl>
                                        <p:attrNameLst>
                                          <p:attrName>ppt_x</p:attrName>
                                        </p:attrNameLst>
                                      </p:cBhvr>
                                      <p:tavLst>
                                        <p:tav tm="0">
                                          <p:val>
                                            <p:strVal val="ppt_x"/>
                                          </p:val>
                                        </p:tav>
                                        <p:tav tm="100000">
                                          <p:val>
                                            <p:strVal val="0-ppt_w/2"/>
                                          </p:val>
                                        </p:tav>
                                      </p:tavLst>
                                    </p:anim>
                                    <p:anim calcmode="lin" valueType="num">
                                      <p:cBhvr additive="base">
                                        <p:cTn id="174" dur="2000"/>
                                        <p:tgtEl>
                                          <p:spTgt spid="23"/>
                                        </p:tgtEl>
                                        <p:attrNameLst>
                                          <p:attrName>ppt_y</p:attrName>
                                        </p:attrNameLst>
                                      </p:cBhvr>
                                      <p:tavLst>
                                        <p:tav tm="0">
                                          <p:val>
                                            <p:strVal val="ppt_y"/>
                                          </p:val>
                                        </p:tav>
                                        <p:tav tm="100000">
                                          <p:val>
                                            <p:strVal val="0-ppt_h/2"/>
                                          </p:val>
                                        </p:tav>
                                      </p:tavLst>
                                    </p:anim>
                                    <p:set>
                                      <p:cBhvr>
                                        <p:cTn id="175" dur="1" fill="hold">
                                          <p:stCondLst>
                                            <p:cond delay="1999"/>
                                          </p:stCondLst>
                                        </p:cTn>
                                        <p:tgtEl>
                                          <p:spTgt spid="23"/>
                                        </p:tgtEl>
                                        <p:attrNameLst>
                                          <p:attrName>style.visibility</p:attrName>
                                        </p:attrNameLst>
                                      </p:cBhvr>
                                      <p:to>
                                        <p:strVal val="hidden"/>
                                      </p:to>
                                    </p:set>
                                  </p:childTnLst>
                                </p:cTn>
                              </p:par>
                              <p:par>
                                <p:cTn id="176" presetID="2" presetClass="exit" presetSubtype="9" fill="hold" grpId="2" nodeType="withEffect">
                                  <p:stCondLst>
                                    <p:cond delay="0"/>
                                  </p:stCondLst>
                                  <p:childTnLst>
                                    <p:anim calcmode="lin" valueType="num">
                                      <p:cBhvr additive="base">
                                        <p:cTn id="177" dur="2000"/>
                                        <p:tgtEl>
                                          <p:spTgt spid="24"/>
                                        </p:tgtEl>
                                        <p:attrNameLst>
                                          <p:attrName>ppt_x</p:attrName>
                                        </p:attrNameLst>
                                      </p:cBhvr>
                                      <p:tavLst>
                                        <p:tav tm="0">
                                          <p:val>
                                            <p:strVal val="ppt_x"/>
                                          </p:val>
                                        </p:tav>
                                        <p:tav tm="100000">
                                          <p:val>
                                            <p:strVal val="0-ppt_w/2"/>
                                          </p:val>
                                        </p:tav>
                                      </p:tavLst>
                                    </p:anim>
                                    <p:anim calcmode="lin" valueType="num">
                                      <p:cBhvr additive="base">
                                        <p:cTn id="178" dur="2000"/>
                                        <p:tgtEl>
                                          <p:spTgt spid="24"/>
                                        </p:tgtEl>
                                        <p:attrNameLst>
                                          <p:attrName>ppt_y</p:attrName>
                                        </p:attrNameLst>
                                      </p:cBhvr>
                                      <p:tavLst>
                                        <p:tav tm="0">
                                          <p:val>
                                            <p:strVal val="ppt_y"/>
                                          </p:val>
                                        </p:tav>
                                        <p:tav tm="100000">
                                          <p:val>
                                            <p:strVal val="0-ppt_h/2"/>
                                          </p:val>
                                        </p:tav>
                                      </p:tavLst>
                                    </p:anim>
                                    <p:set>
                                      <p:cBhvr>
                                        <p:cTn id="179" dur="1" fill="hold">
                                          <p:stCondLst>
                                            <p:cond delay="1999"/>
                                          </p:stCondLst>
                                        </p:cTn>
                                        <p:tgtEl>
                                          <p:spTgt spid="24"/>
                                        </p:tgtEl>
                                        <p:attrNameLst>
                                          <p:attrName>style.visibility</p:attrName>
                                        </p:attrNameLst>
                                      </p:cBhvr>
                                      <p:to>
                                        <p:strVal val="hidden"/>
                                      </p:to>
                                    </p:set>
                                  </p:childTnLst>
                                </p:cTn>
                              </p:par>
                              <p:par>
                                <p:cTn id="180" presetID="2" presetClass="exit" presetSubtype="9" fill="hold" grpId="2" nodeType="withEffect">
                                  <p:stCondLst>
                                    <p:cond delay="0"/>
                                  </p:stCondLst>
                                  <p:childTnLst>
                                    <p:anim calcmode="lin" valueType="num">
                                      <p:cBhvr additive="base">
                                        <p:cTn id="181" dur="2000"/>
                                        <p:tgtEl>
                                          <p:spTgt spid="25"/>
                                        </p:tgtEl>
                                        <p:attrNameLst>
                                          <p:attrName>ppt_x</p:attrName>
                                        </p:attrNameLst>
                                      </p:cBhvr>
                                      <p:tavLst>
                                        <p:tav tm="0">
                                          <p:val>
                                            <p:strVal val="ppt_x"/>
                                          </p:val>
                                        </p:tav>
                                        <p:tav tm="100000">
                                          <p:val>
                                            <p:strVal val="0-ppt_w/2"/>
                                          </p:val>
                                        </p:tav>
                                      </p:tavLst>
                                    </p:anim>
                                    <p:anim calcmode="lin" valueType="num">
                                      <p:cBhvr additive="base">
                                        <p:cTn id="182" dur="2000"/>
                                        <p:tgtEl>
                                          <p:spTgt spid="25"/>
                                        </p:tgtEl>
                                        <p:attrNameLst>
                                          <p:attrName>ppt_y</p:attrName>
                                        </p:attrNameLst>
                                      </p:cBhvr>
                                      <p:tavLst>
                                        <p:tav tm="0">
                                          <p:val>
                                            <p:strVal val="ppt_y"/>
                                          </p:val>
                                        </p:tav>
                                        <p:tav tm="100000">
                                          <p:val>
                                            <p:strVal val="0-ppt_h/2"/>
                                          </p:val>
                                        </p:tav>
                                      </p:tavLst>
                                    </p:anim>
                                    <p:set>
                                      <p:cBhvr>
                                        <p:cTn id="183" dur="1" fill="hold">
                                          <p:stCondLst>
                                            <p:cond delay="1999"/>
                                          </p:stCondLst>
                                        </p:cTn>
                                        <p:tgtEl>
                                          <p:spTgt spid="25"/>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2000"/>
                                        <p:tgtEl>
                                          <p:spTgt spid="4"/>
                                        </p:tgtEl>
                                        <p:attrNameLst>
                                          <p:attrName>ppt_x</p:attrName>
                                        </p:attrNameLst>
                                      </p:cBhvr>
                                      <p:tavLst>
                                        <p:tav tm="0">
                                          <p:val>
                                            <p:strVal val="ppt_x"/>
                                          </p:val>
                                        </p:tav>
                                        <p:tav tm="100000">
                                          <p:val>
                                            <p:strVal val="0-ppt_w/2"/>
                                          </p:val>
                                        </p:tav>
                                      </p:tavLst>
                                    </p:anim>
                                    <p:anim calcmode="lin" valueType="num">
                                      <p:cBhvr additive="base">
                                        <p:cTn id="186" dur="2000"/>
                                        <p:tgtEl>
                                          <p:spTgt spid="4"/>
                                        </p:tgtEl>
                                        <p:attrNameLst>
                                          <p:attrName>ppt_y</p:attrName>
                                        </p:attrNameLst>
                                      </p:cBhvr>
                                      <p:tavLst>
                                        <p:tav tm="0">
                                          <p:val>
                                            <p:strVal val="ppt_y"/>
                                          </p:val>
                                        </p:tav>
                                        <p:tav tm="100000">
                                          <p:val>
                                            <p:strVal val="1+ppt_h/2"/>
                                          </p:val>
                                        </p:tav>
                                      </p:tavLst>
                                    </p:anim>
                                    <p:set>
                                      <p:cBhvr>
                                        <p:cTn id="187" dur="1" fill="hold">
                                          <p:stCondLst>
                                            <p:cond delay="1999"/>
                                          </p:stCondLst>
                                        </p:cTn>
                                        <p:tgtEl>
                                          <p:spTgt spid="4"/>
                                        </p:tgtEl>
                                        <p:attrNameLst>
                                          <p:attrName>style.visibility</p:attrName>
                                        </p:attrNameLst>
                                      </p:cBhvr>
                                      <p:to>
                                        <p:strVal val="hidden"/>
                                      </p:to>
                                    </p:set>
                                  </p:childTnLst>
                                </p:cTn>
                              </p:par>
                              <p:par>
                                <p:cTn id="188" presetID="2" presetClass="exit" presetSubtype="12" fill="hold" grpId="2" nodeType="withEffect">
                                  <p:stCondLst>
                                    <p:cond delay="0"/>
                                  </p:stCondLst>
                                  <p:childTnLst>
                                    <p:anim calcmode="lin" valueType="num">
                                      <p:cBhvr additive="base">
                                        <p:cTn id="189" dur="2000"/>
                                        <p:tgtEl>
                                          <p:spTgt spid="5"/>
                                        </p:tgtEl>
                                        <p:attrNameLst>
                                          <p:attrName>ppt_x</p:attrName>
                                        </p:attrNameLst>
                                      </p:cBhvr>
                                      <p:tavLst>
                                        <p:tav tm="0">
                                          <p:val>
                                            <p:strVal val="ppt_x"/>
                                          </p:val>
                                        </p:tav>
                                        <p:tav tm="100000">
                                          <p:val>
                                            <p:strVal val="0-ppt_w/2"/>
                                          </p:val>
                                        </p:tav>
                                      </p:tavLst>
                                    </p:anim>
                                    <p:anim calcmode="lin" valueType="num">
                                      <p:cBhvr additive="base">
                                        <p:cTn id="190" dur="2000"/>
                                        <p:tgtEl>
                                          <p:spTgt spid="5"/>
                                        </p:tgtEl>
                                        <p:attrNameLst>
                                          <p:attrName>ppt_y</p:attrName>
                                        </p:attrNameLst>
                                      </p:cBhvr>
                                      <p:tavLst>
                                        <p:tav tm="0">
                                          <p:val>
                                            <p:strVal val="ppt_y"/>
                                          </p:val>
                                        </p:tav>
                                        <p:tav tm="100000">
                                          <p:val>
                                            <p:strVal val="1+ppt_h/2"/>
                                          </p:val>
                                        </p:tav>
                                      </p:tavLst>
                                    </p:anim>
                                    <p:set>
                                      <p:cBhvr>
                                        <p:cTn id="191" dur="1" fill="hold">
                                          <p:stCondLst>
                                            <p:cond delay="1999"/>
                                          </p:stCondLst>
                                        </p:cTn>
                                        <p:tgtEl>
                                          <p:spTgt spid="5"/>
                                        </p:tgtEl>
                                        <p:attrNameLst>
                                          <p:attrName>style.visibility</p:attrName>
                                        </p:attrNameLst>
                                      </p:cBhvr>
                                      <p:to>
                                        <p:strVal val="hidden"/>
                                      </p:to>
                                    </p:set>
                                  </p:childTnLst>
                                </p:cTn>
                              </p:par>
                              <p:par>
                                <p:cTn id="192" presetID="2" presetClass="exit" presetSubtype="12" fill="hold" grpId="2" nodeType="withEffect">
                                  <p:stCondLst>
                                    <p:cond delay="0"/>
                                  </p:stCondLst>
                                  <p:childTnLst>
                                    <p:anim calcmode="lin" valueType="num">
                                      <p:cBhvr additive="base">
                                        <p:cTn id="193" dur="2000"/>
                                        <p:tgtEl>
                                          <p:spTgt spid="6"/>
                                        </p:tgtEl>
                                        <p:attrNameLst>
                                          <p:attrName>ppt_x</p:attrName>
                                        </p:attrNameLst>
                                      </p:cBhvr>
                                      <p:tavLst>
                                        <p:tav tm="0">
                                          <p:val>
                                            <p:strVal val="ppt_x"/>
                                          </p:val>
                                        </p:tav>
                                        <p:tav tm="100000">
                                          <p:val>
                                            <p:strVal val="0-ppt_w/2"/>
                                          </p:val>
                                        </p:tav>
                                      </p:tavLst>
                                    </p:anim>
                                    <p:anim calcmode="lin" valueType="num">
                                      <p:cBhvr additive="base">
                                        <p:cTn id="194" dur="2000"/>
                                        <p:tgtEl>
                                          <p:spTgt spid="6"/>
                                        </p:tgtEl>
                                        <p:attrNameLst>
                                          <p:attrName>ppt_y</p:attrName>
                                        </p:attrNameLst>
                                      </p:cBhvr>
                                      <p:tavLst>
                                        <p:tav tm="0">
                                          <p:val>
                                            <p:strVal val="ppt_y"/>
                                          </p:val>
                                        </p:tav>
                                        <p:tav tm="100000">
                                          <p:val>
                                            <p:strVal val="1+ppt_h/2"/>
                                          </p:val>
                                        </p:tav>
                                      </p:tavLst>
                                    </p:anim>
                                    <p:set>
                                      <p:cBhvr>
                                        <p:cTn id="195" dur="1" fill="hold">
                                          <p:stCondLst>
                                            <p:cond delay="1999"/>
                                          </p:stCondLst>
                                        </p:cTn>
                                        <p:tgtEl>
                                          <p:spTgt spid="6"/>
                                        </p:tgtEl>
                                        <p:attrNameLst>
                                          <p:attrName>style.visibility</p:attrName>
                                        </p:attrNameLst>
                                      </p:cBhvr>
                                      <p:to>
                                        <p:strVal val="hidden"/>
                                      </p:to>
                                    </p:set>
                                  </p:childTnLst>
                                </p:cTn>
                              </p:par>
                              <p:par>
                                <p:cTn id="196" presetID="2" presetClass="exit" presetSubtype="12" fill="hold" grpId="2" nodeType="withEffect">
                                  <p:stCondLst>
                                    <p:cond delay="0"/>
                                  </p:stCondLst>
                                  <p:childTnLst>
                                    <p:anim calcmode="lin" valueType="num">
                                      <p:cBhvr additive="base">
                                        <p:cTn id="197" dur="2000"/>
                                        <p:tgtEl>
                                          <p:spTgt spid="7"/>
                                        </p:tgtEl>
                                        <p:attrNameLst>
                                          <p:attrName>ppt_x</p:attrName>
                                        </p:attrNameLst>
                                      </p:cBhvr>
                                      <p:tavLst>
                                        <p:tav tm="0">
                                          <p:val>
                                            <p:strVal val="ppt_x"/>
                                          </p:val>
                                        </p:tav>
                                        <p:tav tm="100000">
                                          <p:val>
                                            <p:strVal val="0-ppt_w/2"/>
                                          </p:val>
                                        </p:tav>
                                      </p:tavLst>
                                    </p:anim>
                                    <p:anim calcmode="lin" valueType="num">
                                      <p:cBhvr additive="base">
                                        <p:cTn id="198" dur="2000"/>
                                        <p:tgtEl>
                                          <p:spTgt spid="7"/>
                                        </p:tgtEl>
                                        <p:attrNameLst>
                                          <p:attrName>ppt_y</p:attrName>
                                        </p:attrNameLst>
                                      </p:cBhvr>
                                      <p:tavLst>
                                        <p:tav tm="0">
                                          <p:val>
                                            <p:strVal val="ppt_y"/>
                                          </p:val>
                                        </p:tav>
                                        <p:tav tm="100000">
                                          <p:val>
                                            <p:strVal val="1+ppt_h/2"/>
                                          </p:val>
                                        </p:tav>
                                      </p:tavLst>
                                    </p:anim>
                                    <p:set>
                                      <p:cBhvr>
                                        <p:cTn id="199" dur="1" fill="hold">
                                          <p:stCondLst>
                                            <p:cond delay="1999"/>
                                          </p:stCondLst>
                                        </p:cTn>
                                        <p:tgtEl>
                                          <p:spTgt spid="7"/>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8"/>
                                        </p:tgtEl>
                                        <p:attrNameLst>
                                          <p:attrName>ppt_x</p:attrName>
                                        </p:attrNameLst>
                                      </p:cBhvr>
                                      <p:tavLst>
                                        <p:tav tm="0">
                                          <p:val>
                                            <p:strVal val="ppt_x"/>
                                          </p:val>
                                        </p:tav>
                                        <p:tav tm="100000">
                                          <p:val>
                                            <p:strVal val="0-ppt_w/2"/>
                                          </p:val>
                                        </p:tav>
                                      </p:tavLst>
                                    </p:anim>
                                    <p:anim calcmode="lin" valueType="num">
                                      <p:cBhvr additive="base">
                                        <p:cTn id="202" dur="2000"/>
                                        <p:tgtEl>
                                          <p:spTgt spid="8"/>
                                        </p:tgtEl>
                                        <p:attrNameLst>
                                          <p:attrName>ppt_y</p:attrName>
                                        </p:attrNameLst>
                                      </p:cBhvr>
                                      <p:tavLst>
                                        <p:tav tm="0">
                                          <p:val>
                                            <p:strVal val="ppt_y"/>
                                          </p:val>
                                        </p:tav>
                                        <p:tav tm="100000">
                                          <p:val>
                                            <p:strVal val="1+ppt_h/2"/>
                                          </p:val>
                                        </p:tav>
                                      </p:tavLst>
                                    </p:anim>
                                    <p:set>
                                      <p:cBhvr>
                                        <p:cTn id="203" dur="1" fill="hold">
                                          <p:stCondLst>
                                            <p:cond delay="1999"/>
                                          </p:stCondLst>
                                        </p:cTn>
                                        <p:tgtEl>
                                          <p:spTgt spid="8"/>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9"/>
                                        </p:tgtEl>
                                        <p:attrNameLst>
                                          <p:attrName>ppt_x</p:attrName>
                                        </p:attrNameLst>
                                      </p:cBhvr>
                                      <p:tavLst>
                                        <p:tav tm="0">
                                          <p:val>
                                            <p:strVal val="ppt_x"/>
                                          </p:val>
                                        </p:tav>
                                        <p:tav tm="100000">
                                          <p:val>
                                            <p:strVal val="0-ppt_w/2"/>
                                          </p:val>
                                        </p:tav>
                                      </p:tavLst>
                                    </p:anim>
                                    <p:anim calcmode="lin" valueType="num">
                                      <p:cBhvr additive="base">
                                        <p:cTn id="206" dur="2000"/>
                                        <p:tgtEl>
                                          <p:spTgt spid="9"/>
                                        </p:tgtEl>
                                        <p:attrNameLst>
                                          <p:attrName>ppt_y</p:attrName>
                                        </p:attrNameLst>
                                      </p:cBhvr>
                                      <p:tavLst>
                                        <p:tav tm="0">
                                          <p:val>
                                            <p:strVal val="ppt_y"/>
                                          </p:val>
                                        </p:tav>
                                        <p:tav tm="100000">
                                          <p:val>
                                            <p:strVal val="1+ppt_h/2"/>
                                          </p:val>
                                        </p:tav>
                                      </p:tavLst>
                                    </p:anim>
                                    <p:set>
                                      <p:cBhvr>
                                        <p:cTn id="207" dur="1" fill="hold">
                                          <p:stCondLst>
                                            <p:cond delay="1999"/>
                                          </p:stCondLst>
                                        </p:cTn>
                                        <p:tgtEl>
                                          <p:spTgt spid="9"/>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10"/>
                                        </p:tgtEl>
                                        <p:attrNameLst>
                                          <p:attrName>ppt_x</p:attrName>
                                        </p:attrNameLst>
                                      </p:cBhvr>
                                      <p:tavLst>
                                        <p:tav tm="0">
                                          <p:val>
                                            <p:strVal val="ppt_x"/>
                                          </p:val>
                                        </p:tav>
                                        <p:tav tm="100000">
                                          <p:val>
                                            <p:strVal val="0-ppt_w/2"/>
                                          </p:val>
                                        </p:tav>
                                      </p:tavLst>
                                    </p:anim>
                                    <p:anim calcmode="lin" valueType="num">
                                      <p:cBhvr additive="base">
                                        <p:cTn id="210" dur="2000"/>
                                        <p:tgtEl>
                                          <p:spTgt spid="10"/>
                                        </p:tgtEl>
                                        <p:attrNameLst>
                                          <p:attrName>ppt_y</p:attrName>
                                        </p:attrNameLst>
                                      </p:cBhvr>
                                      <p:tavLst>
                                        <p:tav tm="0">
                                          <p:val>
                                            <p:strVal val="ppt_y"/>
                                          </p:val>
                                        </p:tav>
                                        <p:tav tm="100000">
                                          <p:val>
                                            <p:strVal val="1+ppt_h/2"/>
                                          </p:val>
                                        </p:tav>
                                      </p:tavLst>
                                    </p:anim>
                                    <p:set>
                                      <p:cBhvr>
                                        <p:cTn id="211" dur="1" fill="hold">
                                          <p:stCondLst>
                                            <p:cond delay="1999"/>
                                          </p:stCondLst>
                                        </p:cTn>
                                        <p:tgtEl>
                                          <p:spTgt spid="10"/>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11"/>
                                        </p:tgtEl>
                                        <p:attrNameLst>
                                          <p:attrName>ppt_x</p:attrName>
                                        </p:attrNameLst>
                                      </p:cBhvr>
                                      <p:tavLst>
                                        <p:tav tm="0">
                                          <p:val>
                                            <p:strVal val="ppt_x"/>
                                          </p:val>
                                        </p:tav>
                                        <p:tav tm="100000">
                                          <p:val>
                                            <p:strVal val="0-ppt_w/2"/>
                                          </p:val>
                                        </p:tav>
                                      </p:tavLst>
                                    </p:anim>
                                    <p:anim calcmode="lin" valueType="num">
                                      <p:cBhvr additive="base">
                                        <p:cTn id="214" dur="2000"/>
                                        <p:tgtEl>
                                          <p:spTgt spid="11"/>
                                        </p:tgtEl>
                                        <p:attrNameLst>
                                          <p:attrName>ppt_y</p:attrName>
                                        </p:attrNameLst>
                                      </p:cBhvr>
                                      <p:tavLst>
                                        <p:tav tm="0">
                                          <p:val>
                                            <p:strVal val="ppt_y"/>
                                          </p:val>
                                        </p:tav>
                                        <p:tav tm="100000">
                                          <p:val>
                                            <p:strVal val="1+ppt_h/2"/>
                                          </p:val>
                                        </p:tav>
                                      </p:tavLst>
                                    </p:anim>
                                    <p:set>
                                      <p:cBhvr>
                                        <p:cTn id="215" dur="1" fill="hold">
                                          <p:stCondLst>
                                            <p:cond delay="1999"/>
                                          </p:stCondLst>
                                        </p:cTn>
                                        <p:tgtEl>
                                          <p:spTgt spid="11"/>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12"/>
                                        </p:tgtEl>
                                        <p:attrNameLst>
                                          <p:attrName>ppt_x</p:attrName>
                                        </p:attrNameLst>
                                      </p:cBhvr>
                                      <p:tavLst>
                                        <p:tav tm="0">
                                          <p:val>
                                            <p:strVal val="ppt_x"/>
                                          </p:val>
                                        </p:tav>
                                        <p:tav tm="100000">
                                          <p:val>
                                            <p:strVal val="0-ppt_w/2"/>
                                          </p:val>
                                        </p:tav>
                                      </p:tavLst>
                                    </p:anim>
                                    <p:anim calcmode="lin" valueType="num">
                                      <p:cBhvr additive="base">
                                        <p:cTn id="218" dur="2000"/>
                                        <p:tgtEl>
                                          <p:spTgt spid="12"/>
                                        </p:tgtEl>
                                        <p:attrNameLst>
                                          <p:attrName>ppt_y</p:attrName>
                                        </p:attrNameLst>
                                      </p:cBhvr>
                                      <p:tavLst>
                                        <p:tav tm="0">
                                          <p:val>
                                            <p:strVal val="ppt_y"/>
                                          </p:val>
                                        </p:tav>
                                        <p:tav tm="100000">
                                          <p:val>
                                            <p:strVal val="1+ppt_h/2"/>
                                          </p:val>
                                        </p:tav>
                                      </p:tavLst>
                                    </p:anim>
                                    <p:set>
                                      <p:cBhvr>
                                        <p:cTn id="219" dur="1" fill="hold">
                                          <p:stCondLst>
                                            <p:cond delay="1999"/>
                                          </p:stCondLst>
                                        </p:cTn>
                                        <p:tgtEl>
                                          <p:spTgt spid="12"/>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13"/>
                                        </p:tgtEl>
                                        <p:attrNameLst>
                                          <p:attrName>ppt_x</p:attrName>
                                        </p:attrNameLst>
                                      </p:cBhvr>
                                      <p:tavLst>
                                        <p:tav tm="0">
                                          <p:val>
                                            <p:strVal val="ppt_x"/>
                                          </p:val>
                                        </p:tav>
                                        <p:tav tm="100000">
                                          <p:val>
                                            <p:strVal val="0-ppt_w/2"/>
                                          </p:val>
                                        </p:tav>
                                      </p:tavLst>
                                    </p:anim>
                                    <p:anim calcmode="lin" valueType="num">
                                      <p:cBhvr additive="base">
                                        <p:cTn id="222" dur="2000"/>
                                        <p:tgtEl>
                                          <p:spTgt spid="13"/>
                                        </p:tgtEl>
                                        <p:attrNameLst>
                                          <p:attrName>ppt_y</p:attrName>
                                        </p:attrNameLst>
                                      </p:cBhvr>
                                      <p:tavLst>
                                        <p:tav tm="0">
                                          <p:val>
                                            <p:strVal val="ppt_y"/>
                                          </p:val>
                                        </p:tav>
                                        <p:tav tm="100000">
                                          <p:val>
                                            <p:strVal val="1+ppt_h/2"/>
                                          </p:val>
                                        </p:tav>
                                      </p:tavLst>
                                    </p:anim>
                                    <p:set>
                                      <p:cBhvr>
                                        <p:cTn id="223" dur="1" fill="hold">
                                          <p:stCondLst>
                                            <p:cond delay="1999"/>
                                          </p:stCondLst>
                                        </p:cTn>
                                        <p:tgtEl>
                                          <p:spTgt spid="13"/>
                                        </p:tgtEl>
                                        <p:attrNameLst>
                                          <p:attrName>style.visibility</p:attrName>
                                        </p:attrNameLst>
                                      </p:cBhvr>
                                      <p:to>
                                        <p:strVal val="hidden"/>
                                      </p:to>
                                    </p:set>
                                  </p:childTnLst>
                                </p:cTn>
                              </p:par>
                              <p:par>
                                <p:cTn id="224" presetID="2" presetClass="exit" presetSubtype="12" fill="hold" grpId="2" nodeType="withEffect">
                                  <p:stCondLst>
                                    <p:cond delay="0"/>
                                  </p:stCondLst>
                                  <p:childTnLst>
                                    <p:anim calcmode="lin" valueType="num">
                                      <p:cBhvr additive="base">
                                        <p:cTn id="225" dur="2000"/>
                                        <p:tgtEl>
                                          <p:spTgt spid="14"/>
                                        </p:tgtEl>
                                        <p:attrNameLst>
                                          <p:attrName>ppt_x</p:attrName>
                                        </p:attrNameLst>
                                      </p:cBhvr>
                                      <p:tavLst>
                                        <p:tav tm="0">
                                          <p:val>
                                            <p:strVal val="ppt_x"/>
                                          </p:val>
                                        </p:tav>
                                        <p:tav tm="100000">
                                          <p:val>
                                            <p:strVal val="0-ppt_w/2"/>
                                          </p:val>
                                        </p:tav>
                                      </p:tavLst>
                                    </p:anim>
                                    <p:anim calcmode="lin" valueType="num">
                                      <p:cBhvr additive="base">
                                        <p:cTn id="226" dur="2000"/>
                                        <p:tgtEl>
                                          <p:spTgt spid="14"/>
                                        </p:tgtEl>
                                        <p:attrNameLst>
                                          <p:attrName>ppt_y</p:attrName>
                                        </p:attrNameLst>
                                      </p:cBhvr>
                                      <p:tavLst>
                                        <p:tav tm="0">
                                          <p:val>
                                            <p:strVal val="ppt_y"/>
                                          </p:val>
                                        </p:tav>
                                        <p:tav tm="100000">
                                          <p:val>
                                            <p:strVal val="1+ppt_h/2"/>
                                          </p:val>
                                        </p:tav>
                                      </p:tavLst>
                                    </p:anim>
                                    <p:set>
                                      <p:cBhvr>
                                        <p:cTn id="227" dur="1" fill="hold">
                                          <p:stCondLst>
                                            <p:cond delay="1999"/>
                                          </p:stCondLst>
                                        </p:cTn>
                                        <p:tgtEl>
                                          <p:spTgt spid="14"/>
                                        </p:tgtEl>
                                        <p:attrNameLst>
                                          <p:attrName>style.visibility</p:attrName>
                                        </p:attrNameLst>
                                      </p:cBhvr>
                                      <p:to>
                                        <p:strVal val="hidden"/>
                                      </p:to>
                                    </p:set>
                                  </p:childTnLst>
                                </p:cTn>
                              </p:par>
                              <p:par>
                                <p:cTn id="228" presetID="8" presetClass="emph" presetSubtype="0" autoRev="1" fill="hold" grpId="3" nodeType="withEffect">
                                  <p:stCondLst>
                                    <p:cond delay="0"/>
                                  </p:stCondLst>
                                  <p:childTnLst>
                                    <p:animRot by="21600000">
                                      <p:cBhvr>
                                        <p:cTn id="229" dur="2000" fill="hold"/>
                                        <p:tgtEl>
                                          <p:spTgt spid="15"/>
                                        </p:tgtEl>
                                        <p:attrNameLst>
                                          <p:attrName>r</p:attrName>
                                        </p:attrNameLst>
                                      </p:cBhvr>
                                    </p:animRot>
                                  </p:childTnLst>
                                </p:cTn>
                              </p:par>
                              <p:par>
                                <p:cTn id="230" presetID="8" presetClass="emph" presetSubtype="0" autoRev="1" fill="hold" grpId="3" nodeType="withEffect">
                                  <p:stCondLst>
                                    <p:cond delay="0"/>
                                  </p:stCondLst>
                                  <p:childTnLst>
                                    <p:animRot by="21600000">
                                      <p:cBhvr>
                                        <p:cTn id="231" dur="2000" fill="hold"/>
                                        <p:tgtEl>
                                          <p:spTgt spid="16"/>
                                        </p:tgtEl>
                                        <p:attrNameLst>
                                          <p:attrName>r</p:attrName>
                                        </p:attrNameLst>
                                      </p:cBhvr>
                                    </p:animRot>
                                  </p:childTnLst>
                                </p:cTn>
                              </p:par>
                              <p:par>
                                <p:cTn id="232" presetID="8" presetClass="emph" presetSubtype="0" autoRev="1" fill="hold" grpId="3" nodeType="withEffect">
                                  <p:stCondLst>
                                    <p:cond delay="0"/>
                                  </p:stCondLst>
                                  <p:childTnLst>
                                    <p:animRot by="21600000">
                                      <p:cBhvr>
                                        <p:cTn id="233" dur="2000" fill="hold"/>
                                        <p:tgtEl>
                                          <p:spTgt spid="17"/>
                                        </p:tgtEl>
                                        <p:attrNameLst>
                                          <p:attrName>r</p:attrName>
                                        </p:attrNameLst>
                                      </p:cBhvr>
                                    </p:animRot>
                                  </p:childTnLst>
                                </p:cTn>
                              </p:par>
                              <p:par>
                                <p:cTn id="234" presetID="8" presetClass="emph" presetSubtype="0" autoRev="1" fill="hold" grpId="3" nodeType="withEffect">
                                  <p:stCondLst>
                                    <p:cond delay="0"/>
                                  </p:stCondLst>
                                  <p:childTnLst>
                                    <p:animRot by="21600000">
                                      <p:cBhvr>
                                        <p:cTn id="235" dur="2000" fill="hold"/>
                                        <p:tgtEl>
                                          <p:spTgt spid="18"/>
                                        </p:tgtEl>
                                        <p:attrNameLst>
                                          <p:attrName>r</p:attrName>
                                        </p:attrNameLst>
                                      </p:cBhvr>
                                    </p:animRot>
                                  </p:childTnLst>
                                </p:cTn>
                              </p:par>
                              <p:par>
                                <p:cTn id="236" presetID="8" presetClass="emph" presetSubtype="0" autoRev="1" fill="hold" grpId="3"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grpId="3" nodeType="withEffect">
                                  <p:stCondLst>
                                    <p:cond delay="0"/>
                                  </p:stCondLst>
                                  <p:childTnLst>
                                    <p:animRot by="21600000">
                                      <p:cBhvr>
                                        <p:cTn id="239" dur="2000" fill="hold"/>
                                        <p:tgtEl>
                                          <p:spTgt spid="20"/>
                                        </p:tgtEl>
                                        <p:attrNameLst>
                                          <p:attrName>r</p:attrName>
                                        </p:attrNameLst>
                                      </p:cBhvr>
                                    </p:animRot>
                                  </p:childTnLst>
                                </p:cTn>
                              </p:par>
                              <p:par>
                                <p:cTn id="240" presetID="8" presetClass="emph" presetSubtype="0" autoRev="1" fill="hold" grpId="3" nodeType="withEffect">
                                  <p:stCondLst>
                                    <p:cond delay="0"/>
                                  </p:stCondLst>
                                  <p:childTnLst>
                                    <p:animRot by="21600000">
                                      <p:cBhvr>
                                        <p:cTn id="241" dur="2000" fill="hold"/>
                                        <p:tgtEl>
                                          <p:spTgt spid="21"/>
                                        </p:tgtEl>
                                        <p:attrNameLst>
                                          <p:attrName>r</p:attrName>
                                        </p:attrNameLst>
                                      </p:cBhvr>
                                    </p:animRot>
                                  </p:childTnLst>
                                </p:cTn>
                              </p:par>
                              <p:par>
                                <p:cTn id="242" presetID="8" presetClass="emph" presetSubtype="0" autoRev="1" fill="hold" grpId="3"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grpId="3"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grpId="3" nodeType="withEffect">
                                  <p:stCondLst>
                                    <p:cond delay="0"/>
                                  </p:stCondLst>
                                  <p:childTnLst>
                                    <p:animRot by="21600000">
                                      <p:cBhvr>
                                        <p:cTn id="247" dur="2000" fill="hold"/>
                                        <p:tgtEl>
                                          <p:spTgt spid="24"/>
                                        </p:tgtEl>
                                        <p:attrNameLst>
                                          <p:attrName>r</p:attrName>
                                        </p:attrNameLst>
                                      </p:cBhvr>
                                    </p:animRot>
                                  </p:childTnLst>
                                </p:cTn>
                              </p:par>
                              <p:par>
                                <p:cTn id="248" presetID="8" presetClass="emph" presetSubtype="0" autoRev="1" fill="hold" grpId="3" nodeType="withEffect">
                                  <p:stCondLst>
                                    <p:cond delay="0"/>
                                  </p:stCondLst>
                                  <p:childTnLst>
                                    <p:animRot by="21600000">
                                      <p:cBhvr>
                                        <p:cTn id="249" dur="2000" fill="hold"/>
                                        <p:tgtEl>
                                          <p:spTgt spid="25"/>
                                        </p:tgtEl>
                                        <p:attrNameLst>
                                          <p:attrName>r</p:attrName>
                                        </p:attrNameLst>
                                      </p:cBhvr>
                                    </p:animRot>
                                  </p:childTnLst>
                                </p:cTn>
                              </p:par>
                              <p:par>
                                <p:cTn id="250" presetID="8" presetClass="emph" presetSubtype="0" autoRev="1" fill="hold" grpId="3" nodeType="withEffect">
                                  <p:stCondLst>
                                    <p:cond delay="0"/>
                                  </p:stCondLst>
                                  <p:childTnLst>
                                    <p:animRot by="-21600000">
                                      <p:cBhvr>
                                        <p:cTn id="251" dur="2000" fill="hold"/>
                                        <p:tgtEl>
                                          <p:spTgt spid="4"/>
                                        </p:tgtEl>
                                        <p:attrNameLst>
                                          <p:attrName>r</p:attrName>
                                        </p:attrNameLst>
                                      </p:cBhvr>
                                    </p:animRot>
                                  </p:childTnLst>
                                </p:cTn>
                              </p:par>
                              <p:par>
                                <p:cTn id="252" presetID="8" presetClass="emph" presetSubtype="0" autoRev="1" fill="hold" grpId="3" nodeType="withEffect">
                                  <p:stCondLst>
                                    <p:cond delay="0"/>
                                  </p:stCondLst>
                                  <p:childTnLst>
                                    <p:animRot by="-21600000">
                                      <p:cBhvr>
                                        <p:cTn id="253" dur="2000" fill="hold"/>
                                        <p:tgtEl>
                                          <p:spTgt spid="5"/>
                                        </p:tgtEl>
                                        <p:attrNameLst>
                                          <p:attrName>r</p:attrName>
                                        </p:attrNameLst>
                                      </p:cBhvr>
                                    </p:animRot>
                                  </p:childTnLst>
                                </p:cTn>
                              </p:par>
                              <p:par>
                                <p:cTn id="254" presetID="8" presetClass="emph" presetSubtype="0" autoRev="1" fill="hold" grpId="3" nodeType="withEffect">
                                  <p:stCondLst>
                                    <p:cond delay="0"/>
                                  </p:stCondLst>
                                  <p:childTnLst>
                                    <p:animRot by="-21600000">
                                      <p:cBhvr>
                                        <p:cTn id="255" dur="2000" fill="hold"/>
                                        <p:tgtEl>
                                          <p:spTgt spid="6"/>
                                        </p:tgtEl>
                                        <p:attrNameLst>
                                          <p:attrName>r</p:attrName>
                                        </p:attrNameLst>
                                      </p:cBhvr>
                                    </p:animRot>
                                  </p:childTnLst>
                                </p:cTn>
                              </p:par>
                              <p:par>
                                <p:cTn id="256" presetID="8" presetClass="emph" presetSubtype="0" autoRev="1" fill="hold" grpId="3" nodeType="withEffect">
                                  <p:stCondLst>
                                    <p:cond delay="0"/>
                                  </p:stCondLst>
                                  <p:childTnLst>
                                    <p:animRot by="-21600000">
                                      <p:cBhvr>
                                        <p:cTn id="257" dur="2000" fill="hold"/>
                                        <p:tgtEl>
                                          <p:spTgt spid="7"/>
                                        </p:tgtEl>
                                        <p:attrNameLst>
                                          <p:attrName>r</p:attrName>
                                        </p:attrNameLst>
                                      </p:cBhvr>
                                    </p:animRot>
                                  </p:childTnLst>
                                </p:cTn>
                              </p:par>
                              <p:par>
                                <p:cTn id="258" presetID="8" presetClass="emph" presetSubtype="0" autoRev="1" fill="hold" grpId="3" nodeType="withEffect">
                                  <p:stCondLst>
                                    <p:cond delay="0"/>
                                  </p:stCondLst>
                                  <p:childTnLst>
                                    <p:animRot by="-21600000">
                                      <p:cBhvr>
                                        <p:cTn id="259" dur="2000" fill="hold"/>
                                        <p:tgtEl>
                                          <p:spTgt spid="8"/>
                                        </p:tgtEl>
                                        <p:attrNameLst>
                                          <p:attrName>r</p:attrName>
                                        </p:attrNameLst>
                                      </p:cBhvr>
                                    </p:animRot>
                                  </p:childTnLst>
                                </p:cTn>
                              </p:par>
                              <p:par>
                                <p:cTn id="260" presetID="8" presetClass="emph" presetSubtype="0" autoRev="1" fill="hold" grpId="3" nodeType="withEffect">
                                  <p:stCondLst>
                                    <p:cond delay="0"/>
                                  </p:stCondLst>
                                  <p:childTnLst>
                                    <p:animRot by="-21600000">
                                      <p:cBhvr>
                                        <p:cTn id="261" dur="2000" fill="hold"/>
                                        <p:tgtEl>
                                          <p:spTgt spid="9"/>
                                        </p:tgtEl>
                                        <p:attrNameLst>
                                          <p:attrName>r</p:attrName>
                                        </p:attrNameLst>
                                      </p:cBhvr>
                                    </p:animRot>
                                  </p:childTnLst>
                                </p:cTn>
                              </p:par>
                              <p:par>
                                <p:cTn id="262" presetID="8" presetClass="emph" presetSubtype="0" autoRev="1" fill="hold" grpId="3" nodeType="withEffect">
                                  <p:stCondLst>
                                    <p:cond delay="0"/>
                                  </p:stCondLst>
                                  <p:childTnLst>
                                    <p:animRot by="-21600000">
                                      <p:cBhvr>
                                        <p:cTn id="263" dur="2000" fill="hold"/>
                                        <p:tgtEl>
                                          <p:spTgt spid="10"/>
                                        </p:tgtEl>
                                        <p:attrNameLst>
                                          <p:attrName>r</p:attrName>
                                        </p:attrNameLst>
                                      </p:cBhvr>
                                    </p:animRot>
                                  </p:childTnLst>
                                </p:cTn>
                              </p:par>
                              <p:par>
                                <p:cTn id="264" presetID="8" presetClass="emph" presetSubtype="0" autoRev="1" fill="hold" grpId="3" nodeType="withEffect">
                                  <p:stCondLst>
                                    <p:cond delay="0"/>
                                  </p:stCondLst>
                                  <p:childTnLst>
                                    <p:animRot by="-21600000">
                                      <p:cBhvr>
                                        <p:cTn id="265" dur="2000" fill="hold"/>
                                        <p:tgtEl>
                                          <p:spTgt spid="11"/>
                                        </p:tgtEl>
                                        <p:attrNameLst>
                                          <p:attrName>r</p:attrName>
                                        </p:attrNameLst>
                                      </p:cBhvr>
                                    </p:animRot>
                                  </p:childTnLst>
                                </p:cTn>
                              </p:par>
                              <p:par>
                                <p:cTn id="266" presetID="8" presetClass="emph" presetSubtype="0" autoRev="1" fill="hold" grpId="3" nodeType="withEffect">
                                  <p:stCondLst>
                                    <p:cond delay="0"/>
                                  </p:stCondLst>
                                  <p:childTnLst>
                                    <p:animRot by="-21600000">
                                      <p:cBhvr>
                                        <p:cTn id="267" dur="2000" fill="hold"/>
                                        <p:tgtEl>
                                          <p:spTgt spid="12"/>
                                        </p:tgtEl>
                                        <p:attrNameLst>
                                          <p:attrName>r</p:attrName>
                                        </p:attrNameLst>
                                      </p:cBhvr>
                                    </p:animRot>
                                  </p:childTnLst>
                                </p:cTn>
                              </p:par>
                              <p:par>
                                <p:cTn id="268" presetID="8" presetClass="emph" presetSubtype="0" autoRev="1" fill="hold" grpId="3" nodeType="withEffect">
                                  <p:stCondLst>
                                    <p:cond delay="0"/>
                                  </p:stCondLst>
                                  <p:childTnLst>
                                    <p:animRot by="-21600000">
                                      <p:cBhvr>
                                        <p:cTn id="269" dur="2000" fill="hold"/>
                                        <p:tgtEl>
                                          <p:spTgt spid="13"/>
                                        </p:tgtEl>
                                        <p:attrNameLst>
                                          <p:attrName>r</p:attrName>
                                        </p:attrNameLst>
                                      </p:cBhvr>
                                    </p:animRot>
                                  </p:childTnLst>
                                </p:cTn>
                              </p:par>
                              <p:par>
                                <p:cTn id="270" presetID="8" presetClass="emph" presetSubtype="0" autoRev="1" fill="hold" grpId="3" nodeType="withEffect">
                                  <p:stCondLst>
                                    <p:cond delay="0"/>
                                  </p:stCondLst>
                                  <p:childTnLst>
                                    <p:animRot by="-21600000">
                                      <p:cBhvr>
                                        <p:cTn id="271" dur="2000" fill="hold"/>
                                        <p:tgtEl>
                                          <p:spTgt spid="14"/>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11000">
              <a:schemeClr val="accent6">
                <a:lumMod val="50000"/>
              </a:schemeClr>
            </a:gs>
            <a:gs pos="64999">
              <a:srgbClr val="F0EBD5"/>
            </a:gs>
            <a:gs pos="100000">
              <a:srgbClr val="D1C39F"/>
            </a:gs>
          </a:gsLst>
          <a:lin ang="0" scaled="0"/>
        </a:gradFill>
        <a:effectLst/>
      </p:bgPr>
    </p:bg>
    <p:spTree>
      <p:nvGrpSpPr>
        <p:cNvPr id="1" name=""/>
        <p:cNvGrpSpPr/>
        <p:nvPr/>
      </p:nvGrpSpPr>
      <p:grpSpPr>
        <a:xfrm>
          <a:off x="0" y="0"/>
          <a:ext cx="0" cy="0"/>
          <a:chOff x="0" y="0"/>
          <a:chExt cx="0" cy="0"/>
        </a:xfrm>
      </p:grpSpPr>
      <p:pic>
        <p:nvPicPr>
          <p:cNvPr id="2" name="1 Imagen" descr="stock-photo-197817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3143240" y="0"/>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286248" y="0"/>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3143240" y="642924"/>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flipH="1">
            <a:off x="4286248" y="642924"/>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3143240" y="1285884"/>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286248" y="1285884"/>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3143240" y="1928808"/>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286248" y="1928808"/>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3143240" y="2571768"/>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flipH="1">
            <a:off x="4286248" y="2571768"/>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3143240" y="3214692"/>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flipH="1">
            <a:off x="4286248" y="3214692"/>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3143240" y="3857652"/>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flipH="1">
            <a:off x="4286248" y="3857652"/>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a:off x="3143240" y="4500576"/>
            <a:ext cx="1714512"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286248" y="4500576"/>
            <a:ext cx="1643074" cy="857256"/>
          </a:xfrm>
          <a:prstGeom prst="wave">
            <a:avLst>
              <a:gd name="adj1" fmla="val 20000"/>
              <a:gd name="adj2" fmla="val 0"/>
            </a:avLst>
          </a:prstGeom>
          <a:noFill/>
          <a:ln>
            <a:solidFill>
              <a:schemeClr val="bg1">
                <a:lumMod val="95000"/>
              </a:schemeClr>
            </a:solidFill>
            <a:prstDash val="sysDot"/>
          </a:ln>
          <a:effectLst>
            <a:glow rad="101600">
              <a:schemeClr val="accent6">
                <a:satMod val="175000"/>
                <a:alpha val="40000"/>
              </a:scheme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36" y="-428646"/>
            <a:ext cx="10572824" cy="6643734"/>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grpId="1"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grpId="1"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grpId="1"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grpId="1"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grpId="1"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grpId="3"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grpId="3"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grpId="3"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grpId="3"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grpId="3"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grpId="3"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grpId="3"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grpId="3"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grpId="3"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grpId="3"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grpId="3"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grpId="3"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grpId="3"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grpId="3"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grpId="3" nodeType="withEffect">
                                  <p:stCondLst>
                                    <p:cond delay="0"/>
                                  </p:stCondLst>
                                  <p:childTnLst>
                                    <p:animRot by="21600000">
                                      <p:cBhvr>
                                        <p:cTn id="199" dur="2000" fill="hold"/>
                                        <p:tgtEl>
                                          <p:spTgt spid="18"/>
                                        </p:tgtEl>
                                        <p:attrNameLst>
                                          <p:attrName>r</p:attrName>
                                        </p:attrNameLst>
                                      </p:cBhvr>
                                    </p:animRot>
                                  </p:childTnLst>
                                </p:cTn>
                              </p:par>
                              <p:par>
                                <p:cTn id="200" presetID="16" presetClass="entr" presetSubtype="37"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Effect transition="in" filter="barn(outVertical)">
                                      <p:cBhvr>
                                        <p:cTn id="202" dur="2000"/>
                                        <p:tgtEl>
                                          <p:spTgt spid="2"/>
                                        </p:tgtEl>
                                      </p:cBhvr>
                                    </p:animEffect>
                                  </p:childTnLst>
                                </p:cTn>
                              </p:par>
                              <p:par>
                                <p:cTn id="203" presetID="17" presetClass="entr" presetSubtype="1" fill="hold" nodeType="withEffect">
                                  <p:stCondLst>
                                    <p:cond delay="0"/>
                                  </p:stCondLst>
                                  <p:childTnLst>
                                    <p:set>
                                      <p:cBhvr>
                                        <p:cTn id="204" dur="1" fill="hold">
                                          <p:stCondLst>
                                            <p:cond delay="0"/>
                                          </p:stCondLst>
                                        </p:cTn>
                                        <p:tgtEl>
                                          <p:spTgt spid="2"/>
                                        </p:tgtEl>
                                        <p:attrNameLst>
                                          <p:attrName>style.visibility</p:attrName>
                                        </p:attrNameLst>
                                      </p:cBhvr>
                                      <p:to>
                                        <p:strVal val="visible"/>
                                      </p:to>
                                    </p:set>
                                    <p:anim calcmode="lin" valueType="num">
                                      <p:cBhvr>
                                        <p:cTn id="205" dur="2000" fill="hold"/>
                                        <p:tgtEl>
                                          <p:spTgt spid="2"/>
                                        </p:tgtEl>
                                        <p:attrNameLst>
                                          <p:attrName>ppt_x</p:attrName>
                                        </p:attrNameLst>
                                      </p:cBhvr>
                                      <p:tavLst>
                                        <p:tav tm="0">
                                          <p:val>
                                            <p:strVal val="#ppt_x"/>
                                          </p:val>
                                        </p:tav>
                                        <p:tav tm="100000">
                                          <p:val>
                                            <p:strVal val="#ppt_x"/>
                                          </p:val>
                                        </p:tav>
                                      </p:tavLst>
                                    </p:anim>
                                    <p:anim calcmode="lin" valueType="num">
                                      <p:cBhvr>
                                        <p:cTn id="206" dur="2000" fill="hold"/>
                                        <p:tgtEl>
                                          <p:spTgt spid="2"/>
                                        </p:tgtEl>
                                        <p:attrNameLst>
                                          <p:attrName>ppt_y</p:attrName>
                                        </p:attrNameLst>
                                      </p:cBhvr>
                                      <p:tavLst>
                                        <p:tav tm="0">
                                          <p:val>
                                            <p:strVal val="#ppt_y-#ppt_h/2"/>
                                          </p:val>
                                        </p:tav>
                                        <p:tav tm="100000">
                                          <p:val>
                                            <p:strVal val="#ppt_y"/>
                                          </p:val>
                                        </p:tav>
                                      </p:tavLst>
                                    </p:anim>
                                    <p:anim calcmode="lin" valueType="num">
                                      <p:cBhvr>
                                        <p:cTn id="207" dur="2000" fill="hold"/>
                                        <p:tgtEl>
                                          <p:spTgt spid="2"/>
                                        </p:tgtEl>
                                        <p:attrNameLst>
                                          <p:attrName>ppt_w</p:attrName>
                                        </p:attrNameLst>
                                      </p:cBhvr>
                                      <p:tavLst>
                                        <p:tav tm="0">
                                          <p:val>
                                            <p:strVal val="#ppt_w"/>
                                          </p:val>
                                        </p:tav>
                                        <p:tav tm="100000">
                                          <p:val>
                                            <p:strVal val="#ppt_w"/>
                                          </p:val>
                                        </p:tav>
                                      </p:tavLst>
                                    </p:anim>
                                    <p:anim calcmode="lin" valueType="num">
                                      <p:cBhvr>
                                        <p:cTn id="208"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2071670" y="1428742"/>
            <a:ext cx="5214974" cy="2862322"/>
          </a:xfrm>
          <a:prstGeom prst="rect">
            <a:avLst/>
          </a:prstGeom>
          <a:noFill/>
        </p:spPr>
        <p:txBody>
          <a:bodyPr wrap="square" rtlCol="0">
            <a:spAutoFit/>
          </a:bodyPr>
          <a:lstStyle/>
          <a:p>
            <a:pPr algn="ctr"/>
            <a:r>
              <a:rPr lang="es-PE" b="1" dirty="0" smtClean="0">
                <a:solidFill>
                  <a:srgbClr val="6B3305"/>
                </a:solidFill>
              </a:rPr>
              <a:t>“Rompe la rutina” Hacer todos los días lo mismo y de la misma manera, termina por consumir nuestros ánimos y nos obliga a pensar que nada diferente nos queda por pasar</a:t>
            </a:r>
          </a:p>
          <a:p>
            <a:pPr algn="ctr"/>
            <a:endParaRPr lang="es-PE" b="1" dirty="0" smtClean="0">
              <a:solidFill>
                <a:srgbClr val="6B3305"/>
              </a:solidFill>
            </a:endParaRPr>
          </a:p>
          <a:p>
            <a:pPr algn="ctr"/>
            <a:r>
              <a:rPr lang="es-PE" b="1" dirty="0" smtClean="0">
                <a:solidFill>
                  <a:srgbClr val="6B3305"/>
                </a:solidFill>
              </a:rPr>
              <a:t>“Usa los errores para evitar cometerlos nuevamente”</a:t>
            </a:r>
            <a:r>
              <a:rPr lang="es-PE" dirty="0" smtClean="0">
                <a:solidFill>
                  <a:srgbClr val="6B3305"/>
                </a:solidFill>
              </a:rPr>
              <a:t> </a:t>
            </a:r>
            <a:r>
              <a:rPr lang="es-PE" b="1" dirty="0" smtClean="0">
                <a:solidFill>
                  <a:srgbClr val="6B3305"/>
                </a:solidFill>
              </a:rPr>
              <a:t>Obvio que todos cometemos errores, nunca podrás comparar tu vida de no haber cometido alguno con la que llevas ahora, pero de seguro tendría mucho menos aprendizaje.</a:t>
            </a:r>
          </a:p>
          <a:p>
            <a:pPr algn="ctr"/>
            <a:endParaRPr lang="es-PE" b="1" dirty="0" smtClean="0">
              <a:solidFill>
                <a:srgbClr val="6B3305"/>
              </a:solidFill>
            </a:endParaRP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7030A0"/>
            </a:gs>
            <a:gs pos="53000">
              <a:srgbClr val="D4DEFF"/>
            </a:gs>
            <a:gs pos="83000">
              <a:srgbClr val="D4DEFF"/>
            </a:gs>
            <a:gs pos="100000">
              <a:srgbClr val="96AB94"/>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762786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8099508">
            <a:off x="3948879" y="1091373"/>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Lágrima"/>
          <p:cNvSpPr/>
          <p:nvPr/>
        </p:nvSpPr>
        <p:spPr>
          <a:xfrm rot="13432488">
            <a:off x="4880006" y="1879625"/>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Lágrima"/>
          <p:cNvSpPr/>
          <p:nvPr/>
        </p:nvSpPr>
        <p:spPr>
          <a:xfrm rot="19211409">
            <a:off x="3876717" y="2733723"/>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Lágrima"/>
          <p:cNvSpPr/>
          <p:nvPr/>
        </p:nvSpPr>
        <p:spPr>
          <a:xfrm rot="2736348">
            <a:off x="3022730" y="1879735"/>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Lágrima"/>
          <p:cNvSpPr/>
          <p:nvPr/>
        </p:nvSpPr>
        <p:spPr>
          <a:xfrm rot="10800000">
            <a:off x="4500562" y="1357304"/>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Lágrima"/>
          <p:cNvSpPr/>
          <p:nvPr/>
        </p:nvSpPr>
        <p:spPr>
          <a:xfrm rot="16355444">
            <a:off x="4454373" y="2525561"/>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Lágrima"/>
          <p:cNvSpPr/>
          <p:nvPr/>
        </p:nvSpPr>
        <p:spPr>
          <a:xfrm rot="235682">
            <a:off x="3252485" y="2466681"/>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Lágrima"/>
          <p:cNvSpPr/>
          <p:nvPr/>
        </p:nvSpPr>
        <p:spPr>
          <a:xfrm rot="6088845">
            <a:off x="3459871" y="1245308"/>
            <a:ext cx="1143008" cy="1143008"/>
          </a:xfrm>
          <a:prstGeom prst="teardrop">
            <a:avLst/>
          </a:prstGeom>
          <a:noFill/>
          <a:ln>
            <a:solidFill>
              <a:schemeClr val="bg1"/>
            </a:solidFill>
            <a:prstDash val="sysDot"/>
          </a:ln>
          <a:effectLst>
            <a:glow rad="635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23" presetClass="entr" presetSubtype="528" fill="hold" grpId="0"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ppt_w</p:attrName>
                                        </p:attrNameLst>
                                      </p:cBhvr>
                                      <p:tavLst>
                                        <p:tav tm="0">
                                          <p:val>
                                            <p:fltVal val="0"/>
                                          </p:val>
                                        </p:tav>
                                        <p:tav tm="100000">
                                          <p:val>
                                            <p:strVal val="#ppt_w"/>
                                          </p:val>
                                        </p:tav>
                                      </p:tavLst>
                                    </p:anim>
                                    <p:anim calcmode="lin" valueType="num">
                                      <p:cBhvr>
                                        <p:cTn id="22" dur="2000" fill="hold"/>
                                        <p:tgtEl>
                                          <p:spTgt spid="5"/>
                                        </p:tgtEl>
                                        <p:attrNameLst>
                                          <p:attrName>ppt_h</p:attrName>
                                        </p:attrNameLst>
                                      </p:cBhvr>
                                      <p:tavLst>
                                        <p:tav tm="0">
                                          <p:val>
                                            <p:fltVal val="0"/>
                                          </p:val>
                                        </p:tav>
                                        <p:tav tm="100000">
                                          <p:val>
                                            <p:strVal val="#ppt_h"/>
                                          </p:val>
                                        </p:tav>
                                      </p:tavLst>
                                    </p:anim>
                                    <p:anim calcmode="lin" valueType="num">
                                      <p:cBhvr>
                                        <p:cTn id="23" dur="2000" fill="hold"/>
                                        <p:tgtEl>
                                          <p:spTgt spid="5"/>
                                        </p:tgtEl>
                                        <p:attrNameLst>
                                          <p:attrName>ppt_x</p:attrName>
                                        </p:attrNameLst>
                                      </p:cBhvr>
                                      <p:tavLst>
                                        <p:tav tm="0">
                                          <p:val>
                                            <p:fltVal val="0.5"/>
                                          </p:val>
                                        </p:tav>
                                        <p:tav tm="100000">
                                          <p:val>
                                            <p:strVal val="#ppt_x"/>
                                          </p:val>
                                        </p:tav>
                                      </p:tavLst>
                                    </p:anim>
                                    <p:anim calcmode="lin" valueType="num">
                                      <p:cBhvr>
                                        <p:cTn id="24" dur="2000" fill="hold"/>
                                        <p:tgtEl>
                                          <p:spTgt spid="5"/>
                                        </p:tgtEl>
                                        <p:attrNameLst>
                                          <p:attrName>ppt_y</p:attrName>
                                        </p:attrNameLst>
                                      </p:cBhvr>
                                      <p:tavLst>
                                        <p:tav tm="0">
                                          <p:val>
                                            <p:fltVal val="0.5"/>
                                          </p:val>
                                        </p:tav>
                                        <p:tav tm="100000">
                                          <p:val>
                                            <p:strVal val="#ppt_y"/>
                                          </p:val>
                                        </p:tav>
                                      </p:tavLst>
                                    </p:anim>
                                  </p:childTnLst>
                                </p:cTn>
                              </p:par>
                              <p:par>
                                <p:cTn id="25" presetID="23" presetClass="entr" presetSubtype="528" fill="hold" grpId="0"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ppt_w</p:attrName>
                                        </p:attrNameLst>
                                      </p:cBhvr>
                                      <p:tavLst>
                                        <p:tav tm="0">
                                          <p:val>
                                            <p:fltVal val="0"/>
                                          </p:val>
                                        </p:tav>
                                        <p:tav tm="100000">
                                          <p:val>
                                            <p:strVal val="#ppt_w"/>
                                          </p:val>
                                        </p:tav>
                                      </p:tavLst>
                                    </p:anim>
                                    <p:anim calcmode="lin" valueType="num">
                                      <p:cBhvr>
                                        <p:cTn id="28" dur="2000" fill="hold"/>
                                        <p:tgtEl>
                                          <p:spTgt spid="6"/>
                                        </p:tgtEl>
                                        <p:attrNameLst>
                                          <p:attrName>ppt_h</p:attrName>
                                        </p:attrNameLst>
                                      </p:cBhvr>
                                      <p:tavLst>
                                        <p:tav tm="0">
                                          <p:val>
                                            <p:fltVal val="0"/>
                                          </p:val>
                                        </p:tav>
                                        <p:tav tm="100000">
                                          <p:val>
                                            <p:strVal val="#ppt_h"/>
                                          </p:val>
                                        </p:tav>
                                      </p:tavLst>
                                    </p:anim>
                                    <p:anim calcmode="lin" valueType="num">
                                      <p:cBhvr>
                                        <p:cTn id="29" dur="2000" fill="hold"/>
                                        <p:tgtEl>
                                          <p:spTgt spid="6"/>
                                        </p:tgtEl>
                                        <p:attrNameLst>
                                          <p:attrName>ppt_x</p:attrName>
                                        </p:attrNameLst>
                                      </p:cBhvr>
                                      <p:tavLst>
                                        <p:tav tm="0">
                                          <p:val>
                                            <p:fltVal val="0.5"/>
                                          </p:val>
                                        </p:tav>
                                        <p:tav tm="100000">
                                          <p:val>
                                            <p:strVal val="#ppt_x"/>
                                          </p:val>
                                        </p:tav>
                                      </p:tavLst>
                                    </p:anim>
                                    <p:anim calcmode="lin" valueType="num">
                                      <p:cBhvr>
                                        <p:cTn id="30" dur="2000" fill="hold"/>
                                        <p:tgtEl>
                                          <p:spTgt spid="6"/>
                                        </p:tgtEl>
                                        <p:attrNameLst>
                                          <p:attrName>ppt_y</p:attrName>
                                        </p:attrNameLst>
                                      </p:cBhvr>
                                      <p:tavLst>
                                        <p:tav tm="0">
                                          <p:val>
                                            <p:fltVal val="0.5"/>
                                          </p:val>
                                        </p:tav>
                                        <p:tav tm="100000">
                                          <p:val>
                                            <p:strVal val="#ppt_y"/>
                                          </p:val>
                                        </p:tav>
                                      </p:tavLst>
                                    </p:anim>
                                  </p:childTnLst>
                                </p:cTn>
                              </p:par>
                              <p:par>
                                <p:cTn id="31" presetID="23" presetClass="entr" presetSubtype="528" fill="hold" grpId="0"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ppt_w</p:attrName>
                                        </p:attrNameLst>
                                      </p:cBhvr>
                                      <p:tavLst>
                                        <p:tav tm="0">
                                          <p:val>
                                            <p:fltVal val="0"/>
                                          </p:val>
                                        </p:tav>
                                        <p:tav tm="100000">
                                          <p:val>
                                            <p:strVal val="#ppt_w"/>
                                          </p:val>
                                        </p:tav>
                                      </p:tavLst>
                                    </p:anim>
                                    <p:anim calcmode="lin" valueType="num">
                                      <p:cBhvr>
                                        <p:cTn id="34" dur="2000" fill="hold"/>
                                        <p:tgtEl>
                                          <p:spTgt spid="7"/>
                                        </p:tgtEl>
                                        <p:attrNameLst>
                                          <p:attrName>ppt_h</p:attrName>
                                        </p:attrNameLst>
                                      </p:cBhvr>
                                      <p:tavLst>
                                        <p:tav tm="0">
                                          <p:val>
                                            <p:fltVal val="0"/>
                                          </p:val>
                                        </p:tav>
                                        <p:tav tm="100000">
                                          <p:val>
                                            <p:strVal val="#ppt_h"/>
                                          </p:val>
                                        </p:tav>
                                      </p:tavLst>
                                    </p:anim>
                                    <p:anim calcmode="lin" valueType="num">
                                      <p:cBhvr>
                                        <p:cTn id="35" dur="2000" fill="hold"/>
                                        <p:tgtEl>
                                          <p:spTgt spid="7"/>
                                        </p:tgtEl>
                                        <p:attrNameLst>
                                          <p:attrName>ppt_x</p:attrName>
                                        </p:attrNameLst>
                                      </p:cBhvr>
                                      <p:tavLst>
                                        <p:tav tm="0">
                                          <p:val>
                                            <p:fltVal val="0.5"/>
                                          </p:val>
                                        </p:tav>
                                        <p:tav tm="100000">
                                          <p:val>
                                            <p:strVal val="#ppt_x"/>
                                          </p:val>
                                        </p:tav>
                                      </p:tavLst>
                                    </p:anim>
                                    <p:anim calcmode="lin" valueType="num">
                                      <p:cBhvr>
                                        <p:cTn id="36" dur="2000" fill="hold"/>
                                        <p:tgtEl>
                                          <p:spTgt spid="7"/>
                                        </p:tgtEl>
                                        <p:attrNameLst>
                                          <p:attrName>ppt_y</p:attrName>
                                        </p:attrNameLst>
                                      </p:cBhvr>
                                      <p:tavLst>
                                        <p:tav tm="0">
                                          <p:val>
                                            <p:fltVal val="0.5"/>
                                          </p:val>
                                        </p:tav>
                                        <p:tav tm="100000">
                                          <p:val>
                                            <p:strVal val="#ppt_y"/>
                                          </p:val>
                                        </p:tav>
                                      </p:tavLst>
                                    </p:anim>
                                  </p:childTnLst>
                                </p:cTn>
                              </p:par>
                              <p:par>
                                <p:cTn id="37" presetID="23" presetClass="entr" presetSubtype="528" fill="hold" grpId="0"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ppt_w</p:attrName>
                                        </p:attrNameLst>
                                      </p:cBhvr>
                                      <p:tavLst>
                                        <p:tav tm="0">
                                          <p:val>
                                            <p:fltVal val="0"/>
                                          </p:val>
                                        </p:tav>
                                        <p:tav tm="100000">
                                          <p:val>
                                            <p:strVal val="#ppt_w"/>
                                          </p:val>
                                        </p:tav>
                                      </p:tavLst>
                                    </p:anim>
                                    <p:anim calcmode="lin" valueType="num">
                                      <p:cBhvr>
                                        <p:cTn id="40" dur="2000" fill="hold"/>
                                        <p:tgtEl>
                                          <p:spTgt spid="8"/>
                                        </p:tgtEl>
                                        <p:attrNameLst>
                                          <p:attrName>ppt_h</p:attrName>
                                        </p:attrNameLst>
                                      </p:cBhvr>
                                      <p:tavLst>
                                        <p:tav tm="0">
                                          <p:val>
                                            <p:fltVal val="0"/>
                                          </p:val>
                                        </p:tav>
                                        <p:tav tm="100000">
                                          <p:val>
                                            <p:strVal val="#ppt_h"/>
                                          </p:val>
                                        </p:tav>
                                      </p:tavLst>
                                    </p:anim>
                                    <p:anim calcmode="lin" valueType="num">
                                      <p:cBhvr>
                                        <p:cTn id="41" dur="2000" fill="hold"/>
                                        <p:tgtEl>
                                          <p:spTgt spid="8"/>
                                        </p:tgtEl>
                                        <p:attrNameLst>
                                          <p:attrName>ppt_x</p:attrName>
                                        </p:attrNameLst>
                                      </p:cBhvr>
                                      <p:tavLst>
                                        <p:tav tm="0">
                                          <p:val>
                                            <p:fltVal val="0.5"/>
                                          </p:val>
                                        </p:tav>
                                        <p:tav tm="100000">
                                          <p:val>
                                            <p:strVal val="#ppt_x"/>
                                          </p:val>
                                        </p:tav>
                                      </p:tavLst>
                                    </p:anim>
                                    <p:anim calcmode="lin" valueType="num">
                                      <p:cBhvr>
                                        <p:cTn id="42" dur="2000" fill="hold"/>
                                        <p:tgtEl>
                                          <p:spTgt spid="8"/>
                                        </p:tgtEl>
                                        <p:attrNameLst>
                                          <p:attrName>ppt_y</p:attrName>
                                        </p:attrNameLst>
                                      </p:cBhvr>
                                      <p:tavLst>
                                        <p:tav tm="0">
                                          <p:val>
                                            <p:fltVal val="0.5"/>
                                          </p:val>
                                        </p:tav>
                                        <p:tav tm="100000">
                                          <p:val>
                                            <p:strVal val="#ppt_y"/>
                                          </p:val>
                                        </p:tav>
                                      </p:tavLst>
                                    </p:anim>
                                  </p:childTnLst>
                                </p:cTn>
                              </p:par>
                              <p:par>
                                <p:cTn id="43" presetID="23" presetClass="entr" presetSubtype="528" fill="hold" grpId="0"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ppt_w</p:attrName>
                                        </p:attrNameLst>
                                      </p:cBhvr>
                                      <p:tavLst>
                                        <p:tav tm="0">
                                          <p:val>
                                            <p:fltVal val="0"/>
                                          </p:val>
                                        </p:tav>
                                        <p:tav tm="100000">
                                          <p:val>
                                            <p:strVal val="#ppt_w"/>
                                          </p:val>
                                        </p:tav>
                                      </p:tavLst>
                                    </p:anim>
                                    <p:anim calcmode="lin" valueType="num">
                                      <p:cBhvr>
                                        <p:cTn id="46" dur="2000" fill="hold"/>
                                        <p:tgtEl>
                                          <p:spTgt spid="9"/>
                                        </p:tgtEl>
                                        <p:attrNameLst>
                                          <p:attrName>ppt_h</p:attrName>
                                        </p:attrNameLst>
                                      </p:cBhvr>
                                      <p:tavLst>
                                        <p:tav tm="0">
                                          <p:val>
                                            <p:fltVal val="0"/>
                                          </p:val>
                                        </p:tav>
                                        <p:tav tm="100000">
                                          <p:val>
                                            <p:strVal val="#ppt_h"/>
                                          </p:val>
                                        </p:tav>
                                      </p:tavLst>
                                    </p:anim>
                                    <p:anim calcmode="lin" valueType="num">
                                      <p:cBhvr>
                                        <p:cTn id="47" dur="2000" fill="hold"/>
                                        <p:tgtEl>
                                          <p:spTgt spid="9"/>
                                        </p:tgtEl>
                                        <p:attrNameLst>
                                          <p:attrName>ppt_x</p:attrName>
                                        </p:attrNameLst>
                                      </p:cBhvr>
                                      <p:tavLst>
                                        <p:tav tm="0">
                                          <p:val>
                                            <p:fltVal val="0.5"/>
                                          </p:val>
                                        </p:tav>
                                        <p:tav tm="100000">
                                          <p:val>
                                            <p:strVal val="#ppt_x"/>
                                          </p:val>
                                        </p:tav>
                                      </p:tavLst>
                                    </p:anim>
                                    <p:anim calcmode="lin" valueType="num">
                                      <p:cBhvr>
                                        <p:cTn id="48" dur="2000" fill="hold"/>
                                        <p:tgtEl>
                                          <p:spTgt spid="9"/>
                                        </p:tgtEl>
                                        <p:attrNameLst>
                                          <p:attrName>ppt_y</p:attrName>
                                        </p:attrNameLst>
                                      </p:cBhvr>
                                      <p:tavLst>
                                        <p:tav tm="0">
                                          <p:val>
                                            <p:fltVal val="0.5"/>
                                          </p:val>
                                        </p:tav>
                                        <p:tav tm="100000">
                                          <p:val>
                                            <p:strVal val="#ppt_y"/>
                                          </p:val>
                                        </p:tav>
                                      </p:tavLst>
                                    </p:anim>
                                  </p:childTnLst>
                                </p:cTn>
                              </p:par>
                              <p:par>
                                <p:cTn id="49" presetID="23" presetClass="entr" presetSubtype="528" fill="hold" grpId="0"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ppt_w</p:attrName>
                                        </p:attrNameLst>
                                      </p:cBhvr>
                                      <p:tavLst>
                                        <p:tav tm="0">
                                          <p:val>
                                            <p:fltVal val="0"/>
                                          </p:val>
                                        </p:tav>
                                        <p:tav tm="100000">
                                          <p:val>
                                            <p:strVal val="#ppt_w"/>
                                          </p:val>
                                        </p:tav>
                                      </p:tavLst>
                                    </p:anim>
                                    <p:anim calcmode="lin" valueType="num">
                                      <p:cBhvr>
                                        <p:cTn id="52" dur="2000" fill="hold"/>
                                        <p:tgtEl>
                                          <p:spTgt spid="10"/>
                                        </p:tgtEl>
                                        <p:attrNameLst>
                                          <p:attrName>ppt_h</p:attrName>
                                        </p:attrNameLst>
                                      </p:cBhvr>
                                      <p:tavLst>
                                        <p:tav tm="0">
                                          <p:val>
                                            <p:fltVal val="0"/>
                                          </p:val>
                                        </p:tav>
                                        <p:tav tm="100000">
                                          <p:val>
                                            <p:strVal val="#ppt_h"/>
                                          </p:val>
                                        </p:tav>
                                      </p:tavLst>
                                    </p:anim>
                                    <p:anim calcmode="lin" valueType="num">
                                      <p:cBhvr>
                                        <p:cTn id="53" dur="2000" fill="hold"/>
                                        <p:tgtEl>
                                          <p:spTgt spid="10"/>
                                        </p:tgtEl>
                                        <p:attrNameLst>
                                          <p:attrName>ppt_x</p:attrName>
                                        </p:attrNameLst>
                                      </p:cBhvr>
                                      <p:tavLst>
                                        <p:tav tm="0">
                                          <p:val>
                                            <p:fltVal val="0.5"/>
                                          </p:val>
                                        </p:tav>
                                        <p:tav tm="100000">
                                          <p:val>
                                            <p:strVal val="#ppt_x"/>
                                          </p:val>
                                        </p:tav>
                                      </p:tavLst>
                                    </p:anim>
                                    <p:anim calcmode="lin" valueType="num">
                                      <p:cBhvr>
                                        <p:cTn id="54" dur="2000" fill="hold"/>
                                        <p:tgtEl>
                                          <p:spTgt spid="10"/>
                                        </p:tgtEl>
                                        <p:attrNameLst>
                                          <p:attrName>ppt_y</p:attrName>
                                        </p:attrNameLst>
                                      </p:cBhvr>
                                      <p:tavLst>
                                        <p:tav tm="0">
                                          <p:val>
                                            <p:fltVal val="0.5"/>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3"/>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5"/>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6"/>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7"/>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8"/>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9"/>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0"/>
                                        </p:tgtEl>
                                        <p:attrNameLst>
                                          <p:attrName>r</p:attrName>
                                        </p:attrNameLst>
                                      </p:cBhvr>
                                    </p:animRot>
                                  </p:childTnLst>
                                </p:cTn>
                              </p:par>
                            </p:childTnLst>
                          </p:cTn>
                        </p:par>
                        <p:par>
                          <p:cTn id="71" fill="hold">
                            <p:stCondLst>
                              <p:cond delay="4000"/>
                            </p:stCondLst>
                            <p:childTnLst>
                              <p:par>
                                <p:cTn id="72" presetID="23" presetClass="exit" presetSubtype="544" fill="hold" grpId="2" nodeType="afterEffect">
                                  <p:stCondLst>
                                    <p:cond delay="0"/>
                                  </p:stCondLst>
                                  <p:childTnLst>
                                    <p:anim calcmode="lin" valueType="num">
                                      <p:cBhvr>
                                        <p:cTn id="73" dur="2000"/>
                                        <p:tgtEl>
                                          <p:spTgt spid="3"/>
                                        </p:tgtEl>
                                        <p:attrNameLst>
                                          <p:attrName>ppt_w</p:attrName>
                                        </p:attrNameLst>
                                      </p:cBhvr>
                                      <p:tavLst>
                                        <p:tav tm="0">
                                          <p:val>
                                            <p:strVal val="ppt_w"/>
                                          </p:val>
                                        </p:tav>
                                        <p:tav tm="100000">
                                          <p:val>
                                            <p:fltVal val="0"/>
                                          </p:val>
                                        </p:tav>
                                      </p:tavLst>
                                    </p:anim>
                                    <p:anim calcmode="lin" valueType="num">
                                      <p:cBhvr>
                                        <p:cTn id="74" dur="2000"/>
                                        <p:tgtEl>
                                          <p:spTgt spid="3"/>
                                        </p:tgtEl>
                                        <p:attrNameLst>
                                          <p:attrName>ppt_h</p:attrName>
                                        </p:attrNameLst>
                                      </p:cBhvr>
                                      <p:tavLst>
                                        <p:tav tm="0">
                                          <p:val>
                                            <p:strVal val="ppt_h"/>
                                          </p:val>
                                        </p:tav>
                                        <p:tav tm="100000">
                                          <p:val>
                                            <p:fltVal val="0"/>
                                          </p:val>
                                        </p:tav>
                                      </p:tavLst>
                                    </p:anim>
                                    <p:anim calcmode="lin" valueType="num">
                                      <p:cBhvr>
                                        <p:cTn id="75" dur="2000"/>
                                        <p:tgtEl>
                                          <p:spTgt spid="3"/>
                                        </p:tgtEl>
                                        <p:attrNameLst>
                                          <p:attrName>ppt_x</p:attrName>
                                        </p:attrNameLst>
                                      </p:cBhvr>
                                      <p:tavLst>
                                        <p:tav tm="0">
                                          <p:val>
                                            <p:strVal val="ppt_x"/>
                                          </p:val>
                                        </p:tav>
                                        <p:tav tm="100000">
                                          <p:val>
                                            <p:fltVal val="0.5"/>
                                          </p:val>
                                        </p:tav>
                                      </p:tavLst>
                                    </p:anim>
                                    <p:anim calcmode="lin" valueType="num">
                                      <p:cBhvr>
                                        <p:cTn id="76" dur="2000"/>
                                        <p:tgtEl>
                                          <p:spTgt spid="3"/>
                                        </p:tgtEl>
                                        <p:attrNameLst>
                                          <p:attrName>ppt_y</p:attrName>
                                        </p:attrNameLst>
                                      </p:cBhvr>
                                      <p:tavLst>
                                        <p:tav tm="0">
                                          <p:val>
                                            <p:strVal val="ppt_y"/>
                                          </p:val>
                                        </p:tav>
                                        <p:tav tm="100000">
                                          <p:val>
                                            <p:fltVal val="0.5"/>
                                          </p:val>
                                        </p:tav>
                                      </p:tavLst>
                                    </p:anim>
                                    <p:set>
                                      <p:cBhvr>
                                        <p:cTn id="77" dur="1" fill="hold">
                                          <p:stCondLst>
                                            <p:cond delay="1999"/>
                                          </p:stCondLst>
                                        </p:cTn>
                                        <p:tgtEl>
                                          <p:spTgt spid="3"/>
                                        </p:tgtEl>
                                        <p:attrNameLst>
                                          <p:attrName>style.visibility</p:attrName>
                                        </p:attrNameLst>
                                      </p:cBhvr>
                                      <p:to>
                                        <p:strVal val="hidden"/>
                                      </p:to>
                                    </p:set>
                                  </p:childTnLst>
                                </p:cTn>
                              </p:par>
                              <p:par>
                                <p:cTn id="78" presetID="23" presetClass="exit" presetSubtype="544" fill="hold" grpId="2" nodeType="withEffect">
                                  <p:stCondLst>
                                    <p:cond delay="0"/>
                                  </p:stCondLst>
                                  <p:childTnLst>
                                    <p:anim calcmode="lin" valueType="num">
                                      <p:cBhvr>
                                        <p:cTn id="79" dur="2000"/>
                                        <p:tgtEl>
                                          <p:spTgt spid="4"/>
                                        </p:tgtEl>
                                        <p:attrNameLst>
                                          <p:attrName>ppt_w</p:attrName>
                                        </p:attrNameLst>
                                      </p:cBhvr>
                                      <p:tavLst>
                                        <p:tav tm="0">
                                          <p:val>
                                            <p:strVal val="ppt_w"/>
                                          </p:val>
                                        </p:tav>
                                        <p:tav tm="100000">
                                          <p:val>
                                            <p:fltVal val="0"/>
                                          </p:val>
                                        </p:tav>
                                      </p:tavLst>
                                    </p:anim>
                                    <p:anim calcmode="lin" valueType="num">
                                      <p:cBhvr>
                                        <p:cTn id="80" dur="2000"/>
                                        <p:tgtEl>
                                          <p:spTgt spid="4"/>
                                        </p:tgtEl>
                                        <p:attrNameLst>
                                          <p:attrName>ppt_h</p:attrName>
                                        </p:attrNameLst>
                                      </p:cBhvr>
                                      <p:tavLst>
                                        <p:tav tm="0">
                                          <p:val>
                                            <p:strVal val="ppt_h"/>
                                          </p:val>
                                        </p:tav>
                                        <p:tav tm="100000">
                                          <p:val>
                                            <p:fltVal val="0"/>
                                          </p:val>
                                        </p:tav>
                                      </p:tavLst>
                                    </p:anim>
                                    <p:anim calcmode="lin" valueType="num">
                                      <p:cBhvr>
                                        <p:cTn id="81" dur="2000"/>
                                        <p:tgtEl>
                                          <p:spTgt spid="4"/>
                                        </p:tgtEl>
                                        <p:attrNameLst>
                                          <p:attrName>ppt_x</p:attrName>
                                        </p:attrNameLst>
                                      </p:cBhvr>
                                      <p:tavLst>
                                        <p:tav tm="0">
                                          <p:val>
                                            <p:strVal val="ppt_x"/>
                                          </p:val>
                                        </p:tav>
                                        <p:tav tm="100000">
                                          <p:val>
                                            <p:fltVal val="0.5"/>
                                          </p:val>
                                        </p:tav>
                                      </p:tavLst>
                                    </p:anim>
                                    <p:anim calcmode="lin" valueType="num">
                                      <p:cBhvr>
                                        <p:cTn id="82" dur="2000"/>
                                        <p:tgtEl>
                                          <p:spTgt spid="4"/>
                                        </p:tgtEl>
                                        <p:attrNameLst>
                                          <p:attrName>ppt_y</p:attrName>
                                        </p:attrNameLst>
                                      </p:cBhvr>
                                      <p:tavLst>
                                        <p:tav tm="0">
                                          <p:val>
                                            <p:strVal val="ppt_y"/>
                                          </p:val>
                                        </p:tav>
                                        <p:tav tm="100000">
                                          <p:val>
                                            <p:fltVal val="0.5"/>
                                          </p:val>
                                        </p:tav>
                                      </p:tavLst>
                                    </p:anim>
                                    <p:set>
                                      <p:cBhvr>
                                        <p:cTn id="83" dur="1" fill="hold">
                                          <p:stCondLst>
                                            <p:cond delay="1999"/>
                                          </p:stCondLst>
                                        </p:cTn>
                                        <p:tgtEl>
                                          <p:spTgt spid="4"/>
                                        </p:tgtEl>
                                        <p:attrNameLst>
                                          <p:attrName>style.visibility</p:attrName>
                                        </p:attrNameLst>
                                      </p:cBhvr>
                                      <p:to>
                                        <p:strVal val="hidden"/>
                                      </p:to>
                                    </p:set>
                                  </p:childTnLst>
                                </p:cTn>
                              </p:par>
                              <p:par>
                                <p:cTn id="84" presetID="23" presetClass="exit" presetSubtype="544" fill="hold" grpId="2" nodeType="withEffect">
                                  <p:stCondLst>
                                    <p:cond delay="0"/>
                                  </p:stCondLst>
                                  <p:childTnLst>
                                    <p:anim calcmode="lin" valueType="num">
                                      <p:cBhvr>
                                        <p:cTn id="85" dur="2000"/>
                                        <p:tgtEl>
                                          <p:spTgt spid="5"/>
                                        </p:tgtEl>
                                        <p:attrNameLst>
                                          <p:attrName>ppt_w</p:attrName>
                                        </p:attrNameLst>
                                      </p:cBhvr>
                                      <p:tavLst>
                                        <p:tav tm="0">
                                          <p:val>
                                            <p:strVal val="ppt_w"/>
                                          </p:val>
                                        </p:tav>
                                        <p:tav tm="100000">
                                          <p:val>
                                            <p:fltVal val="0"/>
                                          </p:val>
                                        </p:tav>
                                      </p:tavLst>
                                    </p:anim>
                                    <p:anim calcmode="lin" valueType="num">
                                      <p:cBhvr>
                                        <p:cTn id="86" dur="2000"/>
                                        <p:tgtEl>
                                          <p:spTgt spid="5"/>
                                        </p:tgtEl>
                                        <p:attrNameLst>
                                          <p:attrName>ppt_h</p:attrName>
                                        </p:attrNameLst>
                                      </p:cBhvr>
                                      <p:tavLst>
                                        <p:tav tm="0">
                                          <p:val>
                                            <p:strVal val="ppt_h"/>
                                          </p:val>
                                        </p:tav>
                                        <p:tav tm="100000">
                                          <p:val>
                                            <p:fltVal val="0"/>
                                          </p:val>
                                        </p:tav>
                                      </p:tavLst>
                                    </p:anim>
                                    <p:anim calcmode="lin" valueType="num">
                                      <p:cBhvr>
                                        <p:cTn id="87" dur="2000"/>
                                        <p:tgtEl>
                                          <p:spTgt spid="5"/>
                                        </p:tgtEl>
                                        <p:attrNameLst>
                                          <p:attrName>ppt_x</p:attrName>
                                        </p:attrNameLst>
                                      </p:cBhvr>
                                      <p:tavLst>
                                        <p:tav tm="0">
                                          <p:val>
                                            <p:strVal val="ppt_x"/>
                                          </p:val>
                                        </p:tav>
                                        <p:tav tm="100000">
                                          <p:val>
                                            <p:fltVal val="0.5"/>
                                          </p:val>
                                        </p:tav>
                                      </p:tavLst>
                                    </p:anim>
                                    <p:anim calcmode="lin" valueType="num">
                                      <p:cBhvr>
                                        <p:cTn id="88" dur="2000"/>
                                        <p:tgtEl>
                                          <p:spTgt spid="5"/>
                                        </p:tgtEl>
                                        <p:attrNameLst>
                                          <p:attrName>ppt_y</p:attrName>
                                        </p:attrNameLst>
                                      </p:cBhvr>
                                      <p:tavLst>
                                        <p:tav tm="0">
                                          <p:val>
                                            <p:strVal val="ppt_y"/>
                                          </p:val>
                                        </p:tav>
                                        <p:tav tm="100000">
                                          <p:val>
                                            <p:fltVal val="0.5"/>
                                          </p:val>
                                        </p:tav>
                                      </p:tavLst>
                                    </p:anim>
                                    <p:set>
                                      <p:cBhvr>
                                        <p:cTn id="89" dur="1" fill="hold">
                                          <p:stCondLst>
                                            <p:cond delay="1999"/>
                                          </p:stCondLst>
                                        </p:cTn>
                                        <p:tgtEl>
                                          <p:spTgt spid="5"/>
                                        </p:tgtEl>
                                        <p:attrNameLst>
                                          <p:attrName>style.visibility</p:attrName>
                                        </p:attrNameLst>
                                      </p:cBhvr>
                                      <p:to>
                                        <p:strVal val="hidden"/>
                                      </p:to>
                                    </p:set>
                                  </p:childTnLst>
                                </p:cTn>
                              </p:par>
                              <p:par>
                                <p:cTn id="90" presetID="23" presetClass="exit" presetSubtype="544" fill="hold" grpId="2" nodeType="withEffect">
                                  <p:stCondLst>
                                    <p:cond delay="0"/>
                                  </p:stCondLst>
                                  <p:childTnLst>
                                    <p:anim calcmode="lin" valueType="num">
                                      <p:cBhvr>
                                        <p:cTn id="91" dur="2000"/>
                                        <p:tgtEl>
                                          <p:spTgt spid="6"/>
                                        </p:tgtEl>
                                        <p:attrNameLst>
                                          <p:attrName>ppt_w</p:attrName>
                                        </p:attrNameLst>
                                      </p:cBhvr>
                                      <p:tavLst>
                                        <p:tav tm="0">
                                          <p:val>
                                            <p:strVal val="ppt_w"/>
                                          </p:val>
                                        </p:tav>
                                        <p:tav tm="100000">
                                          <p:val>
                                            <p:fltVal val="0"/>
                                          </p:val>
                                        </p:tav>
                                      </p:tavLst>
                                    </p:anim>
                                    <p:anim calcmode="lin" valueType="num">
                                      <p:cBhvr>
                                        <p:cTn id="92" dur="2000"/>
                                        <p:tgtEl>
                                          <p:spTgt spid="6"/>
                                        </p:tgtEl>
                                        <p:attrNameLst>
                                          <p:attrName>ppt_h</p:attrName>
                                        </p:attrNameLst>
                                      </p:cBhvr>
                                      <p:tavLst>
                                        <p:tav tm="0">
                                          <p:val>
                                            <p:strVal val="ppt_h"/>
                                          </p:val>
                                        </p:tav>
                                        <p:tav tm="100000">
                                          <p:val>
                                            <p:fltVal val="0"/>
                                          </p:val>
                                        </p:tav>
                                      </p:tavLst>
                                    </p:anim>
                                    <p:anim calcmode="lin" valueType="num">
                                      <p:cBhvr>
                                        <p:cTn id="93" dur="2000"/>
                                        <p:tgtEl>
                                          <p:spTgt spid="6"/>
                                        </p:tgtEl>
                                        <p:attrNameLst>
                                          <p:attrName>ppt_x</p:attrName>
                                        </p:attrNameLst>
                                      </p:cBhvr>
                                      <p:tavLst>
                                        <p:tav tm="0">
                                          <p:val>
                                            <p:strVal val="ppt_x"/>
                                          </p:val>
                                        </p:tav>
                                        <p:tav tm="100000">
                                          <p:val>
                                            <p:fltVal val="0.5"/>
                                          </p:val>
                                        </p:tav>
                                      </p:tavLst>
                                    </p:anim>
                                    <p:anim calcmode="lin" valueType="num">
                                      <p:cBhvr>
                                        <p:cTn id="94" dur="2000"/>
                                        <p:tgtEl>
                                          <p:spTgt spid="6"/>
                                        </p:tgtEl>
                                        <p:attrNameLst>
                                          <p:attrName>ppt_y</p:attrName>
                                        </p:attrNameLst>
                                      </p:cBhvr>
                                      <p:tavLst>
                                        <p:tav tm="0">
                                          <p:val>
                                            <p:strVal val="ppt_y"/>
                                          </p:val>
                                        </p:tav>
                                        <p:tav tm="100000">
                                          <p:val>
                                            <p:fltVal val="0.5"/>
                                          </p:val>
                                        </p:tav>
                                      </p:tavLst>
                                    </p:anim>
                                    <p:set>
                                      <p:cBhvr>
                                        <p:cTn id="95" dur="1" fill="hold">
                                          <p:stCondLst>
                                            <p:cond delay="1999"/>
                                          </p:stCondLst>
                                        </p:cTn>
                                        <p:tgtEl>
                                          <p:spTgt spid="6"/>
                                        </p:tgtEl>
                                        <p:attrNameLst>
                                          <p:attrName>style.visibility</p:attrName>
                                        </p:attrNameLst>
                                      </p:cBhvr>
                                      <p:to>
                                        <p:strVal val="hidden"/>
                                      </p:to>
                                    </p:set>
                                  </p:childTnLst>
                                </p:cTn>
                              </p:par>
                              <p:par>
                                <p:cTn id="96" presetID="23" presetClass="exit" presetSubtype="544" fill="hold" grpId="2" nodeType="withEffect">
                                  <p:stCondLst>
                                    <p:cond delay="0"/>
                                  </p:stCondLst>
                                  <p:childTnLst>
                                    <p:anim calcmode="lin" valueType="num">
                                      <p:cBhvr>
                                        <p:cTn id="97" dur="2000"/>
                                        <p:tgtEl>
                                          <p:spTgt spid="7"/>
                                        </p:tgtEl>
                                        <p:attrNameLst>
                                          <p:attrName>ppt_w</p:attrName>
                                        </p:attrNameLst>
                                      </p:cBhvr>
                                      <p:tavLst>
                                        <p:tav tm="0">
                                          <p:val>
                                            <p:strVal val="ppt_w"/>
                                          </p:val>
                                        </p:tav>
                                        <p:tav tm="100000">
                                          <p:val>
                                            <p:fltVal val="0"/>
                                          </p:val>
                                        </p:tav>
                                      </p:tavLst>
                                    </p:anim>
                                    <p:anim calcmode="lin" valueType="num">
                                      <p:cBhvr>
                                        <p:cTn id="98" dur="2000"/>
                                        <p:tgtEl>
                                          <p:spTgt spid="7"/>
                                        </p:tgtEl>
                                        <p:attrNameLst>
                                          <p:attrName>ppt_h</p:attrName>
                                        </p:attrNameLst>
                                      </p:cBhvr>
                                      <p:tavLst>
                                        <p:tav tm="0">
                                          <p:val>
                                            <p:strVal val="ppt_h"/>
                                          </p:val>
                                        </p:tav>
                                        <p:tav tm="100000">
                                          <p:val>
                                            <p:fltVal val="0"/>
                                          </p:val>
                                        </p:tav>
                                      </p:tavLst>
                                    </p:anim>
                                    <p:anim calcmode="lin" valueType="num">
                                      <p:cBhvr>
                                        <p:cTn id="99" dur="2000"/>
                                        <p:tgtEl>
                                          <p:spTgt spid="7"/>
                                        </p:tgtEl>
                                        <p:attrNameLst>
                                          <p:attrName>ppt_x</p:attrName>
                                        </p:attrNameLst>
                                      </p:cBhvr>
                                      <p:tavLst>
                                        <p:tav tm="0">
                                          <p:val>
                                            <p:strVal val="ppt_x"/>
                                          </p:val>
                                        </p:tav>
                                        <p:tav tm="100000">
                                          <p:val>
                                            <p:fltVal val="0.5"/>
                                          </p:val>
                                        </p:tav>
                                      </p:tavLst>
                                    </p:anim>
                                    <p:anim calcmode="lin" valueType="num">
                                      <p:cBhvr>
                                        <p:cTn id="100" dur="2000"/>
                                        <p:tgtEl>
                                          <p:spTgt spid="7"/>
                                        </p:tgtEl>
                                        <p:attrNameLst>
                                          <p:attrName>ppt_y</p:attrName>
                                        </p:attrNameLst>
                                      </p:cBhvr>
                                      <p:tavLst>
                                        <p:tav tm="0">
                                          <p:val>
                                            <p:strVal val="ppt_y"/>
                                          </p:val>
                                        </p:tav>
                                        <p:tav tm="100000">
                                          <p:val>
                                            <p:fltVal val="0.5"/>
                                          </p:val>
                                        </p:tav>
                                      </p:tavLst>
                                    </p:anim>
                                    <p:set>
                                      <p:cBhvr>
                                        <p:cTn id="101" dur="1" fill="hold">
                                          <p:stCondLst>
                                            <p:cond delay="1999"/>
                                          </p:stCondLst>
                                        </p:cTn>
                                        <p:tgtEl>
                                          <p:spTgt spid="7"/>
                                        </p:tgtEl>
                                        <p:attrNameLst>
                                          <p:attrName>style.visibility</p:attrName>
                                        </p:attrNameLst>
                                      </p:cBhvr>
                                      <p:to>
                                        <p:strVal val="hidden"/>
                                      </p:to>
                                    </p:set>
                                  </p:childTnLst>
                                </p:cTn>
                              </p:par>
                              <p:par>
                                <p:cTn id="102" presetID="23" presetClass="exit" presetSubtype="544" fill="hold" grpId="2" nodeType="withEffect">
                                  <p:stCondLst>
                                    <p:cond delay="0"/>
                                  </p:stCondLst>
                                  <p:childTnLst>
                                    <p:anim calcmode="lin" valueType="num">
                                      <p:cBhvr>
                                        <p:cTn id="103" dur="2000"/>
                                        <p:tgtEl>
                                          <p:spTgt spid="8"/>
                                        </p:tgtEl>
                                        <p:attrNameLst>
                                          <p:attrName>ppt_w</p:attrName>
                                        </p:attrNameLst>
                                      </p:cBhvr>
                                      <p:tavLst>
                                        <p:tav tm="0">
                                          <p:val>
                                            <p:strVal val="ppt_w"/>
                                          </p:val>
                                        </p:tav>
                                        <p:tav tm="100000">
                                          <p:val>
                                            <p:fltVal val="0"/>
                                          </p:val>
                                        </p:tav>
                                      </p:tavLst>
                                    </p:anim>
                                    <p:anim calcmode="lin" valueType="num">
                                      <p:cBhvr>
                                        <p:cTn id="104" dur="2000"/>
                                        <p:tgtEl>
                                          <p:spTgt spid="8"/>
                                        </p:tgtEl>
                                        <p:attrNameLst>
                                          <p:attrName>ppt_h</p:attrName>
                                        </p:attrNameLst>
                                      </p:cBhvr>
                                      <p:tavLst>
                                        <p:tav tm="0">
                                          <p:val>
                                            <p:strVal val="ppt_h"/>
                                          </p:val>
                                        </p:tav>
                                        <p:tav tm="100000">
                                          <p:val>
                                            <p:fltVal val="0"/>
                                          </p:val>
                                        </p:tav>
                                      </p:tavLst>
                                    </p:anim>
                                    <p:anim calcmode="lin" valueType="num">
                                      <p:cBhvr>
                                        <p:cTn id="105" dur="2000"/>
                                        <p:tgtEl>
                                          <p:spTgt spid="8"/>
                                        </p:tgtEl>
                                        <p:attrNameLst>
                                          <p:attrName>ppt_x</p:attrName>
                                        </p:attrNameLst>
                                      </p:cBhvr>
                                      <p:tavLst>
                                        <p:tav tm="0">
                                          <p:val>
                                            <p:strVal val="ppt_x"/>
                                          </p:val>
                                        </p:tav>
                                        <p:tav tm="100000">
                                          <p:val>
                                            <p:fltVal val="0.5"/>
                                          </p:val>
                                        </p:tav>
                                      </p:tavLst>
                                    </p:anim>
                                    <p:anim calcmode="lin" valueType="num">
                                      <p:cBhvr>
                                        <p:cTn id="106" dur="2000"/>
                                        <p:tgtEl>
                                          <p:spTgt spid="8"/>
                                        </p:tgtEl>
                                        <p:attrNameLst>
                                          <p:attrName>ppt_y</p:attrName>
                                        </p:attrNameLst>
                                      </p:cBhvr>
                                      <p:tavLst>
                                        <p:tav tm="0">
                                          <p:val>
                                            <p:strVal val="ppt_y"/>
                                          </p:val>
                                        </p:tav>
                                        <p:tav tm="100000">
                                          <p:val>
                                            <p:fltVal val="0.5"/>
                                          </p:val>
                                        </p:tav>
                                      </p:tavLst>
                                    </p:anim>
                                    <p:set>
                                      <p:cBhvr>
                                        <p:cTn id="107" dur="1" fill="hold">
                                          <p:stCondLst>
                                            <p:cond delay="1999"/>
                                          </p:stCondLst>
                                        </p:cTn>
                                        <p:tgtEl>
                                          <p:spTgt spid="8"/>
                                        </p:tgtEl>
                                        <p:attrNameLst>
                                          <p:attrName>style.visibility</p:attrName>
                                        </p:attrNameLst>
                                      </p:cBhvr>
                                      <p:to>
                                        <p:strVal val="hidden"/>
                                      </p:to>
                                    </p:set>
                                  </p:childTnLst>
                                </p:cTn>
                              </p:par>
                              <p:par>
                                <p:cTn id="108" presetID="23" presetClass="exit" presetSubtype="544" fill="hold" grpId="2" nodeType="withEffect">
                                  <p:stCondLst>
                                    <p:cond delay="0"/>
                                  </p:stCondLst>
                                  <p:childTnLst>
                                    <p:anim calcmode="lin" valueType="num">
                                      <p:cBhvr>
                                        <p:cTn id="109" dur="2000"/>
                                        <p:tgtEl>
                                          <p:spTgt spid="9"/>
                                        </p:tgtEl>
                                        <p:attrNameLst>
                                          <p:attrName>ppt_w</p:attrName>
                                        </p:attrNameLst>
                                      </p:cBhvr>
                                      <p:tavLst>
                                        <p:tav tm="0">
                                          <p:val>
                                            <p:strVal val="ppt_w"/>
                                          </p:val>
                                        </p:tav>
                                        <p:tav tm="100000">
                                          <p:val>
                                            <p:fltVal val="0"/>
                                          </p:val>
                                        </p:tav>
                                      </p:tavLst>
                                    </p:anim>
                                    <p:anim calcmode="lin" valueType="num">
                                      <p:cBhvr>
                                        <p:cTn id="110" dur="2000"/>
                                        <p:tgtEl>
                                          <p:spTgt spid="9"/>
                                        </p:tgtEl>
                                        <p:attrNameLst>
                                          <p:attrName>ppt_h</p:attrName>
                                        </p:attrNameLst>
                                      </p:cBhvr>
                                      <p:tavLst>
                                        <p:tav tm="0">
                                          <p:val>
                                            <p:strVal val="ppt_h"/>
                                          </p:val>
                                        </p:tav>
                                        <p:tav tm="100000">
                                          <p:val>
                                            <p:fltVal val="0"/>
                                          </p:val>
                                        </p:tav>
                                      </p:tavLst>
                                    </p:anim>
                                    <p:anim calcmode="lin" valueType="num">
                                      <p:cBhvr>
                                        <p:cTn id="111" dur="2000"/>
                                        <p:tgtEl>
                                          <p:spTgt spid="9"/>
                                        </p:tgtEl>
                                        <p:attrNameLst>
                                          <p:attrName>ppt_x</p:attrName>
                                        </p:attrNameLst>
                                      </p:cBhvr>
                                      <p:tavLst>
                                        <p:tav tm="0">
                                          <p:val>
                                            <p:strVal val="ppt_x"/>
                                          </p:val>
                                        </p:tav>
                                        <p:tav tm="100000">
                                          <p:val>
                                            <p:fltVal val="0.5"/>
                                          </p:val>
                                        </p:tav>
                                      </p:tavLst>
                                    </p:anim>
                                    <p:anim calcmode="lin" valueType="num">
                                      <p:cBhvr>
                                        <p:cTn id="112" dur="2000"/>
                                        <p:tgtEl>
                                          <p:spTgt spid="9"/>
                                        </p:tgtEl>
                                        <p:attrNameLst>
                                          <p:attrName>ppt_y</p:attrName>
                                        </p:attrNameLst>
                                      </p:cBhvr>
                                      <p:tavLst>
                                        <p:tav tm="0">
                                          <p:val>
                                            <p:strVal val="ppt_y"/>
                                          </p:val>
                                        </p:tav>
                                        <p:tav tm="100000">
                                          <p:val>
                                            <p:fltVal val="0.5"/>
                                          </p:val>
                                        </p:tav>
                                      </p:tavLst>
                                    </p:anim>
                                    <p:set>
                                      <p:cBhvr>
                                        <p:cTn id="113" dur="1" fill="hold">
                                          <p:stCondLst>
                                            <p:cond delay="1999"/>
                                          </p:stCondLst>
                                        </p:cTn>
                                        <p:tgtEl>
                                          <p:spTgt spid="9"/>
                                        </p:tgtEl>
                                        <p:attrNameLst>
                                          <p:attrName>style.visibility</p:attrName>
                                        </p:attrNameLst>
                                      </p:cBhvr>
                                      <p:to>
                                        <p:strVal val="hidden"/>
                                      </p:to>
                                    </p:set>
                                  </p:childTnLst>
                                </p:cTn>
                              </p:par>
                              <p:par>
                                <p:cTn id="114" presetID="23" presetClass="exit" presetSubtype="544" fill="hold" grpId="2" nodeType="withEffect">
                                  <p:stCondLst>
                                    <p:cond delay="0"/>
                                  </p:stCondLst>
                                  <p:childTnLst>
                                    <p:anim calcmode="lin" valueType="num">
                                      <p:cBhvr>
                                        <p:cTn id="115" dur="2000"/>
                                        <p:tgtEl>
                                          <p:spTgt spid="10"/>
                                        </p:tgtEl>
                                        <p:attrNameLst>
                                          <p:attrName>ppt_w</p:attrName>
                                        </p:attrNameLst>
                                      </p:cBhvr>
                                      <p:tavLst>
                                        <p:tav tm="0">
                                          <p:val>
                                            <p:strVal val="ppt_w"/>
                                          </p:val>
                                        </p:tav>
                                        <p:tav tm="100000">
                                          <p:val>
                                            <p:fltVal val="0"/>
                                          </p:val>
                                        </p:tav>
                                      </p:tavLst>
                                    </p:anim>
                                    <p:anim calcmode="lin" valueType="num">
                                      <p:cBhvr>
                                        <p:cTn id="116" dur="2000"/>
                                        <p:tgtEl>
                                          <p:spTgt spid="10"/>
                                        </p:tgtEl>
                                        <p:attrNameLst>
                                          <p:attrName>ppt_h</p:attrName>
                                        </p:attrNameLst>
                                      </p:cBhvr>
                                      <p:tavLst>
                                        <p:tav tm="0">
                                          <p:val>
                                            <p:strVal val="ppt_h"/>
                                          </p:val>
                                        </p:tav>
                                        <p:tav tm="100000">
                                          <p:val>
                                            <p:fltVal val="0"/>
                                          </p:val>
                                        </p:tav>
                                      </p:tavLst>
                                    </p:anim>
                                    <p:anim calcmode="lin" valueType="num">
                                      <p:cBhvr>
                                        <p:cTn id="117" dur="2000"/>
                                        <p:tgtEl>
                                          <p:spTgt spid="10"/>
                                        </p:tgtEl>
                                        <p:attrNameLst>
                                          <p:attrName>ppt_x</p:attrName>
                                        </p:attrNameLst>
                                      </p:cBhvr>
                                      <p:tavLst>
                                        <p:tav tm="0">
                                          <p:val>
                                            <p:strVal val="ppt_x"/>
                                          </p:val>
                                        </p:tav>
                                        <p:tav tm="100000">
                                          <p:val>
                                            <p:fltVal val="0.5"/>
                                          </p:val>
                                        </p:tav>
                                      </p:tavLst>
                                    </p:anim>
                                    <p:anim calcmode="lin" valueType="num">
                                      <p:cBhvr>
                                        <p:cTn id="118" dur="2000"/>
                                        <p:tgtEl>
                                          <p:spTgt spid="10"/>
                                        </p:tgtEl>
                                        <p:attrNameLst>
                                          <p:attrName>ppt_y</p:attrName>
                                        </p:attrNameLst>
                                      </p:cBhvr>
                                      <p:tavLst>
                                        <p:tav tm="0">
                                          <p:val>
                                            <p:strVal val="ppt_y"/>
                                          </p:val>
                                        </p:tav>
                                        <p:tav tm="100000">
                                          <p:val>
                                            <p:fltVal val="0.5"/>
                                          </p:val>
                                        </p:tav>
                                      </p:tavLst>
                                    </p:anim>
                                    <p:set>
                                      <p:cBhvr>
                                        <p:cTn id="119" dur="1" fill="hold">
                                          <p:stCondLst>
                                            <p:cond delay="1999"/>
                                          </p:stCondLst>
                                        </p:cTn>
                                        <p:tgtEl>
                                          <p:spTgt spid="10"/>
                                        </p:tgtEl>
                                        <p:attrNameLst>
                                          <p:attrName>style.visibility</p:attrName>
                                        </p:attrNameLst>
                                      </p:cBhvr>
                                      <p:to>
                                        <p:strVal val="hidden"/>
                                      </p:to>
                                    </p:set>
                                  </p:childTnLst>
                                </p:cTn>
                              </p:par>
                              <p:par>
                                <p:cTn id="120" presetID="8" presetClass="emph" presetSubtype="0" autoRev="1" fill="hold" grpId="3" nodeType="withEffect">
                                  <p:stCondLst>
                                    <p:cond delay="0"/>
                                  </p:stCondLst>
                                  <p:childTnLst>
                                    <p:animRot by="-21600000">
                                      <p:cBhvr>
                                        <p:cTn id="121" dur="2000" fill="hold"/>
                                        <p:tgtEl>
                                          <p:spTgt spid="3"/>
                                        </p:tgtEl>
                                        <p:attrNameLst>
                                          <p:attrName>r</p:attrName>
                                        </p:attrNameLst>
                                      </p:cBhvr>
                                    </p:animRot>
                                  </p:childTnLst>
                                </p:cTn>
                              </p:par>
                              <p:par>
                                <p:cTn id="122" presetID="8" presetClass="emph" presetSubtype="0" autoRev="1" fill="hold" grpId="3" nodeType="withEffect">
                                  <p:stCondLst>
                                    <p:cond delay="0"/>
                                  </p:stCondLst>
                                  <p:childTnLst>
                                    <p:animRot by="-21600000">
                                      <p:cBhvr>
                                        <p:cTn id="123" dur="2000" fill="hold"/>
                                        <p:tgtEl>
                                          <p:spTgt spid="4"/>
                                        </p:tgtEl>
                                        <p:attrNameLst>
                                          <p:attrName>r</p:attrName>
                                        </p:attrNameLst>
                                      </p:cBhvr>
                                    </p:animRot>
                                  </p:childTnLst>
                                </p:cTn>
                              </p:par>
                              <p:par>
                                <p:cTn id="124" presetID="8" presetClass="emph" presetSubtype="0" autoRev="1" fill="hold" grpId="3" nodeType="withEffect">
                                  <p:stCondLst>
                                    <p:cond delay="0"/>
                                  </p:stCondLst>
                                  <p:childTnLst>
                                    <p:animRot by="-21600000">
                                      <p:cBhvr>
                                        <p:cTn id="125" dur="2000" fill="hold"/>
                                        <p:tgtEl>
                                          <p:spTgt spid="5"/>
                                        </p:tgtEl>
                                        <p:attrNameLst>
                                          <p:attrName>r</p:attrName>
                                        </p:attrNameLst>
                                      </p:cBhvr>
                                    </p:animRot>
                                  </p:childTnLst>
                                </p:cTn>
                              </p:par>
                              <p:par>
                                <p:cTn id="126" presetID="8" presetClass="emph" presetSubtype="0" autoRev="1" fill="hold" grpId="3" nodeType="withEffect">
                                  <p:stCondLst>
                                    <p:cond delay="0"/>
                                  </p:stCondLst>
                                  <p:childTnLst>
                                    <p:animRot by="-21600000">
                                      <p:cBhvr>
                                        <p:cTn id="127" dur="2000" fill="hold"/>
                                        <p:tgtEl>
                                          <p:spTgt spid="6"/>
                                        </p:tgtEl>
                                        <p:attrNameLst>
                                          <p:attrName>r</p:attrName>
                                        </p:attrNameLst>
                                      </p:cBhvr>
                                    </p:animRot>
                                  </p:childTnLst>
                                </p:cTn>
                              </p:par>
                              <p:par>
                                <p:cTn id="128" presetID="8" presetClass="emph" presetSubtype="0" autoRev="1" fill="hold" grpId="3" nodeType="withEffect">
                                  <p:stCondLst>
                                    <p:cond delay="0"/>
                                  </p:stCondLst>
                                  <p:childTnLst>
                                    <p:animRot by="-21600000">
                                      <p:cBhvr>
                                        <p:cTn id="129" dur="2000" fill="hold"/>
                                        <p:tgtEl>
                                          <p:spTgt spid="7"/>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10"/>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8D236A">
                <a:shade val="67500"/>
                <a:satMod val="115000"/>
              </a:srgbClr>
            </a:gs>
            <a:gs pos="100000">
              <a:srgbClr val="8D236A">
                <a:shade val="100000"/>
                <a:satMod val="115000"/>
              </a:srgbClr>
            </a:gs>
          </a:gsLst>
          <a:lin ang="2700000" scaled="1"/>
        </a:gradFill>
        <a:effectLst/>
      </p:bgPr>
    </p:bg>
    <p:spTree>
      <p:nvGrpSpPr>
        <p:cNvPr id="1" name=""/>
        <p:cNvGrpSpPr/>
        <p:nvPr/>
      </p:nvGrpSpPr>
      <p:grpSpPr>
        <a:xfrm>
          <a:off x="0" y="0"/>
          <a:ext cx="0" cy="0"/>
          <a:chOff x="0" y="0"/>
          <a:chExt cx="0" cy="0"/>
        </a:xfrm>
      </p:grpSpPr>
      <p:pic>
        <p:nvPicPr>
          <p:cNvPr id="2" name="1 Imagen" descr="stock-photo-2405570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32 puntas"/>
          <p:cNvSpPr/>
          <p:nvPr/>
        </p:nvSpPr>
        <p:spPr>
          <a:xfrm>
            <a:off x="8358214" y="0"/>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5" name="4 Estrella de 32 puntas"/>
          <p:cNvSpPr/>
          <p:nvPr/>
        </p:nvSpPr>
        <p:spPr>
          <a:xfrm>
            <a:off x="7786710" y="714362"/>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6" name="5 Estrella de 32 puntas"/>
          <p:cNvSpPr/>
          <p:nvPr/>
        </p:nvSpPr>
        <p:spPr>
          <a:xfrm>
            <a:off x="0" y="4357700"/>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7072330" y="128586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8" name="7 Estrella de 32 puntas"/>
          <p:cNvSpPr/>
          <p:nvPr/>
        </p:nvSpPr>
        <p:spPr>
          <a:xfrm>
            <a:off x="6357950" y="1857370"/>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9" name="8 Estrella de 32 puntas"/>
          <p:cNvSpPr/>
          <p:nvPr/>
        </p:nvSpPr>
        <p:spPr>
          <a:xfrm>
            <a:off x="5643570" y="235743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0" name="9 Estrella de 32 puntas"/>
          <p:cNvSpPr/>
          <p:nvPr/>
        </p:nvSpPr>
        <p:spPr>
          <a:xfrm>
            <a:off x="4929190" y="2857502"/>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1" name="10 Estrella de 32 puntas"/>
          <p:cNvSpPr/>
          <p:nvPr/>
        </p:nvSpPr>
        <p:spPr>
          <a:xfrm>
            <a:off x="4143372" y="3214692"/>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2" name="11 Estrella de 32 puntas"/>
          <p:cNvSpPr/>
          <p:nvPr/>
        </p:nvSpPr>
        <p:spPr>
          <a:xfrm>
            <a:off x="3357554" y="3571882"/>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3" name="12 Estrella de 32 puntas"/>
          <p:cNvSpPr/>
          <p:nvPr/>
        </p:nvSpPr>
        <p:spPr>
          <a:xfrm>
            <a:off x="2571736" y="3786196"/>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4" name="13 Estrella de 32 puntas"/>
          <p:cNvSpPr/>
          <p:nvPr/>
        </p:nvSpPr>
        <p:spPr>
          <a:xfrm>
            <a:off x="1785918" y="4000510"/>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5" name="14 Estrella de 32 puntas"/>
          <p:cNvSpPr/>
          <p:nvPr/>
        </p:nvSpPr>
        <p:spPr>
          <a:xfrm>
            <a:off x="928662" y="4214824"/>
            <a:ext cx="785786" cy="785800"/>
          </a:xfrm>
          <a:prstGeom prst="star32">
            <a:avLst/>
          </a:prstGeom>
          <a:noFill/>
          <a:ln>
            <a:solidFill>
              <a:srgbClr val="FF99CC"/>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6" name="15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grpId="3"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grpId="3"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grpId="3"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grpId="3"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grpId="3"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grpId="3"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3"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1+#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714480" y="1928808"/>
            <a:ext cx="5500726" cy="1200329"/>
          </a:xfrm>
          <a:prstGeom prst="rect">
            <a:avLst/>
          </a:prstGeom>
          <a:noFill/>
        </p:spPr>
        <p:txBody>
          <a:bodyPr wrap="square" rtlCol="0">
            <a:spAutoFit/>
          </a:bodyPr>
          <a:lstStyle/>
          <a:p>
            <a:pPr algn="ctr"/>
            <a:r>
              <a:rPr lang="es-PE" b="1" dirty="0" smtClean="0">
                <a:solidFill>
                  <a:srgbClr val="6B3305"/>
                </a:solidFill>
              </a:rPr>
              <a:t>“Ejercita tu mente”</a:t>
            </a:r>
            <a:r>
              <a:rPr lang="es-PE" dirty="0" smtClean="0">
                <a:solidFill>
                  <a:srgbClr val="6B3305"/>
                </a:solidFill>
              </a:rPr>
              <a:t> </a:t>
            </a:r>
            <a:r>
              <a:rPr lang="es-PE" b="1" dirty="0" smtClean="0">
                <a:solidFill>
                  <a:srgbClr val="6B3305"/>
                </a:solidFill>
              </a:rPr>
              <a:t>Leer es el mejor aliado, escribir, pintar, hacer ejercicios mentales, ordenar álbumes familiares, conversar con viejas amistades y recordar anécdotas, son herramientas gratificantes y muy útiles para ejercitar nuestra </a:t>
            </a:r>
            <a:r>
              <a:rPr lang="es-PE" b="1" dirty="0" smtClean="0"/>
              <a:t>mente</a:t>
            </a:r>
            <a:endParaRPr lang="es-PE" b="1" dirty="0"/>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rgbClr val="7030A0">
                <a:shade val="67500"/>
                <a:satMod val="115000"/>
              </a:srgbClr>
            </a:gs>
            <a:gs pos="100000">
              <a:srgbClr val="7030A0">
                <a:shade val="100000"/>
                <a:satMod val="115000"/>
              </a:srgbClr>
            </a:gs>
          </a:gsLst>
          <a:lin ang="5400000" scaled="1"/>
          <a:tileRect/>
        </a:gradFill>
        <a:effectLst/>
      </p:bgPr>
    </p:bg>
    <p:spTree>
      <p:nvGrpSpPr>
        <p:cNvPr id="1" name=""/>
        <p:cNvGrpSpPr/>
        <p:nvPr/>
      </p:nvGrpSpPr>
      <p:grpSpPr>
        <a:xfrm>
          <a:off x="0" y="0"/>
          <a:ext cx="0" cy="0"/>
          <a:chOff x="0" y="0"/>
          <a:chExt cx="0" cy="0"/>
        </a:xfrm>
      </p:grpSpPr>
      <p:pic>
        <p:nvPicPr>
          <p:cNvPr id="2" name="1 Imagen" descr="stock-photo-2215392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2285984" y="0"/>
            <a:ext cx="785808" cy="785808"/>
          </a:xfrm>
          <a:prstGeom prst="rect">
            <a:avLst/>
          </a:prstGeom>
        </p:spPr>
      </p:pic>
      <p:pic>
        <p:nvPicPr>
          <p:cNvPr id="5" name="4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2428860" y="4357692"/>
            <a:ext cx="785808" cy="785808"/>
          </a:xfrm>
          <a:prstGeom prst="rect">
            <a:avLst/>
          </a:prstGeom>
        </p:spPr>
      </p:pic>
      <p:pic>
        <p:nvPicPr>
          <p:cNvPr id="6" name="5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286512" y="0"/>
            <a:ext cx="785808" cy="785808"/>
          </a:xfrm>
          <a:prstGeom prst="rect">
            <a:avLst/>
          </a:prstGeom>
        </p:spPr>
      </p:pic>
      <p:pic>
        <p:nvPicPr>
          <p:cNvPr id="7" name="6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6143636" y="4357692"/>
            <a:ext cx="785808" cy="785808"/>
          </a:xfrm>
          <a:prstGeom prst="rect">
            <a:avLst/>
          </a:prstGeom>
        </p:spPr>
      </p:pic>
      <p:pic>
        <p:nvPicPr>
          <p:cNvPr id="8" name="7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2857488" y="500048"/>
            <a:ext cx="785808" cy="785808"/>
          </a:xfrm>
          <a:prstGeom prst="rect">
            <a:avLst/>
          </a:prstGeom>
        </p:spPr>
      </p:pic>
      <p:pic>
        <p:nvPicPr>
          <p:cNvPr id="9" name="8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5643570" y="500048"/>
            <a:ext cx="785808" cy="785808"/>
          </a:xfrm>
          <a:prstGeom prst="rect">
            <a:avLst/>
          </a:prstGeom>
        </p:spPr>
      </p:pic>
      <p:pic>
        <p:nvPicPr>
          <p:cNvPr id="10" name="9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357554" y="1000114"/>
            <a:ext cx="785808" cy="785808"/>
          </a:xfrm>
          <a:prstGeom prst="rect">
            <a:avLst/>
          </a:prstGeom>
        </p:spPr>
      </p:pic>
      <p:pic>
        <p:nvPicPr>
          <p:cNvPr id="11" name="10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5143504" y="1071552"/>
            <a:ext cx="785808" cy="785808"/>
          </a:xfrm>
          <a:prstGeom prst="rect">
            <a:avLst/>
          </a:prstGeom>
        </p:spPr>
      </p:pic>
      <p:pic>
        <p:nvPicPr>
          <p:cNvPr id="12" name="11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1714494"/>
            <a:ext cx="785808" cy="785808"/>
          </a:xfrm>
          <a:prstGeom prst="rect">
            <a:avLst/>
          </a:prstGeom>
        </p:spPr>
      </p:pic>
      <p:pic>
        <p:nvPicPr>
          <p:cNvPr id="13" name="12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857752" y="1785932"/>
            <a:ext cx="785808" cy="785808"/>
          </a:xfrm>
          <a:prstGeom prst="rect">
            <a:avLst/>
          </a:prstGeom>
        </p:spPr>
      </p:pic>
      <p:pic>
        <p:nvPicPr>
          <p:cNvPr id="14" name="13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714744" y="2500312"/>
            <a:ext cx="785808" cy="785808"/>
          </a:xfrm>
          <a:prstGeom prst="rect">
            <a:avLst/>
          </a:prstGeom>
        </p:spPr>
      </p:pic>
      <p:pic>
        <p:nvPicPr>
          <p:cNvPr id="15" name="14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500430" y="3214692"/>
            <a:ext cx="785808" cy="785808"/>
          </a:xfrm>
          <a:prstGeom prst="rect">
            <a:avLst/>
          </a:prstGeom>
        </p:spPr>
      </p:pic>
      <p:pic>
        <p:nvPicPr>
          <p:cNvPr id="16" name="15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3071802" y="3929072"/>
            <a:ext cx="785808" cy="785808"/>
          </a:xfrm>
          <a:prstGeom prst="rect">
            <a:avLst/>
          </a:prstGeom>
        </p:spPr>
      </p:pic>
      <p:pic>
        <p:nvPicPr>
          <p:cNvPr id="17" name="16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4786314" y="2571750"/>
            <a:ext cx="785808" cy="785808"/>
          </a:xfrm>
          <a:prstGeom prst="rect">
            <a:avLst/>
          </a:prstGeom>
        </p:spPr>
      </p:pic>
      <p:pic>
        <p:nvPicPr>
          <p:cNvPr id="18" name="17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5143504" y="3286130"/>
            <a:ext cx="785808" cy="785808"/>
          </a:xfrm>
          <a:prstGeom prst="rect">
            <a:avLst/>
          </a:prstGeom>
        </p:spPr>
      </p:pic>
      <p:pic>
        <p:nvPicPr>
          <p:cNvPr id="19" name="18 Imagen" descr="blue-flower-design-md.png"/>
          <p:cNvPicPr>
            <a:picLocks noChangeAspect="1"/>
          </p:cNvPicPr>
          <p:nvPr/>
        </p:nvPicPr>
        <p:blipFill>
          <a:blip r:embed="rId3" cstate="print">
            <a:duotone>
              <a:schemeClr val="accent4">
                <a:shade val="45000"/>
                <a:satMod val="135000"/>
              </a:schemeClr>
              <a:prstClr val="white"/>
            </a:duotone>
            <a:lum bright="10000" contrast="40000"/>
          </a:blip>
          <a:stretch>
            <a:fillRect/>
          </a:stretch>
        </p:blipFill>
        <p:spPr>
          <a:xfrm>
            <a:off x="5643570" y="3857634"/>
            <a:ext cx="785808" cy="785808"/>
          </a:xfrm>
          <a:prstGeom prst="rect">
            <a:avLst/>
          </a:prstGeom>
        </p:spPr>
      </p:pic>
      <p:sp>
        <p:nvSpPr>
          <p:cNvPr id="20" name="19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0-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1+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FF99CC">
                <a:shade val="67500"/>
                <a:satMod val="115000"/>
              </a:srgbClr>
            </a:gs>
            <a:gs pos="100000">
              <a:srgbClr val="FF99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884851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espiral_png__33_by_feerdschmidt-d6qmebe.png"/>
          <p:cNvPicPr>
            <a:picLocks noChangeAspect="1"/>
          </p:cNvPicPr>
          <p:nvPr/>
        </p:nvPicPr>
        <p:blipFill>
          <a:blip r:embed="rId3" cstate="print"/>
          <a:srcRect l="4167" b="6944"/>
          <a:stretch>
            <a:fillRect/>
          </a:stretch>
        </p:blipFill>
        <p:spPr>
          <a:xfrm>
            <a:off x="4500562" y="0"/>
            <a:ext cx="1214446" cy="1071552"/>
          </a:xfrm>
          <a:prstGeom prst="rect">
            <a:avLst/>
          </a:prstGeom>
        </p:spPr>
      </p:pic>
      <p:pic>
        <p:nvPicPr>
          <p:cNvPr id="5" name="4 Imagen" descr="espiral_png__33_by_feerdschmidt-d6qmebe.png"/>
          <p:cNvPicPr>
            <a:picLocks noChangeAspect="1"/>
          </p:cNvPicPr>
          <p:nvPr/>
        </p:nvPicPr>
        <p:blipFill>
          <a:blip r:embed="rId4" cstate="print"/>
          <a:srcRect l="4167" b="6944"/>
          <a:stretch>
            <a:fillRect/>
          </a:stretch>
        </p:blipFill>
        <p:spPr>
          <a:xfrm flipH="1">
            <a:off x="3286116" y="0"/>
            <a:ext cx="1285884" cy="1071552"/>
          </a:xfrm>
          <a:prstGeom prst="rect">
            <a:avLst/>
          </a:prstGeom>
        </p:spPr>
      </p:pic>
      <p:pic>
        <p:nvPicPr>
          <p:cNvPr id="6" name="5 Imagen" descr="espiral_png__33_by_feerdschmidt-d6qmebe.png"/>
          <p:cNvPicPr>
            <a:picLocks noChangeAspect="1"/>
          </p:cNvPicPr>
          <p:nvPr/>
        </p:nvPicPr>
        <p:blipFill>
          <a:blip r:embed="rId4" cstate="print">
            <a:duotone>
              <a:schemeClr val="bg2">
                <a:shade val="45000"/>
                <a:satMod val="135000"/>
              </a:schemeClr>
              <a:prstClr val="white"/>
            </a:duotone>
            <a:lum bright="40000" contrast="40000"/>
          </a:blip>
          <a:srcRect l="4167" b="6944"/>
          <a:stretch>
            <a:fillRect/>
          </a:stretch>
        </p:blipFill>
        <p:spPr>
          <a:xfrm flipH="1">
            <a:off x="0" y="4071948"/>
            <a:ext cx="1285884" cy="1071552"/>
          </a:xfrm>
          <a:prstGeom prst="rect">
            <a:avLst/>
          </a:prstGeom>
        </p:spPr>
      </p:pic>
      <p:pic>
        <p:nvPicPr>
          <p:cNvPr id="7" name="6 Imagen" descr="espiral_png__33_by_feerdschmidt-d6qmebe.png"/>
          <p:cNvPicPr>
            <a:picLocks noChangeAspect="1"/>
          </p:cNvPicPr>
          <p:nvPr/>
        </p:nvPicPr>
        <p:blipFill>
          <a:blip r:embed="rId3" cstate="print">
            <a:duotone>
              <a:schemeClr val="bg2">
                <a:shade val="45000"/>
                <a:satMod val="135000"/>
              </a:schemeClr>
              <a:prstClr val="white"/>
            </a:duotone>
            <a:lum bright="40000" contrast="40000"/>
          </a:blip>
          <a:srcRect l="4167" b="6944"/>
          <a:stretch>
            <a:fillRect/>
          </a:stretch>
        </p:blipFill>
        <p:spPr>
          <a:xfrm>
            <a:off x="7929554" y="4071948"/>
            <a:ext cx="1214446" cy="1071552"/>
          </a:xfrm>
          <a:prstGeom prst="rect">
            <a:avLst/>
          </a:prstGeom>
        </p:spPr>
      </p:pic>
      <p:pic>
        <p:nvPicPr>
          <p:cNvPr id="8" name="7 Imagen" descr="espiral_png__33_by_feerdschmidt-d6qmebe.png"/>
          <p:cNvPicPr>
            <a:picLocks noChangeAspect="1"/>
          </p:cNvPicPr>
          <p:nvPr/>
        </p:nvPicPr>
        <p:blipFill>
          <a:blip r:embed="rId3" cstate="print">
            <a:duotone>
              <a:schemeClr val="bg2">
                <a:shade val="45000"/>
                <a:satMod val="135000"/>
              </a:schemeClr>
              <a:prstClr val="white"/>
            </a:duotone>
            <a:lum bright="40000" contrast="40000"/>
          </a:blip>
          <a:srcRect l="4167" b="6944"/>
          <a:stretch>
            <a:fillRect/>
          </a:stretch>
        </p:blipFill>
        <p:spPr>
          <a:xfrm>
            <a:off x="3000364" y="1071552"/>
            <a:ext cx="1214446" cy="1071552"/>
          </a:xfrm>
          <a:prstGeom prst="rect">
            <a:avLst/>
          </a:prstGeom>
        </p:spPr>
      </p:pic>
      <p:pic>
        <p:nvPicPr>
          <p:cNvPr id="9" name="8 Imagen" descr="espiral_png__33_by_feerdschmidt-d6qmebe.png"/>
          <p:cNvPicPr>
            <a:picLocks noChangeAspect="1"/>
          </p:cNvPicPr>
          <p:nvPr/>
        </p:nvPicPr>
        <p:blipFill>
          <a:blip r:embed="rId3" cstate="print">
            <a:duotone>
              <a:schemeClr val="bg2">
                <a:shade val="45000"/>
                <a:satMod val="135000"/>
              </a:schemeClr>
              <a:prstClr val="white"/>
            </a:duotone>
            <a:lum bright="40000" contrast="40000"/>
          </a:blip>
          <a:srcRect l="4167" b="6944"/>
          <a:stretch>
            <a:fillRect/>
          </a:stretch>
        </p:blipFill>
        <p:spPr>
          <a:xfrm>
            <a:off x="4857752" y="1142990"/>
            <a:ext cx="1214446" cy="1071552"/>
          </a:xfrm>
          <a:prstGeom prst="rect">
            <a:avLst/>
          </a:prstGeom>
        </p:spPr>
      </p:pic>
      <p:pic>
        <p:nvPicPr>
          <p:cNvPr id="10" name="9 Imagen" descr="espiral_png__33_by_feerdschmidt-d6qmebe.png"/>
          <p:cNvPicPr>
            <a:picLocks noChangeAspect="1"/>
          </p:cNvPicPr>
          <p:nvPr/>
        </p:nvPicPr>
        <p:blipFill>
          <a:blip r:embed="rId3" cstate="print"/>
          <a:srcRect l="4167" b="6944"/>
          <a:stretch>
            <a:fillRect/>
          </a:stretch>
        </p:blipFill>
        <p:spPr>
          <a:xfrm>
            <a:off x="5429256" y="1928808"/>
            <a:ext cx="1214446" cy="1071552"/>
          </a:xfrm>
          <a:prstGeom prst="rect">
            <a:avLst/>
          </a:prstGeom>
        </p:spPr>
      </p:pic>
      <p:pic>
        <p:nvPicPr>
          <p:cNvPr id="11" name="10 Imagen" descr="espiral_png__33_by_feerdschmidt-d6qmebe.png"/>
          <p:cNvPicPr>
            <a:picLocks noChangeAspect="1"/>
          </p:cNvPicPr>
          <p:nvPr/>
        </p:nvPicPr>
        <p:blipFill>
          <a:blip r:embed="rId3" cstate="print">
            <a:duotone>
              <a:schemeClr val="bg2">
                <a:shade val="45000"/>
                <a:satMod val="135000"/>
              </a:schemeClr>
              <a:prstClr val="white"/>
            </a:duotone>
            <a:lum bright="40000" contrast="40000"/>
          </a:blip>
          <a:srcRect l="4167" b="6944"/>
          <a:stretch>
            <a:fillRect/>
          </a:stretch>
        </p:blipFill>
        <p:spPr>
          <a:xfrm>
            <a:off x="6286512" y="2571750"/>
            <a:ext cx="1214446" cy="1071552"/>
          </a:xfrm>
          <a:prstGeom prst="rect">
            <a:avLst/>
          </a:prstGeom>
        </p:spPr>
      </p:pic>
      <p:pic>
        <p:nvPicPr>
          <p:cNvPr id="12" name="11 Imagen" descr="espiral_png__33_by_feerdschmidt-d6qmebe.png"/>
          <p:cNvPicPr>
            <a:picLocks noChangeAspect="1"/>
          </p:cNvPicPr>
          <p:nvPr/>
        </p:nvPicPr>
        <p:blipFill>
          <a:blip r:embed="rId3" cstate="print"/>
          <a:srcRect l="4167" b="6944"/>
          <a:stretch>
            <a:fillRect/>
          </a:stretch>
        </p:blipFill>
        <p:spPr>
          <a:xfrm>
            <a:off x="7072330" y="3357568"/>
            <a:ext cx="1214446" cy="1071552"/>
          </a:xfrm>
          <a:prstGeom prst="rect">
            <a:avLst/>
          </a:prstGeom>
        </p:spPr>
      </p:pic>
      <p:pic>
        <p:nvPicPr>
          <p:cNvPr id="13" name="12 Imagen" descr="espiral_png__33_by_feerdschmidt-d6qmebe.png"/>
          <p:cNvPicPr>
            <a:picLocks noChangeAspect="1"/>
          </p:cNvPicPr>
          <p:nvPr/>
        </p:nvPicPr>
        <p:blipFill>
          <a:blip r:embed="rId3" cstate="print"/>
          <a:srcRect l="4167" b="6944"/>
          <a:stretch>
            <a:fillRect/>
          </a:stretch>
        </p:blipFill>
        <p:spPr>
          <a:xfrm>
            <a:off x="2500298" y="2000246"/>
            <a:ext cx="1214446" cy="1071552"/>
          </a:xfrm>
          <a:prstGeom prst="rect">
            <a:avLst/>
          </a:prstGeom>
        </p:spPr>
      </p:pic>
      <p:pic>
        <p:nvPicPr>
          <p:cNvPr id="14" name="13 Imagen" descr="espiral_png__33_by_feerdschmidt-d6qmebe.png"/>
          <p:cNvPicPr>
            <a:picLocks noChangeAspect="1"/>
          </p:cNvPicPr>
          <p:nvPr/>
        </p:nvPicPr>
        <p:blipFill>
          <a:blip r:embed="rId3" cstate="print">
            <a:duotone>
              <a:schemeClr val="bg2">
                <a:shade val="45000"/>
                <a:satMod val="135000"/>
              </a:schemeClr>
              <a:prstClr val="white"/>
            </a:duotone>
            <a:lum bright="40000" contrast="40000"/>
          </a:blip>
          <a:srcRect l="4167" b="6944"/>
          <a:stretch>
            <a:fillRect/>
          </a:stretch>
        </p:blipFill>
        <p:spPr>
          <a:xfrm>
            <a:off x="1785918" y="2857502"/>
            <a:ext cx="1214446" cy="1071552"/>
          </a:xfrm>
          <a:prstGeom prst="rect">
            <a:avLst/>
          </a:prstGeom>
        </p:spPr>
      </p:pic>
      <p:pic>
        <p:nvPicPr>
          <p:cNvPr id="15" name="14 Imagen" descr="espiral_png__33_by_feerdschmidt-d6qmebe.png"/>
          <p:cNvPicPr>
            <a:picLocks noChangeAspect="1"/>
          </p:cNvPicPr>
          <p:nvPr/>
        </p:nvPicPr>
        <p:blipFill>
          <a:blip r:embed="rId3" cstate="print"/>
          <a:srcRect l="4167" b="6944"/>
          <a:stretch>
            <a:fillRect/>
          </a:stretch>
        </p:blipFill>
        <p:spPr>
          <a:xfrm>
            <a:off x="1000100" y="3500444"/>
            <a:ext cx="1214446" cy="1071552"/>
          </a:xfrm>
          <a:prstGeom prst="rect">
            <a:avLst/>
          </a:prstGeom>
        </p:spPr>
      </p:pic>
      <p:sp>
        <p:nvSpPr>
          <p:cNvPr id="16" name="15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0-#ppt_w/2"/>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0-#ppt_w/2"/>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2000" fill="hold"/>
                                        <p:tgtEl>
                                          <p:spTgt spid="13"/>
                                        </p:tgtEl>
                                        <p:attrNameLst>
                                          <p:attrName>ppt_x</p:attrName>
                                        </p:attrNameLst>
                                      </p:cBhvr>
                                      <p:tavLst>
                                        <p:tav tm="0">
                                          <p:val>
                                            <p:strVal val="0-#ppt_w/2"/>
                                          </p:val>
                                        </p:tav>
                                        <p:tav tm="100000">
                                          <p:val>
                                            <p:strVal val="#ppt_x"/>
                                          </p:val>
                                        </p:tav>
                                      </p:tavLst>
                                    </p:anim>
                                    <p:anim calcmode="lin" valueType="num">
                                      <p:cBhvr additive="base">
                                        <p:cTn id="22" dur="2000" fill="hold"/>
                                        <p:tgtEl>
                                          <p:spTgt spid="13"/>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4"/>
                                        </p:tgtEl>
                                        <p:attrNameLst>
                                          <p:attrName>style.visibility</p:attrName>
                                        </p:attrNameLst>
                                      </p:cBhvr>
                                      <p:to>
                                        <p:strVal val="visible"/>
                                      </p:to>
                                    </p:set>
                                    <p:anim calcmode="lin" valueType="num">
                                      <p:cBhvr additive="base">
                                        <p:cTn id="25" dur="2000" fill="hold"/>
                                        <p:tgtEl>
                                          <p:spTgt spid="14"/>
                                        </p:tgtEl>
                                        <p:attrNameLst>
                                          <p:attrName>ppt_x</p:attrName>
                                        </p:attrNameLst>
                                      </p:cBhvr>
                                      <p:tavLst>
                                        <p:tav tm="0">
                                          <p:val>
                                            <p:strVal val="0-#ppt_w/2"/>
                                          </p:val>
                                        </p:tav>
                                        <p:tav tm="100000">
                                          <p:val>
                                            <p:strVal val="#ppt_x"/>
                                          </p:val>
                                        </p:tav>
                                      </p:tavLst>
                                    </p:anim>
                                    <p:anim calcmode="lin" valueType="num">
                                      <p:cBhvr additive="base">
                                        <p:cTn id="26" dur="2000" fill="hold"/>
                                        <p:tgtEl>
                                          <p:spTgt spid="14"/>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5"/>
                                        </p:tgtEl>
                                        <p:attrNameLst>
                                          <p:attrName>style.visibility</p:attrName>
                                        </p:attrNameLst>
                                      </p:cBhvr>
                                      <p:to>
                                        <p:strVal val="visible"/>
                                      </p:to>
                                    </p:set>
                                    <p:anim calcmode="lin" valueType="num">
                                      <p:cBhvr additive="base">
                                        <p:cTn id="29" dur="2000" fill="hold"/>
                                        <p:tgtEl>
                                          <p:spTgt spid="15"/>
                                        </p:tgtEl>
                                        <p:attrNameLst>
                                          <p:attrName>ppt_x</p:attrName>
                                        </p:attrNameLst>
                                      </p:cBhvr>
                                      <p:tavLst>
                                        <p:tav tm="0">
                                          <p:val>
                                            <p:strVal val="0-#ppt_w/2"/>
                                          </p:val>
                                        </p:tav>
                                        <p:tav tm="100000">
                                          <p:val>
                                            <p:strVal val="#ppt_x"/>
                                          </p:val>
                                        </p:tav>
                                      </p:tavLst>
                                    </p:anim>
                                    <p:anim calcmode="lin" valueType="num">
                                      <p:cBhvr additive="base">
                                        <p:cTn id="30" dur="2000" fill="hold"/>
                                        <p:tgtEl>
                                          <p:spTgt spid="15"/>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2000" fill="hold"/>
                                        <p:tgtEl>
                                          <p:spTgt spid="4"/>
                                        </p:tgtEl>
                                        <p:attrNameLst>
                                          <p:attrName>ppt_x</p:attrName>
                                        </p:attrNameLst>
                                      </p:cBhvr>
                                      <p:tavLst>
                                        <p:tav tm="0">
                                          <p:val>
                                            <p:strVal val="1+#ppt_w/2"/>
                                          </p:val>
                                        </p:tav>
                                        <p:tav tm="100000">
                                          <p:val>
                                            <p:strVal val="#ppt_x"/>
                                          </p:val>
                                        </p:tav>
                                      </p:tavLst>
                                    </p:anim>
                                    <p:anim calcmode="lin" valueType="num">
                                      <p:cBhvr additive="base">
                                        <p:cTn id="34" dur="2000" fill="hold"/>
                                        <p:tgtEl>
                                          <p:spTgt spid="4"/>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1+#ppt_w/2"/>
                                          </p:val>
                                        </p:tav>
                                        <p:tav tm="100000">
                                          <p:val>
                                            <p:strVal val="#ppt_x"/>
                                          </p:val>
                                        </p:tav>
                                      </p:tavLst>
                                    </p:anim>
                                    <p:anim calcmode="lin" valueType="num">
                                      <p:cBhvr additive="base">
                                        <p:cTn id="38" dur="2000" fill="hold"/>
                                        <p:tgtEl>
                                          <p:spTgt spid="7"/>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additive="base">
                                        <p:cTn id="45" dur="2000" fill="hold"/>
                                        <p:tgtEl>
                                          <p:spTgt spid="10"/>
                                        </p:tgtEl>
                                        <p:attrNameLst>
                                          <p:attrName>ppt_x</p:attrName>
                                        </p:attrNameLst>
                                      </p:cBhvr>
                                      <p:tavLst>
                                        <p:tav tm="0">
                                          <p:val>
                                            <p:strVal val="1+#ppt_w/2"/>
                                          </p:val>
                                        </p:tav>
                                        <p:tav tm="100000">
                                          <p:val>
                                            <p:strVal val="#ppt_x"/>
                                          </p:val>
                                        </p:tav>
                                      </p:tavLst>
                                    </p:anim>
                                    <p:anim calcmode="lin" valueType="num">
                                      <p:cBhvr additive="base">
                                        <p:cTn id="46" dur="2000" fill="hold"/>
                                        <p:tgtEl>
                                          <p:spTgt spid="10"/>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1+#ppt_w/2"/>
                                          </p:val>
                                        </p:tav>
                                        <p:tav tm="100000">
                                          <p:val>
                                            <p:strVal val="#ppt_x"/>
                                          </p:val>
                                        </p:tav>
                                      </p:tavLst>
                                    </p:anim>
                                    <p:anim calcmode="lin" valueType="num">
                                      <p:cBhvr additive="base">
                                        <p:cTn id="50" dur="2000" fill="hold"/>
                                        <p:tgtEl>
                                          <p:spTgt spid="11"/>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5"/>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3"/>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4"/>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5"/>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4"/>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0"/>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1"/>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2"/>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5"/>
                                        </p:tgtEl>
                                        <p:attrNameLst>
                                          <p:attrName>ppt_x</p:attrName>
                                        </p:attrNameLst>
                                      </p:cBhvr>
                                      <p:tavLst>
                                        <p:tav tm="0">
                                          <p:val>
                                            <p:strVal val="ppt_x"/>
                                          </p:val>
                                        </p:tav>
                                        <p:tav tm="100000">
                                          <p:val>
                                            <p:strVal val="0-ppt_w/2"/>
                                          </p:val>
                                        </p:tav>
                                      </p:tavLst>
                                    </p:anim>
                                    <p:anim calcmode="lin" valueType="num">
                                      <p:cBhvr additive="base">
                                        <p:cTn id="82" dur="2000"/>
                                        <p:tgtEl>
                                          <p:spTgt spid="5"/>
                                        </p:tgtEl>
                                        <p:attrNameLst>
                                          <p:attrName>ppt_y</p:attrName>
                                        </p:attrNameLst>
                                      </p:cBhvr>
                                      <p:tavLst>
                                        <p:tav tm="0">
                                          <p:val>
                                            <p:strVal val="ppt_y"/>
                                          </p:val>
                                        </p:tav>
                                        <p:tav tm="100000">
                                          <p:val>
                                            <p:strVal val="1+ppt_h/2"/>
                                          </p:val>
                                        </p:tav>
                                      </p:tavLst>
                                    </p:anim>
                                    <p:set>
                                      <p:cBhvr>
                                        <p:cTn id="83" dur="1" fill="hold">
                                          <p:stCondLst>
                                            <p:cond delay="1999"/>
                                          </p:stCondLst>
                                        </p:cTn>
                                        <p:tgtEl>
                                          <p:spTgt spid="5"/>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0-ppt_w/2"/>
                                          </p:val>
                                        </p:tav>
                                      </p:tavLst>
                                    </p:anim>
                                    <p:anim calcmode="lin" valueType="num">
                                      <p:cBhvr additive="base">
                                        <p:cTn id="86" dur="2000"/>
                                        <p:tgtEl>
                                          <p:spTgt spid="6"/>
                                        </p:tgtEl>
                                        <p:attrNameLst>
                                          <p:attrName>ppt_y</p:attrName>
                                        </p:attrNameLst>
                                      </p:cBhvr>
                                      <p:tavLst>
                                        <p:tav tm="0">
                                          <p:val>
                                            <p:strVal val="ppt_y"/>
                                          </p:val>
                                        </p:tav>
                                        <p:tav tm="100000">
                                          <p:val>
                                            <p:strVal val="1+ppt_h/2"/>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0-ppt_w/2"/>
                                          </p:val>
                                        </p:tav>
                                      </p:tavLst>
                                    </p:anim>
                                    <p:anim calcmode="lin" valueType="num">
                                      <p:cBhvr additive="base">
                                        <p:cTn id="90" dur="2000"/>
                                        <p:tgtEl>
                                          <p:spTgt spid="8"/>
                                        </p:tgtEl>
                                        <p:attrNameLst>
                                          <p:attrName>ppt_y</p:attrName>
                                        </p:attrNameLst>
                                      </p:cBhvr>
                                      <p:tavLst>
                                        <p:tav tm="0">
                                          <p:val>
                                            <p:strVal val="ppt_y"/>
                                          </p:val>
                                        </p:tav>
                                        <p:tav tm="100000">
                                          <p:val>
                                            <p:strVal val="1+ppt_h/2"/>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3"/>
                                        </p:tgtEl>
                                        <p:attrNameLst>
                                          <p:attrName>ppt_x</p:attrName>
                                        </p:attrNameLst>
                                      </p:cBhvr>
                                      <p:tavLst>
                                        <p:tav tm="0">
                                          <p:val>
                                            <p:strVal val="ppt_x"/>
                                          </p:val>
                                        </p:tav>
                                        <p:tav tm="100000">
                                          <p:val>
                                            <p:strVal val="0-ppt_w/2"/>
                                          </p:val>
                                        </p:tav>
                                      </p:tavLst>
                                    </p:anim>
                                    <p:anim calcmode="lin" valueType="num">
                                      <p:cBhvr additive="base">
                                        <p:cTn id="94" dur="2000"/>
                                        <p:tgtEl>
                                          <p:spTgt spid="13"/>
                                        </p:tgtEl>
                                        <p:attrNameLst>
                                          <p:attrName>ppt_y</p:attrName>
                                        </p:attrNameLst>
                                      </p:cBhvr>
                                      <p:tavLst>
                                        <p:tav tm="0">
                                          <p:val>
                                            <p:strVal val="ppt_y"/>
                                          </p:val>
                                        </p:tav>
                                        <p:tav tm="100000">
                                          <p:val>
                                            <p:strVal val="1+ppt_h/2"/>
                                          </p:val>
                                        </p:tav>
                                      </p:tavLst>
                                    </p:anim>
                                    <p:set>
                                      <p:cBhvr>
                                        <p:cTn id="95" dur="1" fill="hold">
                                          <p:stCondLst>
                                            <p:cond delay="1999"/>
                                          </p:stCondLst>
                                        </p:cTn>
                                        <p:tgtEl>
                                          <p:spTgt spid="13"/>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4"/>
                                        </p:tgtEl>
                                        <p:attrNameLst>
                                          <p:attrName>ppt_x</p:attrName>
                                        </p:attrNameLst>
                                      </p:cBhvr>
                                      <p:tavLst>
                                        <p:tav tm="0">
                                          <p:val>
                                            <p:strVal val="ppt_x"/>
                                          </p:val>
                                        </p:tav>
                                        <p:tav tm="100000">
                                          <p:val>
                                            <p:strVal val="0-ppt_w/2"/>
                                          </p:val>
                                        </p:tav>
                                      </p:tavLst>
                                    </p:anim>
                                    <p:anim calcmode="lin" valueType="num">
                                      <p:cBhvr additive="base">
                                        <p:cTn id="98" dur="2000"/>
                                        <p:tgtEl>
                                          <p:spTgt spid="14"/>
                                        </p:tgtEl>
                                        <p:attrNameLst>
                                          <p:attrName>ppt_y</p:attrName>
                                        </p:attrNameLst>
                                      </p:cBhvr>
                                      <p:tavLst>
                                        <p:tav tm="0">
                                          <p:val>
                                            <p:strVal val="ppt_y"/>
                                          </p:val>
                                        </p:tav>
                                        <p:tav tm="100000">
                                          <p:val>
                                            <p:strVal val="1+ppt_h/2"/>
                                          </p:val>
                                        </p:tav>
                                      </p:tavLst>
                                    </p:anim>
                                    <p:set>
                                      <p:cBhvr>
                                        <p:cTn id="99" dur="1" fill="hold">
                                          <p:stCondLst>
                                            <p:cond delay="1999"/>
                                          </p:stCondLst>
                                        </p:cTn>
                                        <p:tgtEl>
                                          <p:spTgt spid="14"/>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5"/>
                                        </p:tgtEl>
                                        <p:attrNameLst>
                                          <p:attrName>ppt_x</p:attrName>
                                        </p:attrNameLst>
                                      </p:cBhvr>
                                      <p:tavLst>
                                        <p:tav tm="0">
                                          <p:val>
                                            <p:strVal val="ppt_x"/>
                                          </p:val>
                                        </p:tav>
                                        <p:tav tm="100000">
                                          <p:val>
                                            <p:strVal val="0-ppt_w/2"/>
                                          </p:val>
                                        </p:tav>
                                      </p:tavLst>
                                    </p:anim>
                                    <p:anim calcmode="lin" valueType="num">
                                      <p:cBhvr additive="base">
                                        <p:cTn id="102" dur="2000"/>
                                        <p:tgtEl>
                                          <p:spTgt spid="15"/>
                                        </p:tgtEl>
                                        <p:attrNameLst>
                                          <p:attrName>ppt_y</p:attrName>
                                        </p:attrNameLst>
                                      </p:cBhvr>
                                      <p:tavLst>
                                        <p:tav tm="0">
                                          <p:val>
                                            <p:strVal val="ppt_y"/>
                                          </p:val>
                                        </p:tav>
                                        <p:tav tm="100000">
                                          <p:val>
                                            <p:strVal val="1+ppt_h/2"/>
                                          </p:val>
                                        </p:tav>
                                      </p:tavLst>
                                    </p:anim>
                                    <p:set>
                                      <p:cBhvr>
                                        <p:cTn id="103" dur="1" fill="hold">
                                          <p:stCondLst>
                                            <p:cond delay="1999"/>
                                          </p:stCondLst>
                                        </p:cTn>
                                        <p:tgtEl>
                                          <p:spTgt spid="15"/>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1+ppt_w/2"/>
                                          </p:val>
                                        </p:tav>
                                      </p:tavLst>
                                    </p:anim>
                                    <p:anim calcmode="lin" valueType="num">
                                      <p:cBhvr additive="base">
                                        <p:cTn id="110" dur="2000"/>
                                        <p:tgtEl>
                                          <p:spTgt spid="7"/>
                                        </p:tgtEl>
                                        <p:attrNameLst>
                                          <p:attrName>ppt_y</p:attrName>
                                        </p:attrNameLst>
                                      </p:cBhvr>
                                      <p:tavLst>
                                        <p:tav tm="0">
                                          <p:val>
                                            <p:strVal val="ppt_y"/>
                                          </p:val>
                                        </p:tav>
                                        <p:tav tm="100000">
                                          <p:val>
                                            <p:strVal val="1+ppt_h/2"/>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1+ppt_w/2"/>
                                          </p:val>
                                        </p:tav>
                                      </p:tavLst>
                                    </p:anim>
                                    <p:anim calcmode="lin" valueType="num">
                                      <p:cBhvr additive="base">
                                        <p:cTn id="114" dur="2000"/>
                                        <p:tgtEl>
                                          <p:spTgt spid="9"/>
                                        </p:tgtEl>
                                        <p:attrNameLst>
                                          <p:attrName>ppt_y</p:attrName>
                                        </p:attrNameLst>
                                      </p:cBhvr>
                                      <p:tavLst>
                                        <p:tav tm="0">
                                          <p:val>
                                            <p:strVal val="ppt_y"/>
                                          </p:val>
                                        </p:tav>
                                        <p:tav tm="100000">
                                          <p:val>
                                            <p:strVal val="1+ppt_h/2"/>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0"/>
                                        </p:tgtEl>
                                        <p:attrNameLst>
                                          <p:attrName>ppt_x</p:attrName>
                                        </p:attrNameLst>
                                      </p:cBhvr>
                                      <p:tavLst>
                                        <p:tav tm="0">
                                          <p:val>
                                            <p:strVal val="ppt_x"/>
                                          </p:val>
                                        </p:tav>
                                        <p:tav tm="100000">
                                          <p:val>
                                            <p:strVal val="1+ppt_w/2"/>
                                          </p:val>
                                        </p:tav>
                                      </p:tavLst>
                                    </p:anim>
                                    <p:anim calcmode="lin" valueType="num">
                                      <p:cBhvr additive="base">
                                        <p:cTn id="118" dur="2000"/>
                                        <p:tgtEl>
                                          <p:spTgt spid="10"/>
                                        </p:tgtEl>
                                        <p:attrNameLst>
                                          <p:attrName>ppt_y</p:attrName>
                                        </p:attrNameLst>
                                      </p:cBhvr>
                                      <p:tavLst>
                                        <p:tav tm="0">
                                          <p:val>
                                            <p:strVal val="ppt_y"/>
                                          </p:val>
                                        </p:tav>
                                        <p:tav tm="100000">
                                          <p:val>
                                            <p:strVal val="1+ppt_h/2"/>
                                          </p:val>
                                        </p:tav>
                                      </p:tavLst>
                                    </p:anim>
                                    <p:set>
                                      <p:cBhvr>
                                        <p:cTn id="119" dur="1" fill="hold">
                                          <p:stCondLst>
                                            <p:cond delay="1999"/>
                                          </p:stCondLst>
                                        </p:cTn>
                                        <p:tgtEl>
                                          <p:spTgt spid="10"/>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1"/>
                                        </p:tgtEl>
                                        <p:attrNameLst>
                                          <p:attrName>ppt_x</p:attrName>
                                        </p:attrNameLst>
                                      </p:cBhvr>
                                      <p:tavLst>
                                        <p:tav tm="0">
                                          <p:val>
                                            <p:strVal val="ppt_x"/>
                                          </p:val>
                                        </p:tav>
                                        <p:tav tm="100000">
                                          <p:val>
                                            <p:strVal val="1+ppt_w/2"/>
                                          </p:val>
                                        </p:tav>
                                      </p:tavLst>
                                    </p:anim>
                                    <p:anim calcmode="lin" valueType="num">
                                      <p:cBhvr additive="base">
                                        <p:cTn id="122" dur="2000"/>
                                        <p:tgtEl>
                                          <p:spTgt spid="11"/>
                                        </p:tgtEl>
                                        <p:attrNameLst>
                                          <p:attrName>ppt_y</p:attrName>
                                        </p:attrNameLst>
                                      </p:cBhvr>
                                      <p:tavLst>
                                        <p:tav tm="0">
                                          <p:val>
                                            <p:strVal val="ppt_y"/>
                                          </p:val>
                                        </p:tav>
                                        <p:tav tm="100000">
                                          <p:val>
                                            <p:strVal val="1+ppt_h/2"/>
                                          </p:val>
                                        </p:tav>
                                      </p:tavLst>
                                    </p:anim>
                                    <p:set>
                                      <p:cBhvr>
                                        <p:cTn id="123" dur="1" fill="hold">
                                          <p:stCondLst>
                                            <p:cond delay="1999"/>
                                          </p:stCondLst>
                                        </p:cTn>
                                        <p:tgtEl>
                                          <p:spTgt spid="11"/>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2"/>
                                        </p:tgtEl>
                                        <p:attrNameLst>
                                          <p:attrName>ppt_x</p:attrName>
                                        </p:attrNameLst>
                                      </p:cBhvr>
                                      <p:tavLst>
                                        <p:tav tm="0">
                                          <p:val>
                                            <p:strVal val="ppt_x"/>
                                          </p:val>
                                        </p:tav>
                                        <p:tav tm="100000">
                                          <p:val>
                                            <p:strVal val="1+ppt_w/2"/>
                                          </p:val>
                                        </p:tav>
                                      </p:tavLst>
                                    </p:anim>
                                    <p:anim calcmode="lin" valueType="num">
                                      <p:cBhvr additive="base">
                                        <p:cTn id="126" dur="2000"/>
                                        <p:tgtEl>
                                          <p:spTgt spid="12"/>
                                        </p:tgtEl>
                                        <p:attrNameLst>
                                          <p:attrName>ppt_y</p:attrName>
                                        </p:attrNameLst>
                                      </p:cBhvr>
                                      <p:tavLst>
                                        <p:tav tm="0">
                                          <p:val>
                                            <p:strVal val="ppt_y"/>
                                          </p:val>
                                        </p:tav>
                                        <p:tav tm="100000">
                                          <p:val>
                                            <p:strVal val="1+ppt_h/2"/>
                                          </p:val>
                                        </p:tav>
                                      </p:tavLst>
                                    </p:anim>
                                    <p:set>
                                      <p:cBhvr>
                                        <p:cTn id="127" dur="1" fill="hold">
                                          <p:stCondLst>
                                            <p:cond delay="1999"/>
                                          </p:stCondLst>
                                        </p:cTn>
                                        <p:tgtEl>
                                          <p:spTgt spid="12"/>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0"/>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1"/>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2"/>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5"/>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8"/>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3"/>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4"/>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5"/>
                                        </p:tgtEl>
                                        <p:attrNameLst>
                                          <p:attrName>r</p:attrName>
                                        </p:attrNameLst>
                                      </p:cBhvr>
                                    </p:animRot>
                                  </p:childTnLst>
                                </p:cTn>
                              </p:par>
                              <p:par>
                                <p:cTn id="150" presetID="17" presetClass="entr" presetSubtype="1"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2000" fill="hold"/>
                                        <p:tgtEl>
                                          <p:spTgt spid="2"/>
                                        </p:tgtEl>
                                        <p:attrNameLst>
                                          <p:attrName>ppt_x</p:attrName>
                                        </p:attrNameLst>
                                      </p:cBhvr>
                                      <p:tavLst>
                                        <p:tav tm="0">
                                          <p:val>
                                            <p:strVal val="#ppt_x"/>
                                          </p:val>
                                        </p:tav>
                                        <p:tav tm="100000">
                                          <p:val>
                                            <p:strVal val="#ppt_x"/>
                                          </p:val>
                                        </p:tav>
                                      </p:tavLst>
                                    </p:anim>
                                    <p:anim calcmode="lin" valueType="num">
                                      <p:cBhvr>
                                        <p:cTn id="153" dur="2000" fill="hold"/>
                                        <p:tgtEl>
                                          <p:spTgt spid="2"/>
                                        </p:tgtEl>
                                        <p:attrNameLst>
                                          <p:attrName>ppt_y</p:attrName>
                                        </p:attrNameLst>
                                      </p:cBhvr>
                                      <p:tavLst>
                                        <p:tav tm="0">
                                          <p:val>
                                            <p:strVal val="#ppt_y-#ppt_h/2"/>
                                          </p:val>
                                        </p:tav>
                                        <p:tav tm="100000">
                                          <p:val>
                                            <p:strVal val="#ppt_y"/>
                                          </p:val>
                                        </p:tav>
                                      </p:tavLst>
                                    </p:anim>
                                    <p:anim calcmode="lin" valueType="num">
                                      <p:cBhvr>
                                        <p:cTn id="154" dur="2000" fill="hold"/>
                                        <p:tgtEl>
                                          <p:spTgt spid="2"/>
                                        </p:tgtEl>
                                        <p:attrNameLst>
                                          <p:attrName>ppt_w</p:attrName>
                                        </p:attrNameLst>
                                      </p:cBhvr>
                                      <p:tavLst>
                                        <p:tav tm="0">
                                          <p:val>
                                            <p:strVal val="#ppt_w"/>
                                          </p:val>
                                        </p:tav>
                                        <p:tav tm="100000">
                                          <p:val>
                                            <p:strVal val="#ppt_w"/>
                                          </p:val>
                                        </p:tav>
                                      </p:tavLst>
                                    </p:anim>
                                    <p:anim calcmode="lin" valueType="num">
                                      <p:cBhvr>
                                        <p:cTn id="155" dur="2000" fill="hold"/>
                                        <p:tgtEl>
                                          <p:spTgt spid="2"/>
                                        </p:tgtEl>
                                        <p:attrNameLst>
                                          <p:attrName>ppt_h</p:attrName>
                                        </p:attrNameLst>
                                      </p:cBhvr>
                                      <p:tavLst>
                                        <p:tav tm="0">
                                          <p:val>
                                            <p:fltVal val="0"/>
                                          </p:val>
                                        </p:tav>
                                        <p:tav tm="100000">
                                          <p:val>
                                            <p:strVal val="#ppt_h"/>
                                          </p:val>
                                        </p:tav>
                                      </p:tavLst>
                                    </p:anim>
                                  </p:childTnLst>
                                </p:cTn>
                              </p:par>
                              <p:par>
                                <p:cTn id="156" presetID="5" presetClass="entr" presetSubtype="5" fill="hold" nodeType="withEffect">
                                  <p:stCondLst>
                                    <p:cond delay="0"/>
                                  </p:stCondLst>
                                  <p:childTnLst>
                                    <p:set>
                                      <p:cBhvr>
                                        <p:cTn id="157" dur="1" fill="hold">
                                          <p:stCondLst>
                                            <p:cond delay="0"/>
                                          </p:stCondLst>
                                        </p:cTn>
                                        <p:tgtEl>
                                          <p:spTgt spid="2"/>
                                        </p:tgtEl>
                                        <p:attrNameLst>
                                          <p:attrName>style.visibility</p:attrName>
                                        </p:attrNameLst>
                                      </p:cBhvr>
                                      <p:to>
                                        <p:strVal val="visible"/>
                                      </p:to>
                                    </p:set>
                                    <p:animEffect transition="in" filter="checkerboard(down)">
                                      <p:cBhvr>
                                        <p:cTn id="15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500166" y="1571618"/>
            <a:ext cx="5786478" cy="2031325"/>
          </a:xfrm>
          <a:prstGeom prst="rect">
            <a:avLst/>
          </a:prstGeom>
          <a:noFill/>
        </p:spPr>
        <p:txBody>
          <a:bodyPr wrap="square" rtlCol="0">
            <a:spAutoFit/>
          </a:bodyPr>
          <a:lstStyle/>
          <a:p>
            <a:pPr algn="ctr"/>
            <a:r>
              <a:rPr lang="es-PE" b="1" dirty="0" smtClean="0">
                <a:solidFill>
                  <a:srgbClr val="6B3305"/>
                </a:solidFill>
              </a:rPr>
              <a:t>“Procura no pensar que los años llevan consigo dolencias o enfermedades” Las edades avanzadas no tiene que estar ligada a ninguna enfermedad o dolencia, si queremos proyectarnos en alguien, hagámoslo en los muchísimos ejemplos de salud, de bienestar, de agilidad que están a nuestro alcance, si no conocemos ningún caso personalmente, podemos recurrir al amigo de todos: Google</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7030A0"/>
            </a:gs>
            <a:gs pos="50000">
              <a:srgbClr val="9E9EBE">
                <a:shade val="67500"/>
                <a:satMod val="115000"/>
              </a:srgbClr>
            </a:gs>
            <a:gs pos="100000">
              <a:srgbClr val="9E9EBE">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811250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06" y="0"/>
            <a:ext cx="928676" cy="928676"/>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0"/>
            <a:ext cx="928676" cy="928676"/>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1785932"/>
            <a:ext cx="928676" cy="928676"/>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324" y="1643056"/>
            <a:ext cx="928676" cy="928676"/>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2714626"/>
            <a:ext cx="928676" cy="928676"/>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324" y="2571750"/>
            <a:ext cx="928676" cy="928676"/>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786182" y="4214824"/>
            <a:ext cx="928676" cy="928676"/>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714876" y="4214824"/>
            <a:ext cx="928676" cy="928676"/>
          </a:xfrm>
          <a:prstGeom prst="rect">
            <a:avLst/>
          </a:prstGeom>
        </p:spPr>
      </p:pic>
      <p:pic>
        <p:nvPicPr>
          <p:cNvPr id="13" name="12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857488" y="571486"/>
            <a:ext cx="928676" cy="928676"/>
          </a:xfrm>
          <a:prstGeom prst="rect">
            <a:avLst/>
          </a:prstGeom>
        </p:spPr>
      </p:pic>
      <p:pic>
        <p:nvPicPr>
          <p:cNvPr id="14" name="13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214942" y="714362"/>
            <a:ext cx="928676" cy="928676"/>
          </a:xfrm>
          <a:prstGeom prst="rect">
            <a:avLst/>
          </a:prstGeom>
        </p:spPr>
      </p:pic>
      <p:pic>
        <p:nvPicPr>
          <p:cNvPr id="15" name="14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286380" y="3500444"/>
            <a:ext cx="928676" cy="928676"/>
          </a:xfrm>
          <a:prstGeom prst="rect">
            <a:avLst/>
          </a:prstGeom>
        </p:spPr>
      </p:pic>
      <p:pic>
        <p:nvPicPr>
          <p:cNvPr id="16" name="15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143636" y="1142990"/>
            <a:ext cx="928676" cy="928676"/>
          </a:xfrm>
          <a:prstGeom prst="rect">
            <a:avLst/>
          </a:prstGeom>
        </p:spPr>
      </p:pic>
      <p:pic>
        <p:nvPicPr>
          <p:cNvPr id="17" name="16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000760" y="2928940"/>
            <a:ext cx="928676" cy="928676"/>
          </a:xfrm>
          <a:prstGeom prst="rect">
            <a:avLst/>
          </a:prstGeom>
        </p:spPr>
      </p:pic>
      <p:pic>
        <p:nvPicPr>
          <p:cNvPr id="18" name="17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768" y="1428742"/>
            <a:ext cx="928676" cy="928676"/>
          </a:xfrm>
          <a:prstGeom prst="rect">
            <a:avLst/>
          </a:prstGeom>
        </p:spPr>
      </p:pic>
      <p:pic>
        <p:nvPicPr>
          <p:cNvPr id="19" name="18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072330" y="2500312"/>
            <a:ext cx="928676" cy="928676"/>
          </a:xfrm>
          <a:prstGeom prst="rect">
            <a:avLst/>
          </a:prstGeom>
        </p:spPr>
      </p:pic>
      <p:pic>
        <p:nvPicPr>
          <p:cNvPr id="20" name="19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071670" y="1071552"/>
            <a:ext cx="928676" cy="928676"/>
          </a:xfrm>
          <a:prstGeom prst="rect">
            <a:avLst/>
          </a:prstGeom>
        </p:spPr>
      </p:pic>
      <p:pic>
        <p:nvPicPr>
          <p:cNvPr id="21" name="20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142976" y="1500180"/>
            <a:ext cx="928676" cy="928676"/>
          </a:xfrm>
          <a:prstGeom prst="rect">
            <a:avLst/>
          </a:prstGeom>
        </p:spPr>
      </p:pic>
      <p:pic>
        <p:nvPicPr>
          <p:cNvPr id="22" name="21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071538" y="2714626"/>
            <a:ext cx="928676" cy="928676"/>
          </a:xfrm>
          <a:prstGeom prst="rect">
            <a:avLst/>
          </a:prstGeom>
        </p:spPr>
      </p:pic>
      <p:pic>
        <p:nvPicPr>
          <p:cNvPr id="23" name="22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143108" y="3143254"/>
            <a:ext cx="928676" cy="928676"/>
          </a:xfrm>
          <a:prstGeom prst="rect">
            <a:avLst/>
          </a:prstGeom>
        </p:spPr>
      </p:pic>
      <p:pic>
        <p:nvPicPr>
          <p:cNvPr id="24" name="23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071802" y="3643320"/>
            <a:ext cx="928676" cy="928676"/>
          </a:xfrm>
          <a:prstGeom prst="rect">
            <a:avLst/>
          </a:prstGeom>
        </p:spPr>
      </p:pic>
      <p:sp>
        <p:nvSpPr>
          <p:cNvPr id="25" name="24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0-#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0-#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0-#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2000" fill="hold"/>
                                        <p:tgtEl>
                                          <p:spTgt spid="19"/>
                                        </p:tgtEl>
                                        <p:attrNameLst>
                                          <p:attrName>ppt_x</p:attrName>
                                        </p:attrNameLst>
                                      </p:cBhvr>
                                      <p:tavLst>
                                        <p:tav tm="0">
                                          <p:val>
                                            <p:strVal val="1+#ppt_w/2"/>
                                          </p:val>
                                        </p:tav>
                                        <p:tav tm="100000">
                                          <p:val>
                                            <p:strVal val="#ppt_x"/>
                                          </p:val>
                                        </p:tav>
                                      </p:tavLst>
                                    </p:anim>
                                    <p:anim calcmode="lin" valueType="num">
                                      <p:cBhvr additive="base">
                                        <p:cTn id="86" dur="2000" fill="hold"/>
                                        <p:tgtEl>
                                          <p:spTgt spid="19"/>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20"/>
                                        </p:tgtEl>
                                        <p:attrNameLst>
                                          <p:attrName>ppt_x</p:attrName>
                                        </p:attrNameLst>
                                      </p:cBhvr>
                                      <p:tavLst>
                                        <p:tav tm="0">
                                          <p:val>
                                            <p:strVal val="ppt_x"/>
                                          </p:val>
                                        </p:tav>
                                        <p:tav tm="100000">
                                          <p:val>
                                            <p:strVal val="1+ppt_w/2"/>
                                          </p:val>
                                        </p:tav>
                                      </p:tavLst>
                                    </p:anim>
                                    <p:anim calcmode="lin" valueType="num">
                                      <p:cBhvr additive="base">
                                        <p:cTn id="142" dur="2000"/>
                                        <p:tgtEl>
                                          <p:spTgt spid="20"/>
                                        </p:tgtEl>
                                        <p:attrNameLst>
                                          <p:attrName>ppt_y</p:attrName>
                                        </p:attrNameLst>
                                      </p:cBhvr>
                                      <p:tavLst>
                                        <p:tav tm="0">
                                          <p:val>
                                            <p:strVal val="ppt_y"/>
                                          </p:val>
                                        </p:tav>
                                        <p:tav tm="100000">
                                          <p:val>
                                            <p:strVal val="1+ppt_h/2"/>
                                          </p:val>
                                        </p:tav>
                                      </p:tavLst>
                                    </p:anim>
                                    <p:set>
                                      <p:cBhvr>
                                        <p:cTn id="143" dur="1" fill="hold">
                                          <p:stCondLst>
                                            <p:cond delay="1999"/>
                                          </p:stCondLst>
                                        </p:cTn>
                                        <p:tgtEl>
                                          <p:spTgt spid="2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1+ppt_w/2"/>
                                          </p:val>
                                        </p:tav>
                                      </p:tavLst>
                                    </p:anim>
                                    <p:anim calcmode="lin" valueType="num">
                                      <p:cBhvr additive="base">
                                        <p:cTn id="146" dur="2000"/>
                                        <p:tgtEl>
                                          <p:spTgt spid="21"/>
                                        </p:tgtEl>
                                        <p:attrNameLst>
                                          <p:attrName>ppt_y</p:attrName>
                                        </p:attrNameLst>
                                      </p:cBhvr>
                                      <p:tavLst>
                                        <p:tav tm="0">
                                          <p:val>
                                            <p:strVal val="ppt_y"/>
                                          </p:val>
                                        </p:tav>
                                        <p:tav tm="100000">
                                          <p:val>
                                            <p:strVal val="1+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1+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1+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1+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0-ppt_w/2"/>
                                          </p:val>
                                        </p:tav>
                                      </p:tavLst>
                                    </p:anim>
                                    <p:anim calcmode="lin" valueType="num">
                                      <p:cBhvr additive="base">
                                        <p:cTn id="194" dur="2000"/>
                                        <p:tgtEl>
                                          <p:spTgt spid="12"/>
                                        </p:tgtEl>
                                        <p:attrNameLst>
                                          <p:attrName>ppt_y</p:attrName>
                                        </p:attrNameLst>
                                      </p:cBhvr>
                                      <p:tavLst>
                                        <p:tav tm="0">
                                          <p:val>
                                            <p:strVal val="ppt_y"/>
                                          </p:val>
                                        </p:tav>
                                        <p:tav tm="100000">
                                          <p:val>
                                            <p:strVal val="0-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0-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0-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0-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3"/>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2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2"/>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5"/>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chemeClr val="bg1"/>
            </a:gs>
            <a:gs pos="50000">
              <a:srgbClr val="CC00CC">
                <a:shade val="67500"/>
                <a:satMod val="115000"/>
              </a:srgbClr>
            </a:gs>
            <a:gs pos="100000">
              <a:srgbClr val="CC00CC">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790481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3643324" y="0"/>
            <a:ext cx="1000114" cy="1000114"/>
          </a:xfrm>
          <a:prstGeom prst="rect">
            <a:avLst/>
          </a:prstGeom>
        </p:spPr>
      </p:pic>
      <p:pic>
        <p:nvPicPr>
          <p:cNvPr id="5" name="4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4572000" y="0"/>
            <a:ext cx="1000132" cy="1000132"/>
          </a:xfrm>
          <a:prstGeom prst="rect">
            <a:avLst/>
          </a:prstGeom>
        </p:spPr>
      </p:pic>
      <p:pic>
        <p:nvPicPr>
          <p:cNvPr id="6" name="5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3643324" y="1071552"/>
            <a:ext cx="1000114" cy="1000114"/>
          </a:xfrm>
          <a:prstGeom prst="rect">
            <a:avLst/>
          </a:prstGeom>
        </p:spPr>
      </p:pic>
      <p:pic>
        <p:nvPicPr>
          <p:cNvPr id="7" name="6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4572000" y="1071552"/>
            <a:ext cx="1000132" cy="1000132"/>
          </a:xfrm>
          <a:prstGeom prst="rect">
            <a:avLst/>
          </a:prstGeom>
        </p:spPr>
      </p:pic>
      <p:pic>
        <p:nvPicPr>
          <p:cNvPr id="8" name="7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3643324" y="2071702"/>
            <a:ext cx="1000114" cy="1000114"/>
          </a:xfrm>
          <a:prstGeom prst="rect">
            <a:avLst/>
          </a:prstGeom>
        </p:spPr>
      </p:pic>
      <p:pic>
        <p:nvPicPr>
          <p:cNvPr id="9" name="8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4572000" y="2071702"/>
            <a:ext cx="1000132" cy="1000132"/>
          </a:xfrm>
          <a:prstGeom prst="rect">
            <a:avLst/>
          </a:prstGeom>
        </p:spPr>
      </p:pic>
      <p:pic>
        <p:nvPicPr>
          <p:cNvPr id="10" name="9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3643324" y="3143254"/>
            <a:ext cx="1000114" cy="1000114"/>
          </a:xfrm>
          <a:prstGeom prst="rect">
            <a:avLst/>
          </a:prstGeom>
        </p:spPr>
      </p:pic>
      <p:pic>
        <p:nvPicPr>
          <p:cNvPr id="11" name="10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4572000" y="3143254"/>
            <a:ext cx="1000132" cy="1000132"/>
          </a:xfrm>
          <a:prstGeom prst="rect">
            <a:avLst/>
          </a:prstGeom>
        </p:spPr>
      </p:pic>
      <p:pic>
        <p:nvPicPr>
          <p:cNvPr id="12" name="11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3643306" y="4214842"/>
            <a:ext cx="1000114" cy="1000114"/>
          </a:xfrm>
          <a:prstGeom prst="rect">
            <a:avLst/>
          </a:prstGeom>
        </p:spPr>
      </p:pic>
      <p:pic>
        <p:nvPicPr>
          <p:cNvPr id="13" name="12 Imagen" descr="kisscc0-circle-point-spiral-abstract-art-computer-graphics-abstract-circles-spirals-prismatic-5b751bca276e19.6017843115344014821615.png"/>
          <p:cNvPicPr>
            <a:picLocks noChangeAspect="1"/>
          </p:cNvPicPr>
          <p:nvPr/>
        </p:nvPicPr>
        <p:blipFill>
          <a:blip r:embed="rId3" cstate="print">
            <a:duotone>
              <a:prstClr val="black"/>
              <a:schemeClr val="accent4">
                <a:tint val="45000"/>
                <a:satMod val="400000"/>
              </a:schemeClr>
            </a:duotone>
            <a:lum bright="-40000" contrast="40000"/>
          </a:blip>
          <a:stretch>
            <a:fillRect/>
          </a:stretch>
        </p:blipFill>
        <p:spPr>
          <a:xfrm>
            <a:off x="4571982" y="4214842"/>
            <a:ext cx="1000132" cy="1000132"/>
          </a:xfrm>
          <a:prstGeom prst="rect">
            <a:avLst/>
          </a:prstGeom>
        </p:spPr>
      </p:pic>
      <p:pic>
        <p:nvPicPr>
          <p:cNvPr id="14" name="13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0"/>
            <a:ext cx="1000114" cy="1000114"/>
          </a:xfrm>
          <a:prstGeom prst="rect">
            <a:avLst/>
          </a:prstGeom>
        </p:spPr>
      </p:pic>
      <p:pic>
        <p:nvPicPr>
          <p:cNvPr id="15" name="14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1071552"/>
            <a:ext cx="1000114" cy="1000114"/>
          </a:xfrm>
          <a:prstGeom prst="rect">
            <a:avLst/>
          </a:prstGeom>
        </p:spPr>
      </p:pic>
      <p:pic>
        <p:nvPicPr>
          <p:cNvPr id="16" name="15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2071702"/>
            <a:ext cx="1000114" cy="1000114"/>
          </a:xfrm>
          <a:prstGeom prst="rect">
            <a:avLst/>
          </a:prstGeom>
        </p:spPr>
      </p:pic>
      <p:pic>
        <p:nvPicPr>
          <p:cNvPr id="17" name="16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3143254"/>
            <a:ext cx="1000114" cy="1000114"/>
          </a:xfrm>
          <a:prstGeom prst="rect">
            <a:avLst/>
          </a:prstGeom>
        </p:spPr>
      </p:pic>
      <p:pic>
        <p:nvPicPr>
          <p:cNvPr id="18" name="17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74" y="4214842"/>
            <a:ext cx="1000114" cy="1000114"/>
          </a:xfrm>
          <a:prstGeom prst="rect">
            <a:avLst/>
          </a:prstGeom>
        </p:spPr>
      </p:pic>
      <p:pic>
        <p:nvPicPr>
          <p:cNvPr id="19" name="18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0"/>
            <a:ext cx="1000132" cy="1000132"/>
          </a:xfrm>
          <a:prstGeom prst="rect">
            <a:avLst/>
          </a:prstGeom>
        </p:spPr>
      </p:pic>
      <p:pic>
        <p:nvPicPr>
          <p:cNvPr id="20" name="19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1071552"/>
            <a:ext cx="1000132" cy="1000132"/>
          </a:xfrm>
          <a:prstGeom prst="rect">
            <a:avLst/>
          </a:prstGeom>
        </p:spPr>
      </p:pic>
      <p:pic>
        <p:nvPicPr>
          <p:cNvPr id="21" name="20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2071702"/>
            <a:ext cx="1000132" cy="1000132"/>
          </a:xfrm>
          <a:prstGeom prst="rect">
            <a:avLst/>
          </a:prstGeom>
        </p:spPr>
      </p:pic>
      <p:pic>
        <p:nvPicPr>
          <p:cNvPr id="22" name="21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3143254"/>
            <a:ext cx="1000132" cy="1000132"/>
          </a:xfrm>
          <a:prstGeom prst="rect">
            <a:avLst/>
          </a:prstGeom>
        </p:spPr>
      </p:pic>
      <p:pic>
        <p:nvPicPr>
          <p:cNvPr id="23" name="22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32" y="4214842"/>
            <a:ext cx="1000132" cy="1000132"/>
          </a:xfrm>
          <a:prstGeom prst="rect">
            <a:avLst/>
          </a:prstGeom>
        </p:spPr>
      </p:pic>
      <p:sp>
        <p:nvSpPr>
          <p:cNvPr id="24" name="23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0-#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6"/>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8"/>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par>
                                <p:cTn id="254" presetID="16" presetClass="entr" presetSubtype="37" fill="hold" nodeType="withEffect">
                                  <p:stCondLst>
                                    <p:cond delay="0"/>
                                  </p:stCondLst>
                                  <p:childTnLst>
                                    <p:set>
                                      <p:cBhvr>
                                        <p:cTn id="255" dur="1" fill="hold">
                                          <p:stCondLst>
                                            <p:cond delay="0"/>
                                          </p:stCondLst>
                                        </p:cTn>
                                        <p:tgtEl>
                                          <p:spTgt spid="2"/>
                                        </p:tgtEl>
                                        <p:attrNameLst>
                                          <p:attrName>style.visibility</p:attrName>
                                        </p:attrNameLst>
                                      </p:cBhvr>
                                      <p:to>
                                        <p:strVal val="visible"/>
                                      </p:to>
                                    </p:set>
                                    <p:animEffect transition="in" filter="barn(outVertical)">
                                      <p:cBhvr>
                                        <p:cTn id="25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714480" y="1500180"/>
            <a:ext cx="5072097" cy="2308324"/>
          </a:xfrm>
          <a:prstGeom prst="rect">
            <a:avLst/>
          </a:prstGeom>
          <a:noFill/>
        </p:spPr>
        <p:txBody>
          <a:bodyPr wrap="square" rtlCol="0">
            <a:spAutoFit/>
          </a:bodyPr>
          <a:lstStyle/>
          <a:p>
            <a:pPr algn="ctr"/>
            <a:r>
              <a:rPr lang="es-PE" b="1" dirty="0" smtClean="0">
                <a:solidFill>
                  <a:srgbClr val="6B3305"/>
                </a:solidFill>
              </a:rPr>
              <a:t>“Acéptate tal cual eres”</a:t>
            </a:r>
            <a:r>
              <a:rPr lang="es-PE" dirty="0" smtClean="0">
                <a:solidFill>
                  <a:srgbClr val="6B3305"/>
                </a:solidFill>
              </a:rPr>
              <a:t> </a:t>
            </a:r>
            <a:r>
              <a:rPr lang="es-PE" b="1" dirty="0" smtClean="0">
                <a:solidFill>
                  <a:srgbClr val="6B3305"/>
                </a:solidFill>
              </a:rPr>
              <a:t>No te lamentes por algún rollito, unas arrugas en tu piel o esas canas que ahora pueden ser mayoría… El tiempo pasa, pero este es nuestro estuche, un estuche que va reflejando su vida en la piel, donde las sonrisas han dejado huella, donde las tristezas pueden habernos marcado… No nos hacemos más jóvenes, pero sabemos que para todo hay un tiempo.</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3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19000">
              <a:srgbClr val="7030A0"/>
            </a:gs>
            <a:gs pos="50000">
              <a:srgbClr val="C198E0">
                <a:shade val="67500"/>
                <a:satMod val="115000"/>
              </a:srgbClr>
            </a:gs>
            <a:gs pos="100000">
              <a:srgbClr val="C198E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0447674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43198" y="1742733"/>
            <a:ext cx="1015121" cy="642910"/>
          </a:xfrm>
          <a:prstGeom prst="rect">
            <a:avLst/>
          </a:prstGeom>
          <a:effectLst>
            <a:reflection blurRad="6350" stA="50000" endA="300" endPos="90000" dir="5400000" sy="-100000" algn="bl" rotWithShape="0"/>
          </a:effectLst>
        </p:spPr>
      </p:pic>
      <p:pic>
        <p:nvPicPr>
          <p:cNvPr id="5" name="4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43198" y="2686416"/>
            <a:ext cx="1015121" cy="642910"/>
          </a:xfrm>
          <a:prstGeom prst="rect">
            <a:avLst/>
          </a:prstGeom>
          <a:effectLst>
            <a:reflection blurRad="6350" stA="50000" endA="300" endPos="90000" dir="5400000" sy="-100000" algn="bl" rotWithShape="0"/>
          </a:effectLst>
        </p:spPr>
      </p:pic>
      <p:pic>
        <p:nvPicPr>
          <p:cNvPr id="6" name="5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599712" y="1742734"/>
            <a:ext cx="1015121" cy="642910"/>
          </a:xfrm>
          <a:prstGeom prst="rect">
            <a:avLst/>
          </a:prstGeom>
          <a:effectLst>
            <a:reflection blurRad="6350" stA="50000" endA="300" endPos="90000" dir="5400000" sy="-100000" algn="bl" rotWithShape="0"/>
          </a:effectLst>
        </p:spPr>
      </p:pic>
      <p:pic>
        <p:nvPicPr>
          <p:cNvPr id="7" name="6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599712" y="2686417"/>
            <a:ext cx="1015121" cy="642910"/>
          </a:xfrm>
          <a:prstGeom prst="rect">
            <a:avLst/>
          </a:prstGeom>
          <a:effectLst>
            <a:reflection blurRad="6350" stA="50000" endA="300" endPos="90000" dir="5400000" sy="-100000" algn="bl" rotWithShape="0"/>
          </a:effectLst>
        </p:spPr>
      </p:pic>
      <p:pic>
        <p:nvPicPr>
          <p:cNvPr id="8" name="7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1242686" y="1742733"/>
            <a:ext cx="1015121" cy="642910"/>
          </a:xfrm>
          <a:prstGeom prst="rect">
            <a:avLst/>
          </a:prstGeom>
          <a:effectLst>
            <a:reflection blurRad="6350" stA="50000" endA="300" endPos="90000" dir="5400000" sy="-100000" algn="bl" rotWithShape="0"/>
          </a:effectLst>
        </p:spPr>
      </p:pic>
      <p:pic>
        <p:nvPicPr>
          <p:cNvPr id="9" name="8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1242686" y="2686416"/>
            <a:ext cx="1015121" cy="642910"/>
          </a:xfrm>
          <a:prstGeom prst="rect">
            <a:avLst/>
          </a:prstGeom>
          <a:effectLst>
            <a:reflection blurRad="6350" stA="50000" endA="300" endPos="90000" dir="5400000" sy="-100000" algn="bl" rotWithShape="0"/>
          </a:effectLst>
        </p:spPr>
      </p:pic>
      <p:pic>
        <p:nvPicPr>
          <p:cNvPr id="10" name="9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1885596" y="1742734"/>
            <a:ext cx="1015121" cy="642910"/>
          </a:xfrm>
          <a:prstGeom prst="rect">
            <a:avLst/>
          </a:prstGeom>
          <a:effectLst>
            <a:reflection blurRad="6350" stA="50000" endA="300" endPos="90000" dir="5400000" sy="-100000" algn="bl" rotWithShape="0"/>
          </a:effectLst>
        </p:spPr>
      </p:pic>
      <p:pic>
        <p:nvPicPr>
          <p:cNvPr id="11" name="10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1885596" y="2686417"/>
            <a:ext cx="1015121" cy="642910"/>
          </a:xfrm>
          <a:prstGeom prst="rect">
            <a:avLst/>
          </a:prstGeom>
          <a:effectLst>
            <a:reflection blurRad="6350" stA="50000" endA="300" endPos="90000" dir="5400000" sy="-100000" algn="bl" rotWithShape="0"/>
          </a:effectLst>
        </p:spPr>
      </p:pic>
      <p:pic>
        <p:nvPicPr>
          <p:cNvPr id="12" name="11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2528570" y="1742733"/>
            <a:ext cx="1015121" cy="642910"/>
          </a:xfrm>
          <a:prstGeom prst="rect">
            <a:avLst/>
          </a:prstGeom>
          <a:effectLst>
            <a:reflection blurRad="6350" stA="50000" endA="300" endPos="90000" dir="5400000" sy="-100000" algn="bl" rotWithShape="0"/>
          </a:effectLst>
        </p:spPr>
      </p:pic>
      <p:pic>
        <p:nvPicPr>
          <p:cNvPr id="13" name="12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2528570" y="2686416"/>
            <a:ext cx="1015121" cy="642910"/>
          </a:xfrm>
          <a:prstGeom prst="rect">
            <a:avLst/>
          </a:prstGeom>
          <a:effectLst>
            <a:reflection blurRad="6350" stA="50000" endA="300" endPos="90000" dir="5400000" sy="-100000" algn="bl" rotWithShape="0"/>
          </a:effectLst>
        </p:spPr>
      </p:pic>
      <p:pic>
        <p:nvPicPr>
          <p:cNvPr id="14" name="13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3171480" y="1742734"/>
            <a:ext cx="1015121" cy="642910"/>
          </a:xfrm>
          <a:prstGeom prst="rect">
            <a:avLst/>
          </a:prstGeom>
          <a:effectLst>
            <a:reflection blurRad="6350" stA="50000" endA="300" endPos="90000" dir="5400000" sy="-100000" algn="bl" rotWithShape="0"/>
          </a:effectLst>
        </p:spPr>
      </p:pic>
      <p:pic>
        <p:nvPicPr>
          <p:cNvPr id="15" name="14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3171480" y="2686417"/>
            <a:ext cx="1015121" cy="642910"/>
          </a:xfrm>
          <a:prstGeom prst="rect">
            <a:avLst/>
          </a:prstGeom>
          <a:effectLst>
            <a:reflection blurRad="6350" stA="50000" endA="300" endPos="90000" dir="5400000" sy="-100000" algn="bl" rotWithShape="0"/>
          </a:effectLst>
        </p:spPr>
      </p:pic>
      <p:pic>
        <p:nvPicPr>
          <p:cNvPr id="16" name="15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3814454" y="1742733"/>
            <a:ext cx="1015121" cy="642910"/>
          </a:xfrm>
          <a:prstGeom prst="rect">
            <a:avLst/>
          </a:prstGeom>
          <a:effectLst>
            <a:reflection blurRad="6350" stA="50000" endA="300" endPos="90000" dir="5400000" sy="-100000" algn="bl" rotWithShape="0"/>
          </a:effectLst>
        </p:spPr>
      </p:pic>
      <p:pic>
        <p:nvPicPr>
          <p:cNvPr id="17" name="16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3814454" y="2686416"/>
            <a:ext cx="1015121" cy="642910"/>
          </a:xfrm>
          <a:prstGeom prst="rect">
            <a:avLst/>
          </a:prstGeom>
          <a:effectLst>
            <a:reflection blurRad="6350" stA="50000" endA="300" endPos="90000" dir="5400000" sy="-100000" algn="bl" rotWithShape="0"/>
          </a:effectLst>
        </p:spPr>
      </p:pic>
      <p:pic>
        <p:nvPicPr>
          <p:cNvPr id="18" name="17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4457364" y="1742734"/>
            <a:ext cx="1015121" cy="642910"/>
          </a:xfrm>
          <a:prstGeom prst="rect">
            <a:avLst/>
          </a:prstGeom>
          <a:effectLst>
            <a:reflection blurRad="6350" stA="50000" endA="300" endPos="90000" dir="5400000" sy="-100000" algn="bl" rotWithShape="0"/>
          </a:effectLst>
        </p:spPr>
      </p:pic>
      <p:pic>
        <p:nvPicPr>
          <p:cNvPr id="19" name="18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4457364" y="2686417"/>
            <a:ext cx="1015121" cy="642910"/>
          </a:xfrm>
          <a:prstGeom prst="rect">
            <a:avLst/>
          </a:prstGeom>
          <a:effectLst>
            <a:reflection blurRad="6350" stA="50000" endA="300" endPos="90000" dir="5400000" sy="-100000" algn="bl" rotWithShape="0"/>
          </a:effectLst>
        </p:spPr>
      </p:pic>
      <p:pic>
        <p:nvPicPr>
          <p:cNvPr id="20" name="19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5100306" y="1742734"/>
            <a:ext cx="1015121" cy="642910"/>
          </a:xfrm>
          <a:prstGeom prst="rect">
            <a:avLst/>
          </a:prstGeom>
          <a:effectLst>
            <a:reflection blurRad="6350" stA="50000" endA="300" endPos="90000" dir="5400000" sy="-100000" algn="bl" rotWithShape="0"/>
          </a:effectLst>
        </p:spPr>
      </p:pic>
      <p:pic>
        <p:nvPicPr>
          <p:cNvPr id="21" name="20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5100306" y="2686417"/>
            <a:ext cx="1015121" cy="642910"/>
          </a:xfrm>
          <a:prstGeom prst="rect">
            <a:avLst/>
          </a:prstGeom>
          <a:effectLst>
            <a:reflection blurRad="6350" stA="50000" endA="300" endPos="90000" dir="5400000" sy="-100000" algn="bl" rotWithShape="0"/>
          </a:effectLst>
        </p:spPr>
      </p:pic>
      <p:pic>
        <p:nvPicPr>
          <p:cNvPr id="22" name="21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5743216" y="1742735"/>
            <a:ext cx="1015121" cy="642910"/>
          </a:xfrm>
          <a:prstGeom prst="rect">
            <a:avLst/>
          </a:prstGeom>
          <a:effectLst>
            <a:reflection blurRad="6350" stA="50000" endA="300" endPos="90000" dir="5400000" sy="-100000" algn="bl" rotWithShape="0"/>
          </a:effectLst>
        </p:spPr>
      </p:pic>
      <p:pic>
        <p:nvPicPr>
          <p:cNvPr id="23" name="22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5743216" y="2686418"/>
            <a:ext cx="1015121" cy="642910"/>
          </a:xfrm>
          <a:prstGeom prst="rect">
            <a:avLst/>
          </a:prstGeom>
          <a:effectLst>
            <a:reflection blurRad="6350" stA="50000" endA="300" endPos="90000" dir="5400000" sy="-100000" algn="bl" rotWithShape="0"/>
          </a:effectLst>
        </p:spPr>
      </p:pic>
      <p:pic>
        <p:nvPicPr>
          <p:cNvPr id="24" name="23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6386190" y="1742734"/>
            <a:ext cx="1015121" cy="642910"/>
          </a:xfrm>
          <a:prstGeom prst="rect">
            <a:avLst/>
          </a:prstGeom>
          <a:effectLst>
            <a:reflection blurRad="6350" stA="50000" endA="300" endPos="90000" dir="5400000" sy="-100000" algn="bl" rotWithShape="0"/>
          </a:effectLst>
        </p:spPr>
      </p:pic>
      <p:pic>
        <p:nvPicPr>
          <p:cNvPr id="25" name="24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6386190" y="2686417"/>
            <a:ext cx="1015121" cy="642910"/>
          </a:xfrm>
          <a:prstGeom prst="rect">
            <a:avLst/>
          </a:prstGeom>
          <a:effectLst>
            <a:reflection blurRad="6350" stA="50000" endA="300" endPos="90000" dir="5400000" sy="-100000" algn="bl" rotWithShape="0"/>
          </a:effectLst>
        </p:spPr>
      </p:pic>
      <p:pic>
        <p:nvPicPr>
          <p:cNvPr id="26" name="25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7029100" y="1742735"/>
            <a:ext cx="1015121" cy="642910"/>
          </a:xfrm>
          <a:prstGeom prst="rect">
            <a:avLst/>
          </a:prstGeom>
          <a:effectLst>
            <a:reflection blurRad="6350" stA="50000" endA="300" endPos="90000" dir="5400000" sy="-100000" algn="bl" rotWithShape="0"/>
          </a:effectLst>
        </p:spPr>
      </p:pic>
      <p:pic>
        <p:nvPicPr>
          <p:cNvPr id="27" name="26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7029100" y="2686418"/>
            <a:ext cx="1015121" cy="642910"/>
          </a:xfrm>
          <a:prstGeom prst="rect">
            <a:avLst/>
          </a:prstGeom>
          <a:effectLst>
            <a:reflection blurRad="6350" stA="50000" endA="300" endPos="90000" dir="5400000" sy="-100000" algn="bl" rotWithShape="0"/>
          </a:effectLst>
        </p:spPr>
      </p:pic>
      <p:pic>
        <p:nvPicPr>
          <p:cNvPr id="28" name="27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5400000">
            <a:off x="7672074" y="1742734"/>
            <a:ext cx="1015121" cy="642910"/>
          </a:xfrm>
          <a:prstGeom prst="rect">
            <a:avLst/>
          </a:prstGeom>
          <a:effectLst>
            <a:reflection blurRad="6350" stA="50000" endA="300" endPos="90000" dir="5400000" sy="-100000" algn="bl" rotWithShape="0"/>
          </a:effectLst>
        </p:spPr>
      </p:pic>
      <p:pic>
        <p:nvPicPr>
          <p:cNvPr id="29" name="28 Imagen" descr="flechas,arrows,png luces (14).png"/>
          <p:cNvPicPr>
            <a:picLocks noChangeAspect="1"/>
          </p:cNvPicPr>
          <p:nvPr/>
        </p:nvPicPr>
        <p:blipFill>
          <a:blip r:embed="rId3" cstate="print">
            <a:duotone>
              <a:schemeClr val="accent4">
                <a:shade val="45000"/>
                <a:satMod val="135000"/>
              </a:schemeClr>
              <a:prstClr val="white"/>
            </a:duotone>
            <a:lum contrast="40000"/>
          </a:blip>
          <a:srcRect l="8333" t="23611" r="8333" b="23611"/>
          <a:stretch>
            <a:fillRect/>
          </a:stretch>
        </p:blipFill>
        <p:spPr>
          <a:xfrm rot="16200000">
            <a:off x="7672074" y="2686417"/>
            <a:ext cx="1015121" cy="642910"/>
          </a:xfrm>
          <a:prstGeom prst="rect">
            <a:avLst/>
          </a:prstGeom>
          <a:effectLst>
            <a:reflection blurRad="6350" stA="50000" endA="300" endPos="90000" dir="5400000" sy="-100000" algn="bl" rotWithShape="0"/>
          </a:effectLst>
        </p:spPr>
      </p:pic>
      <p:pic>
        <p:nvPicPr>
          <p:cNvPr id="30" name="29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5400000">
            <a:off x="8314984" y="1742735"/>
            <a:ext cx="1015121" cy="642910"/>
          </a:xfrm>
          <a:prstGeom prst="rect">
            <a:avLst/>
          </a:prstGeom>
          <a:effectLst>
            <a:reflection blurRad="6350" stA="50000" endA="300" endPos="90000" dir="5400000" sy="-100000" algn="bl" rotWithShape="0"/>
          </a:effectLst>
        </p:spPr>
      </p:pic>
      <p:pic>
        <p:nvPicPr>
          <p:cNvPr id="31" name="30 Imagen" descr="flechas,arrows,png luces (14).png"/>
          <p:cNvPicPr>
            <a:picLocks noChangeAspect="1"/>
          </p:cNvPicPr>
          <p:nvPr/>
        </p:nvPicPr>
        <p:blipFill>
          <a:blip r:embed="rId3" cstate="print">
            <a:duotone>
              <a:prstClr val="black"/>
              <a:schemeClr val="accent4">
                <a:tint val="45000"/>
                <a:satMod val="400000"/>
              </a:schemeClr>
            </a:duotone>
            <a:lum contrast="40000"/>
          </a:blip>
          <a:srcRect l="8333" t="23611" r="8333" b="23611"/>
          <a:stretch>
            <a:fillRect/>
          </a:stretch>
        </p:blipFill>
        <p:spPr>
          <a:xfrm rot="16200000">
            <a:off x="8314984" y="2686418"/>
            <a:ext cx="1015121" cy="642910"/>
          </a:xfrm>
          <a:prstGeom prst="rect">
            <a:avLst/>
          </a:prstGeom>
          <a:effectLst>
            <a:reflection blurRad="6350" stA="50000" endA="300" endPos="90000" dir="5400000" sy="-100000" algn="bl" rotWithShape="0"/>
          </a:effectLst>
        </p:spPr>
      </p:pic>
      <p:sp>
        <p:nvSpPr>
          <p:cNvPr id="32" name="31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32"/>
                                        </p:tgtEl>
                                        <p:attrNameLst>
                                          <p:attrName>style.visibility</p:attrName>
                                        </p:attrNameLst>
                                      </p:cBhvr>
                                      <p:to>
                                        <p:strVal val="hidden"/>
                                      </p:to>
                                    </p:set>
                                  </p:childTnLst>
                                </p:cTn>
                              </p:par>
                              <p:par>
                                <p:cTn id="7" presetID="2" presetClass="entr" presetSubtype="4"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2000" fill="hold"/>
                                        <p:tgtEl>
                                          <p:spTgt spid="16"/>
                                        </p:tgtEl>
                                        <p:attrNameLst>
                                          <p:attrName>ppt_x</p:attrName>
                                        </p:attrNameLst>
                                      </p:cBhvr>
                                      <p:tavLst>
                                        <p:tav tm="0">
                                          <p:val>
                                            <p:strVal val="#ppt_x"/>
                                          </p:val>
                                        </p:tav>
                                        <p:tav tm="100000">
                                          <p:val>
                                            <p:strVal val="#ppt_x"/>
                                          </p:val>
                                        </p:tav>
                                      </p:tavLst>
                                    </p:anim>
                                    <p:anim calcmode="lin" valueType="num">
                                      <p:cBhvr additive="base">
                                        <p:cTn id="34" dur="2000" fill="hold"/>
                                        <p:tgtEl>
                                          <p:spTgt spid="1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2000" fill="hold"/>
                                        <p:tgtEl>
                                          <p:spTgt spid="20"/>
                                        </p:tgtEl>
                                        <p:attrNameLst>
                                          <p:attrName>ppt_x</p:attrName>
                                        </p:attrNameLst>
                                      </p:cBhvr>
                                      <p:tavLst>
                                        <p:tav tm="0">
                                          <p:val>
                                            <p:strVal val="#ppt_x"/>
                                          </p:val>
                                        </p:tav>
                                        <p:tav tm="100000">
                                          <p:val>
                                            <p:strVal val="#ppt_x"/>
                                          </p:val>
                                        </p:tav>
                                      </p:tavLst>
                                    </p:anim>
                                    <p:anim calcmode="lin" valueType="num">
                                      <p:cBhvr additive="base">
                                        <p:cTn id="42" dur="2000" fill="hold"/>
                                        <p:tgtEl>
                                          <p:spTgt spid="2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22"/>
                                        </p:tgtEl>
                                        <p:attrNameLst>
                                          <p:attrName>style.visibility</p:attrName>
                                        </p:attrNameLst>
                                      </p:cBhvr>
                                      <p:to>
                                        <p:strVal val="visible"/>
                                      </p:to>
                                    </p:set>
                                    <p:anim calcmode="lin" valueType="num">
                                      <p:cBhvr additive="base">
                                        <p:cTn id="45" dur="2000" fill="hold"/>
                                        <p:tgtEl>
                                          <p:spTgt spid="22"/>
                                        </p:tgtEl>
                                        <p:attrNameLst>
                                          <p:attrName>ppt_x</p:attrName>
                                        </p:attrNameLst>
                                      </p:cBhvr>
                                      <p:tavLst>
                                        <p:tav tm="0">
                                          <p:val>
                                            <p:strVal val="#ppt_x"/>
                                          </p:val>
                                        </p:tav>
                                        <p:tav tm="100000">
                                          <p:val>
                                            <p:strVal val="#ppt_x"/>
                                          </p:val>
                                        </p:tav>
                                      </p:tavLst>
                                    </p:anim>
                                    <p:anim calcmode="lin" valueType="num">
                                      <p:cBhvr additive="base">
                                        <p:cTn id="46" dur="2000" fill="hold"/>
                                        <p:tgtEl>
                                          <p:spTgt spid="22"/>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ppt_x"/>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26"/>
                                        </p:tgtEl>
                                        <p:attrNameLst>
                                          <p:attrName>style.visibility</p:attrName>
                                        </p:attrNameLst>
                                      </p:cBhvr>
                                      <p:to>
                                        <p:strVal val="visible"/>
                                      </p:to>
                                    </p:set>
                                    <p:anim calcmode="lin" valueType="num">
                                      <p:cBhvr additive="base">
                                        <p:cTn id="53" dur="2000" fill="hold"/>
                                        <p:tgtEl>
                                          <p:spTgt spid="26"/>
                                        </p:tgtEl>
                                        <p:attrNameLst>
                                          <p:attrName>ppt_x</p:attrName>
                                        </p:attrNameLst>
                                      </p:cBhvr>
                                      <p:tavLst>
                                        <p:tav tm="0">
                                          <p:val>
                                            <p:strVal val="#ppt_x"/>
                                          </p:val>
                                        </p:tav>
                                        <p:tav tm="100000">
                                          <p:val>
                                            <p:strVal val="#ppt_x"/>
                                          </p:val>
                                        </p:tav>
                                      </p:tavLst>
                                    </p:anim>
                                    <p:anim calcmode="lin" valueType="num">
                                      <p:cBhvr additive="base">
                                        <p:cTn id="54" dur="2000" fill="hold"/>
                                        <p:tgtEl>
                                          <p:spTgt spid="26"/>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ppt_x"/>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4" fill="hold" nodeType="withEffect">
                                  <p:stCondLst>
                                    <p:cond delay="0"/>
                                  </p:stCondLst>
                                  <p:childTnLst>
                                    <p:set>
                                      <p:cBhvr>
                                        <p:cTn id="60" dur="1" fill="hold">
                                          <p:stCondLst>
                                            <p:cond delay="0"/>
                                          </p:stCondLst>
                                        </p:cTn>
                                        <p:tgtEl>
                                          <p:spTgt spid="30"/>
                                        </p:tgtEl>
                                        <p:attrNameLst>
                                          <p:attrName>style.visibility</p:attrName>
                                        </p:attrNameLst>
                                      </p:cBhvr>
                                      <p:to>
                                        <p:strVal val="visible"/>
                                      </p:to>
                                    </p:set>
                                    <p:anim calcmode="lin" valueType="num">
                                      <p:cBhvr additive="base">
                                        <p:cTn id="61" dur="2000" fill="hold"/>
                                        <p:tgtEl>
                                          <p:spTgt spid="30"/>
                                        </p:tgtEl>
                                        <p:attrNameLst>
                                          <p:attrName>ppt_x</p:attrName>
                                        </p:attrNameLst>
                                      </p:cBhvr>
                                      <p:tavLst>
                                        <p:tav tm="0">
                                          <p:val>
                                            <p:strVal val="#ppt_x"/>
                                          </p:val>
                                        </p:tav>
                                        <p:tav tm="100000">
                                          <p:val>
                                            <p:strVal val="#ppt_x"/>
                                          </p:val>
                                        </p:tav>
                                      </p:tavLst>
                                    </p:anim>
                                    <p:anim calcmode="lin" valueType="num">
                                      <p:cBhvr additive="base">
                                        <p:cTn id="62" dur="2000" fill="hold"/>
                                        <p:tgtEl>
                                          <p:spTgt spid="30"/>
                                        </p:tgtEl>
                                        <p:attrNameLst>
                                          <p:attrName>ppt_y</p:attrName>
                                        </p:attrNameLst>
                                      </p:cBhvr>
                                      <p:tavLst>
                                        <p:tav tm="0">
                                          <p:val>
                                            <p:strVal val="1+#ppt_h/2"/>
                                          </p:val>
                                        </p:tav>
                                        <p:tav tm="100000">
                                          <p:val>
                                            <p:strVal val="#ppt_y"/>
                                          </p:val>
                                        </p:tav>
                                      </p:tavLst>
                                    </p:anim>
                                  </p:childTnLst>
                                </p:cTn>
                              </p:par>
                              <p:par>
                                <p:cTn id="63" presetID="2" presetClass="entr" presetSubtype="1" fill="hold" nodeType="withEffect">
                                  <p:stCondLst>
                                    <p:cond delay="0"/>
                                  </p:stCondLst>
                                  <p:childTnLst>
                                    <p:set>
                                      <p:cBhvr>
                                        <p:cTn id="64" dur="1" fill="hold">
                                          <p:stCondLst>
                                            <p:cond delay="0"/>
                                          </p:stCondLst>
                                        </p:cTn>
                                        <p:tgtEl>
                                          <p:spTgt spid="5"/>
                                        </p:tgtEl>
                                        <p:attrNameLst>
                                          <p:attrName>style.visibility</p:attrName>
                                        </p:attrNameLst>
                                      </p:cBhvr>
                                      <p:to>
                                        <p:strVal val="visible"/>
                                      </p:to>
                                    </p:set>
                                    <p:anim calcmode="lin" valueType="num">
                                      <p:cBhvr additive="base">
                                        <p:cTn id="65" dur="2000" fill="hold"/>
                                        <p:tgtEl>
                                          <p:spTgt spid="5"/>
                                        </p:tgtEl>
                                        <p:attrNameLst>
                                          <p:attrName>ppt_x</p:attrName>
                                        </p:attrNameLst>
                                      </p:cBhvr>
                                      <p:tavLst>
                                        <p:tav tm="0">
                                          <p:val>
                                            <p:strVal val="#ppt_x"/>
                                          </p:val>
                                        </p:tav>
                                        <p:tav tm="100000">
                                          <p:val>
                                            <p:strVal val="#ppt_x"/>
                                          </p:val>
                                        </p:tav>
                                      </p:tavLst>
                                    </p:anim>
                                    <p:anim calcmode="lin" valueType="num">
                                      <p:cBhvr additive="base">
                                        <p:cTn id="66" dur="2000" fill="hold"/>
                                        <p:tgtEl>
                                          <p:spTgt spid="5"/>
                                        </p:tgtEl>
                                        <p:attrNameLst>
                                          <p:attrName>ppt_y</p:attrName>
                                        </p:attrNameLst>
                                      </p:cBhvr>
                                      <p:tavLst>
                                        <p:tav tm="0">
                                          <p:val>
                                            <p:strVal val="0-#ppt_h/2"/>
                                          </p:val>
                                        </p:tav>
                                        <p:tav tm="100000">
                                          <p:val>
                                            <p:strVal val="#ppt_y"/>
                                          </p:val>
                                        </p:tav>
                                      </p:tavLst>
                                    </p:anim>
                                  </p:childTnLst>
                                </p:cTn>
                              </p:par>
                              <p:par>
                                <p:cTn id="67" presetID="2" presetClass="entr" presetSubtype="1" fill="hold"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ppt_x"/>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1" fill="hold"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ppt_x"/>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1" fill="hold" nodeType="withEffect">
                                  <p:stCondLst>
                                    <p:cond delay="0"/>
                                  </p:stCondLst>
                                  <p:childTnLst>
                                    <p:set>
                                      <p:cBhvr>
                                        <p:cTn id="76" dur="1" fill="hold">
                                          <p:stCondLst>
                                            <p:cond delay="0"/>
                                          </p:stCondLst>
                                        </p:cTn>
                                        <p:tgtEl>
                                          <p:spTgt spid="11"/>
                                        </p:tgtEl>
                                        <p:attrNameLst>
                                          <p:attrName>style.visibility</p:attrName>
                                        </p:attrNameLst>
                                      </p:cBhvr>
                                      <p:to>
                                        <p:strVal val="visible"/>
                                      </p:to>
                                    </p:set>
                                    <p:anim calcmode="lin" valueType="num">
                                      <p:cBhvr additive="base">
                                        <p:cTn id="77" dur="2000" fill="hold"/>
                                        <p:tgtEl>
                                          <p:spTgt spid="11"/>
                                        </p:tgtEl>
                                        <p:attrNameLst>
                                          <p:attrName>ppt_x</p:attrName>
                                        </p:attrNameLst>
                                      </p:cBhvr>
                                      <p:tavLst>
                                        <p:tav tm="0">
                                          <p:val>
                                            <p:strVal val="#ppt_x"/>
                                          </p:val>
                                        </p:tav>
                                        <p:tav tm="100000">
                                          <p:val>
                                            <p:strVal val="#ppt_x"/>
                                          </p:val>
                                        </p:tav>
                                      </p:tavLst>
                                    </p:anim>
                                    <p:anim calcmode="lin" valueType="num">
                                      <p:cBhvr additive="base">
                                        <p:cTn id="78" dur="2000" fill="hold"/>
                                        <p:tgtEl>
                                          <p:spTgt spid="11"/>
                                        </p:tgtEl>
                                        <p:attrNameLst>
                                          <p:attrName>ppt_y</p:attrName>
                                        </p:attrNameLst>
                                      </p:cBhvr>
                                      <p:tavLst>
                                        <p:tav tm="0">
                                          <p:val>
                                            <p:strVal val="0-#ppt_h/2"/>
                                          </p:val>
                                        </p:tav>
                                        <p:tav tm="100000">
                                          <p:val>
                                            <p:strVal val="#ppt_y"/>
                                          </p:val>
                                        </p:tav>
                                      </p:tavLst>
                                    </p:anim>
                                  </p:childTnLst>
                                </p:cTn>
                              </p:par>
                              <p:par>
                                <p:cTn id="79" presetID="2" presetClass="entr" presetSubtype="1" fill="hold" nodeType="withEffect">
                                  <p:stCondLst>
                                    <p:cond delay="0"/>
                                  </p:stCondLst>
                                  <p:childTnLst>
                                    <p:set>
                                      <p:cBhvr>
                                        <p:cTn id="80" dur="1" fill="hold">
                                          <p:stCondLst>
                                            <p:cond delay="0"/>
                                          </p:stCondLst>
                                        </p:cTn>
                                        <p:tgtEl>
                                          <p:spTgt spid="13"/>
                                        </p:tgtEl>
                                        <p:attrNameLst>
                                          <p:attrName>style.visibility</p:attrName>
                                        </p:attrNameLst>
                                      </p:cBhvr>
                                      <p:to>
                                        <p:strVal val="visible"/>
                                      </p:to>
                                    </p:set>
                                    <p:anim calcmode="lin" valueType="num">
                                      <p:cBhvr additive="base">
                                        <p:cTn id="81" dur="2000" fill="hold"/>
                                        <p:tgtEl>
                                          <p:spTgt spid="13"/>
                                        </p:tgtEl>
                                        <p:attrNameLst>
                                          <p:attrName>ppt_x</p:attrName>
                                        </p:attrNameLst>
                                      </p:cBhvr>
                                      <p:tavLst>
                                        <p:tav tm="0">
                                          <p:val>
                                            <p:strVal val="#ppt_x"/>
                                          </p:val>
                                        </p:tav>
                                        <p:tav tm="100000">
                                          <p:val>
                                            <p:strVal val="#ppt_x"/>
                                          </p:val>
                                        </p:tav>
                                      </p:tavLst>
                                    </p:anim>
                                    <p:anim calcmode="lin" valueType="num">
                                      <p:cBhvr additive="base">
                                        <p:cTn id="82" dur="2000" fill="hold"/>
                                        <p:tgtEl>
                                          <p:spTgt spid="13"/>
                                        </p:tgtEl>
                                        <p:attrNameLst>
                                          <p:attrName>ppt_y</p:attrName>
                                        </p:attrNameLst>
                                      </p:cBhvr>
                                      <p:tavLst>
                                        <p:tav tm="0">
                                          <p:val>
                                            <p:strVal val="0-#ppt_h/2"/>
                                          </p:val>
                                        </p:tav>
                                        <p:tav tm="100000">
                                          <p:val>
                                            <p:strVal val="#ppt_y"/>
                                          </p:val>
                                        </p:tav>
                                      </p:tavLst>
                                    </p:anim>
                                  </p:childTnLst>
                                </p:cTn>
                              </p:par>
                              <p:par>
                                <p:cTn id="83" presetID="2" presetClass="entr" presetSubtype="1" fill="hold" nodeType="withEffect">
                                  <p:stCondLst>
                                    <p:cond delay="0"/>
                                  </p:stCondLst>
                                  <p:childTnLst>
                                    <p:set>
                                      <p:cBhvr>
                                        <p:cTn id="84" dur="1" fill="hold">
                                          <p:stCondLst>
                                            <p:cond delay="0"/>
                                          </p:stCondLst>
                                        </p:cTn>
                                        <p:tgtEl>
                                          <p:spTgt spid="15"/>
                                        </p:tgtEl>
                                        <p:attrNameLst>
                                          <p:attrName>style.visibility</p:attrName>
                                        </p:attrNameLst>
                                      </p:cBhvr>
                                      <p:to>
                                        <p:strVal val="visible"/>
                                      </p:to>
                                    </p:set>
                                    <p:anim calcmode="lin" valueType="num">
                                      <p:cBhvr additive="base">
                                        <p:cTn id="85" dur="2000" fill="hold"/>
                                        <p:tgtEl>
                                          <p:spTgt spid="15"/>
                                        </p:tgtEl>
                                        <p:attrNameLst>
                                          <p:attrName>ppt_x</p:attrName>
                                        </p:attrNameLst>
                                      </p:cBhvr>
                                      <p:tavLst>
                                        <p:tav tm="0">
                                          <p:val>
                                            <p:strVal val="#ppt_x"/>
                                          </p:val>
                                        </p:tav>
                                        <p:tav tm="100000">
                                          <p:val>
                                            <p:strVal val="#ppt_x"/>
                                          </p:val>
                                        </p:tav>
                                      </p:tavLst>
                                    </p:anim>
                                    <p:anim calcmode="lin" valueType="num">
                                      <p:cBhvr additive="base">
                                        <p:cTn id="86" dur="2000" fill="hold"/>
                                        <p:tgtEl>
                                          <p:spTgt spid="15"/>
                                        </p:tgtEl>
                                        <p:attrNameLst>
                                          <p:attrName>ppt_y</p:attrName>
                                        </p:attrNameLst>
                                      </p:cBhvr>
                                      <p:tavLst>
                                        <p:tav tm="0">
                                          <p:val>
                                            <p:strVal val="0-#ppt_h/2"/>
                                          </p:val>
                                        </p:tav>
                                        <p:tav tm="100000">
                                          <p:val>
                                            <p:strVal val="#ppt_y"/>
                                          </p:val>
                                        </p:tav>
                                      </p:tavLst>
                                    </p:anim>
                                  </p:childTnLst>
                                </p:cTn>
                              </p:par>
                              <p:par>
                                <p:cTn id="87" presetID="2" presetClass="entr" presetSubtype="1" fill="hold" nodeType="withEffect">
                                  <p:stCondLst>
                                    <p:cond delay="0"/>
                                  </p:stCondLst>
                                  <p:childTnLst>
                                    <p:set>
                                      <p:cBhvr>
                                        <p:cTn id="88" dur="1" fill="hold">
                                          <p:stCondLst>
                                            <p:cond delay="0"/>
                                          </p:stCondLst>
                                        </p:cTn>
                                        <p:tgtEl>
                                          <p:spTgt spid="17"/>
                                        </p:tgtEl>
                                        <p:attrNameLst>
                                          <p:attrName>style.visibility</p:attrName>
                                        </p:attrNameLst>
                                      </p:cBhvr>
                                      <p:to>
                                        <p:strVal val="visible"/>
                                      </p:to>
                                    </p:set>
                                    <p:anim calcmode="lin" valueType="num">
                                      <p:cBhvr additive="base">
                                        <p:cTn id="89" dur="2000" fill="hold"/>
                                        <p:tgtEl>
                                          <p:spTgt spid="17"/>
                                        </p:tgtEl>
                                        <p:attrNameLst>
                                          <p:attrName>ppt_x</p:attrName>
                                        </p:attrNameLst>
                                      </p:cBhvr>
                                      <p:tavLst>
                                        <p:tav tm="0">
                                          <p:val>
                                            <p:strVal val="#ppt_x"/>
                                          </p:val>
                                        </p:tav>
                                        <p:tav tm="100000">
                                          <p:val>
                                            <p:strVal val="#ppt_x"/>
                                          </p:val>
                                        </p:tav>
                                      </p:tavLst>
                                    </p:anim>
                                    <p:anim calcmode="lin" valueType="num">
                                      <p:cBhvr additive="base">
                                        <p:cTn id="90" dur="2000" fill="hold"/>
                                        <p:tgtEl>
                                          <p:spTgt spid="17"/>
                                        </p:tgtEl>
                                        <p:attrNameLst>
                                          <p:attrName>ppt_y</p:attrName>
                                        </p:attrNameLst>
                                      </p:cBhvr>
                                      <p:tavLst>
                                        <p:tav tm="0">
                                          <p:val>
                                            <p:strVal val="0-#ppt_h/2"/>
                                          </p:val>
                                        </p:tav>
                                        <p:tav tm="100000">
                                          <p:val>
                                            <p:strVal val="#ppt_y"/>
                                          </p:val>
                                        </p:tav>
                                      </p:tavLst>
                                    </p:anim>
                                  </p:childTnLst>
                                </p:cTn>
                              </p:par>
                              <p:par>
                                <p:cTn id="91" presetID="2" presetClass="entr" presetSubtype="1" fill="hold" nodeType="withEffect">
                                  <p:stCondLst>
                                    <p:cond delay="0"/>
                                  </p:stCondLst>
                                  <p:childTnLst>
                                    <p:set>
                                      <p:cBhvr>
                                        <p:cTn id="92" dur="1" fill="hold">
                                          <p:stCondLst>
                                            <p:cond delay="0"/>
                                          </p:stCondLst>
                                        </p:cTn>
                                        <p:tgtEl>
                                          <p:spTgt spid="19"/>
                                        </p:tgtEl>
                                        <p:attrNameLst>
                                          <p:attrName>style.visibility</p:attrName>
                                        </p:attrNameLst>
                                      </p:cBhvr>
                                      <p:to>
                                        <p:strVal val="visible"/>
                                      </p:to>
                                    </p:set>
                                    <p:anim calcmode="lin" valueType="num">
                                      <p:cBhvr additive="base">
                                        <p:cTn id="93" dur="2000" fill="hold"/>
                                        <p:tgtEl>
                                          <p:spTgt spid="19"/>
                                        </p:tgtEl>
                                        <p:attrNameLst>
                                          <p:attrName>ppt_x</p:attrName>
                                        </p:attrNameLst>
                                      </p:cBhvr>
                                      <p:tavLst>
                                        <p:tav tm="0">
                                          <p:val>
                                            <p:strVal val="#ppt_x"/>
                                          </p:val>
                                        </p:tav>
                                        <p:tav tm="100000">
                                          <p:val>
                                            <p:strVal val="#ppt_x"/>
                                          </p:val>
                                        </p:tav>
                                      </p:tavLst>
                                    </p:anim>
                                    <p:anim calcmode="lin" valueType="num">
                                      <p:cBhvr additive="base">
                                        <p:cTn id="94" dur="2000" fill="hold"/>
                                        <p:tgtEl>
                                          <p:spTgt spid="19"/>
                                        </p:tgtEl>
                                        <p:attrNameLst>
                                          <p:attrName>ppt_y</p:attrName>
                                        </p:attrNameLst>
                                      </p:cBhvr>
                                      <p:tavLst>
                                        <p:tav tm="0">
                                          <p:val>
                                            <p:strVal val="0-#ppt_h/2"/>
                                          </p:val>
                                        </p:tav>
                                        <p:tav tm="100000">
                                          <p:val>
                                            <p:strVal val="#ppt_y"/>
                                          </p:val>
                                        </p:tav>
                                      </p:tavLst>
                                    </p:anim>
                                  </p:childTnLst>
                                </p:cTn>
                              </p:par>
                              <p:par>
                                <p:cTn id="95" presetID="2" presetClass="entr" presetSubtype="1" fill="hold" nodeType="withEffect">
                                  <p:stCondLst>
                                    <p:cond delay="0"/>
                                  </p:stCondLst>
                                  <p:childTnLst>
                                    <p:set>
                                      <p:cBhvr>
                                        <p:cTn id="96" dur="1" fill="hold">
                                          <p:stCondLst>
                                            <p:cond delay="0"/>
                                          </p:stCondLst>
                                        </p:cTn>
                                        <p:tgtEl>
                                          <p:spTgt spid="21"/>
                                        </p:tgtEl>
                                        <p:attrNameLst>
                                          <p:attrName>style.visibility</p:attrName>
                                        </p:attrNameLst>
                                      </p:cBhvr>
                                      <p:to>
                                        <p:strVal val="visible"/>
                                      </p:to>
                                    </p:set>
                                    <p:anim calcmode="lin" valueType="num">
                                      <p:cBhvr additive="base">
                                        <p:cTn id="97" dur="2000" fill="hold"/>
                                        <p:tgtEl>
                                          <p:spTgt spid="21"/>
                                        </p:tgtEl>
                                        <p:attrNameLst>
                                          <p:attrName>ppt_x</p:attrName>
                                        </p:attrNameLst>
                                      </p:cBhvr>
                                      <p:tavLst>
                                        <p:tav tm="0">
                                          <p:val>
                                            <p:strVal val="#ppt_x"/>
                                          </p:val>
                                        </p:tav>
                                        <p:tav tm="100000">
                                          <p:val>
                                            <p:strVal val="#ppt_x"/>
                                          </p:val>
                                        </p:tav>
                                      </p:tavLst>
                                    </p:anim>
                                    <p:anim calcmode="lin" valueType="num">
                                      <p:cBhvr additive="base">
                                        <p:cTn id="98" dur="2000" fill="hold"/>
                                        <p:tgtEl>
                                          <p:spTgt spid="21"/>
                                        </p:tgtEl>
                                        <p:attrNameLst>
                                          <p:attrName>ppt_y</p:attrName>
                                        </p:attrNameLst>
                                      </p:cBhvr>
                                      <p:tavLst>
                                        <p:tav tm="0">
                                          <p:val>
                                            <p:strVal val="0-#ppt_h/2"/>
                                          </p:val>
                                        </p:tav>
                                        <p:tav tm="100000">
                                          <p:val>
                                            <p:strVal val="#ppt_y"/>
                                          </p:val>
                                        </p:tav>
                                      </p:tavLst>
                                    </p:anim>
                                  </p:childTnLst>
                                </p:cTn>
                              </p:par>
                              <p:par>
                                <p:cTn id="99" presetID="2" presetClass="entr" presetSubtype="1" fill="hold" nodeType="withEffect">
                                  <p:stCondLst>
                                    <p:cond delay="0"/>
                                  </p:stCondLst>
                                  <p:childTnLst>
                                    <p:set>
                                      <p:cBhvr>
                                        <p:cTn id="100" dur="1" fill="hold">
                                          <p:stCondLst>
                                            <p:cond delay="0"/>
                                          </p:stCondLst>
                                        </p:cTn>
                                        <p:tgtEl>
                                          <p:spTgt spid="23"/>
                                        </p:tgtEl>
                                        <p:attrNameLst>
                                          <p:attrName>style.visibility</p:attrName>
                                        </p:attrNameLst>
                                      </p:cBhvr>
                                      <p:to>
                                        <p:strVal val="visible"/>
                                      </p:to>
                                    </p:set>
                                    <p:anim calcmode="lin" valueType="num">
                                      <p:cBhvr additive="base">
                                        <p:cTn id="101" dur="2000" fill="hold"/>
                                        <p:tgtEl>
                                          <p:spTgt spid="23"/>
                                        </p:tgtEl>
                                        <p:attrNameLst>
                                          <p:attrName>ppt_x</p:attrName>
                                        </p:attrNameLst>
                                      </p:cBhvr>
                                      <p:tavLst>
                                        <p:tav tm="0">
                                          <p:val>
                                            <p:strVal val="#ppt_x"/>
                                          </p:val>
                                        </p:tav>
                                        <p:tav tm="100000">
                                          <p:val>
                                            <p:strVal val="#ppt_x"/>
                                          </p:val>
                                        </p:tav>
                                      </p:tavLst>
                                    </p:anim>
                                    <p:anim calcmode="lin" valueType="num">
                                      <p:cBhvr additive="base">
                                        <p:cTn id="102" dur="2000" fill="hold"/>
                                        <p:tgtEl>
                                          <p:spTgt spid="23"/>
                                        </p:tgtEl>
                                        <p:attrNameLst>
                                          <p:attrName>ppt_y</p:attrName>
                                        </p:attrNameLst>
                                      </p:cBhvr>
                                      <p:tavLst>
                                        <p:tav tm="0">
                                          <p:val>
                                            <p:strVal val="0-#ppt_h/2"/>
                                          </p:val>
                                        </p:tav>
                                        <p:tav tm="100000">
                                          <p:val>
                                            <p:strVal val="#ppt_y"/>
                                          </p:val>
                                        </p:tav>
                                      </p:tavLst>
                                    </p:anim>
                                  </p:childTnLst>
                                </p:cTn>
                              </p:par>
                              <p:par>
                                <p:cTn id="103" presetID="2" presetClass="entr" presetSubtype="1" fill="hold" nodeType="withEffect">
                                  <p:stCondLst>
                                    <p:cond delay="0"/>
                                  </p:stCondLst>
                                  <p:childTnLst>
                                    <p:set>
                                      <p:cBhvr>
                                        <p:cTn id="104" dur="1" fill="hold">
                                          <p:stCondLst>
                                            <p:cond delay="0"/>
                                          </p:stCondLst>
                                        </p:cTn>
                                        <p:tgtEl>
                                          <p:spTgt spid="25"/>
                                        </p:tgtEl>
                                        <p:attrNameLst>
                                          <p:attrName>style.visibility</p:attrName>
                                        </p:attrNameLst>
                                      </p:cBhvr>
                                      <p:to>
                                        <p:strVal val="visible"/>
                                      </p:to>
                                    </p:set>
                                    <p:anim calcmode="lin" valueType="num">
                                      <p:cBhvr additive="base">
                                        <p:cTn id="105" dur="2000" fill="hold"/>
                                        <p:tgtEl>
                                          <p:spTgt spid="25"/>
                                        </p:tgtEl>
                                        <p:attrNameLst>
                                          <p:attrName>ppt_x</p:attrName>
                                        </p:attrNameLst>
                                      </p:cBhvr>
                                      <p:tavLst>
                                        <p:tav tm="0">
                                          <p:val>
                                            <p:strVal val="#ppt_x"/>
                                          </p:val>
                                        </p:tav>
                                        <p:tav tm="100000">
                                          <p:val>
                                            <p:strVal val="#ppt_x"/>
                                          </p:val>
                                        </p:tav>
                                      </p:tavLst>
                                    </p:anim>
                                    <p:anim calcmode="lin" valueType="num">
                                      <p:cBhvr additive="base">
                                        <p:cTn id="106" dur="2000" fill="hold"/>
                                        <p:tgtEl>
                                          <p:spTgt spid="25"/>
                                        </p:tgtEl>
                                        <p:attrNameLst>
                                          <p:attrName>ppt_y</p:attrName>
                                        </p:attrNameLst>
                                      </p:cBhvr>
                                      <p:tavLst>
                                        <p:tav tm="0">
                                          <p:val>
                                            <p:strVal val="0-#ppt_h/2"/>
                                          </p:val>
                                        </p:tav>
                                        <p:tav tm="100000">
                                          <p:val>
                                            <p:strVal val="#ppt_y"/>
                                          </p:val>
                                        </p:tav>
                                      </p:tavLst>
                                    </p:anim>
                                  </p:childTnLst>
                                </p:cTn>
                              </p:par>
                              <p:par>
                                <p:cTn id="107" presetID="2" presetClass="entr" presetSubtype="1" fill="hold" nodeType="withEffect">
                                  <p:stCondLst>
                                    <p:cond delay="0"/>
                                  </p:stCondLst>
                                  <p:childTnLst>
                                    <p:set>
                                      <p:cBhvr>
                                        <p:cTn id="108" dur="1" fill="hold">
                                          <p:stCondLst>
                                            <p:cond delay="0"/>
                                          </p:stCondLst>
                                        </p:cTn>
                                        <p:tgtEl>
                                          <p:spTgt spid="27"/>
                                        </p:tgtEl>
                                        <p:attrNameLst>
                                          <p:attrName>style.visibility</p:attrName>
                                        </p:attrNameLst>
                                      </p:cBhvr>
                                      <p:to>
                                        <p:strVal val="visible"/>
                                      </p:to>
                                    </p:set>
                                    <p:anim calcmode="lin" valueType="num">
                                      <p:cBhvr additive="base">
                                        <p:cTn id="109" dur="2000" fill="hold"/>
                                        <p:tgtEl>
                                          <p:spTgt spid="27"/>
                                        </p:tgtEl>
                                        <p:attrNameLst>
                                          <p:attrName>ppt_x</p:attrName>
                                        </p:attrNameLst>
                                      </p:cBhvr>
                                      <p:tavLst>
                                        <p:tav tm="0">
                                          <p:val>
                                            <p:strVal val="#ppt_x"/>
                                          </p:val>
                                        </p:tav>
                                        <p:tav tm="100000">
                                          <p:val>
                                            <p:strVal val="#ppt_x"/>
                                          </p:val>
                                        </p:tav>
                                      </p:tavLst>
                                    </p:anim>
                                    <p:anim calcmode="lin" valueType="num">
                                      <p:cBhvr additive="base">
                                        <p:cTn id="110" dur="2000" fill="hold"/>
                                        <p:tgtEl>
                                          <p:spTgt spid="27"/>
                                        </p:tgtEl>
                                        <p:attrNameLst>
                                          <p:attrName>ppt_y</p:attrName>
                                        </p:attrNameLst>
                                      </p:cBhvr>
                                      <p:tavLst>
                                        <p:tav tm="0">
                                          <p:val>
                                            <p:strVal val="0-#ppt_h/2"/>
                                          </p:val>
                                        </p:tav>
                                        <p:tav tm="100000">
                                          <p:val>
                                            <p:strVal val="#ppt_y"/>
                                          </p:val>
                                        </p:tav>
                                      </p:tavLst>
                                    </p:anim>
                                  </p:childTnLst>
                                </p:cTn>
                              </p:par>
                              <p:par>
                                <p:cTn id="111" presetID="2" presetClass="entr" presetSubtype="1" fill="hold" nodeType="withEffect">
                                  <p:stCondLst>
                                    <p:cond delay="0"/>
                                  </p:stCondLst>
                                  <p:childTnLst>
                                    <p:set>
                                      <p:cBhvr>
                                        <p:cTn id="112" dur="1" fill="hold">
                                          <p:stCondLst>
                                            <p:cond delay="0"/>
                                          </p:stCondLst>
                                        </p:cTn>
                                        <p:tgtEl>
                                          <p:spTgt spid="29"/>
                                        </p:tgtEl>
                                        <p:attrNameLst>
                                          <p:attrName>style.visibility</p:attrName>
                                        </p:attrNameLst>
                                      </p:cBhvr>
                                      <p:to>
                                        <p:strVal val="visible"/>
                                      </p:to>
                                    </p:set>
                                    <p:anim calcmode="lin" valueType="num">
                                      <p:cBhvr additive="base">
                                        <p:cTn id="113" dur="2000" fill="hold"/>
                                        <p:tgtEl>
                                          <p:spTgt spid="29"/>
                                        </p:tgtEl>
                                        <p:attrNameLst>
                                          <p:attrName>ppt_x</p:attrName>
                                        </p:attrNameLst>
                                      </p:cBhvr>
                                      <p:tavLst>
                                        <p:tav tm="0">
                                          <p:val>
                                            <p:strVal val="#ppt_x"/>
                                          </p:val>
                                        </p:tav>
                                        <p:tav tm="100000">
                                          <p:val>
                                            <p:strVal val="#ppt_x"/>
                                          </p:val>
                                        </p:tav>
                                      </p:tavLst>
                                    </p:anim>
                                    <p:anim calcmode="lin" valueType="num">
                                      <p:cBhvr additive="base">
                                        <p:cTn id="114" dur="2000" fill="hold"/>
                                        <p:tgtEl>
                                          <p:spTgt spid="29"/>
                                        </p:tgtEl>
                                        <p:attrNameLst>
                                          <p:attrName>ppt_y</p:attrName>
                                        </p:attrNameLst>
                                      </p:cBhvr>
                                      <p:tavLst>
                                        <p:tav tm="0">
                                          <p:val>
                                            <p:strVal val="0-#ppt_h/2"/>
                                          </p:val>
                                        </p:tav>
                                        <p:tav tm="100000">
                                          <p:val>
                                            <p:strVal val="#ppt_y"/>
                                          </p:val>
                                        </p:tav>
                                      </p:tavLst>
                                    </p:anim>
                                  </p:childTnLst>
                                </p:cTn>
                              </p:par>
                              <p:par>
                                <p:cTn id="115" presetID="2" presetClass="entr" presetSubtype="1" fill="hold" nodeType="withEffect">
                                  <p:stCondLst>
                                    <p:cond delay="0"/>
                                  </p:stCondLst>
                                  <p:childTnLst>
                                    <p:set>
                                      <p:cBhvr>
                                        <p:cTn id="116" dur="1" fill="hold">
                                          <p:stCondLst>
                                            <p:cond delay="0"/>
                                          </p:stCondLst>
                                        </p:cTn>
                                        <p:tgtEl>
                                          <p:spTgt spid="31"/>
                                        </p:tgtEl>
                                        <p:attrNameLst>
                                          <p:attrName>style.visibility</p:attrName>
                                        </p:attrNameLst>
                                      </p:cBhvr>
                                      <p:to>
                                        <p:strVal val="visible"/>
                                      </p:to>
                                    </p:set>
                                    <p:anim calcmode="lin" valueType="num">
                                      <p:cBhvr additive="base">
                                        <p:cTn id="117" dur="2000" fill="hold"/>
                                        <p:tgtEl>
                                          <p:spTgt spid="31"/>
                                        </p:tgtEl>
                                        <p:attrNameLst>
                                          <p:attrName>ppt_x</p:attrName>
                                        </p:attrNameLst>
                                      </p:cBhvr>
                                      <p:tavLst>
                                        <p:tav tm="0">
                                          <p:val>
                                            <p:strVal val="#ppt_x"/>
                                          </p:val>
                                        </p:tav>
                                        <p:tav tm="100000">
                                          <p:val>
                                            <p:strVal val="#ppt_x"/>
                                          </p:val>
                                        </p:tav>
                                      </p:tavLst>
                                    </p:anim>
                                    <p:anim calcmode="lin" valueType="num">
                                      <p:cBhvr additive="base">
                                        <p:cTn id="118" dur="2000" fill="hold"/>
                                        <p:tgtEl>
                                          <p:spTgt spid="31"/>
                                        </p:tgtEl>
                                        <p:attrNameLst>
                                          <p:attrName>ppt_y</p:attrName>
                                        </p:attrNameLst>
                                      </p:cBhvr>
                                      <p:tavLst>
                                        <p:tav tm="0">
                                          <p:val>
                                            <p:strVal val="0-#ppt_h/2"/>
                                          </p:val>
                                        </p:tav>
                                        <p:tav tm="100000">
                                          <p:val>
                                            <p:strVal val="#ppt_y"/>
                                          </p:val>
                                        </p:tav>
                                      </p:tavLst>
                                    </p:anim>
                                  </p:childTnLst>
                                </p:cTn>
                              </p:par>
                              <p:par>
                                <p:cTn id="119" presetID="8" presetClass="emph" presetSubtype="0" autoRev="1" fill="hold"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8"/>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0"/>
                                        </p:tgtEl>
                                        <p:attrNameLst>
                                          <p:attrName>r</p:attrName>
                                        </p:attrNameLst>
                                      </p:cBhvr>
                                    </p:animRot>
                                  </p:childTnLst>
                                </p:cTn>
                              </p:par>
                              <p:par>
                                <p:cTn id="127" presetID="8" presetClass="emph" presetSubtype="0" autoRev="1" fill="hold" nodeType="withEffect">
                                  <p:stCondLst>
                                    <p:cond delay="0"/>
                                  </p:stCondLst>
                                  <p:childTnLst>
                                    <p:animRot by="21600000">
                                      <p:cBhvr>
                                        <p:cTn id="128" dur="2000" fill="hold"/>
                                        <p:tgtEl>
                                          <p:spTgt spid="12"/>
                                        </p:tgtEl>
                                        <p:attrNameLst>
                                          <p:attrName>r</p:attrName>
                                        </p:attrNameLst>
                                      </p:cBhvr>
                                    </p:animRot>
                                  </p:childTnLst>
                                </p:cTn>
                              </p:par>
                              <p:par>
                                <p:cTn id="129" presetID="8" presetClass="emph" presetSubtype="0" autoRev="1" fill="hold" nodeType="withEffect">
                                  <p:stCondLst>
                                    <p:cond delay="0"/>
                                  </p:stCondLst>
                                  <p:childTnLst>
                                    <p:animRot by="21600000">
                                      <p:cBhvr>
                                        <p:cTn id="130" dur="2000" fill="hold"/>
                                        <p:tgtEl>
                                          <p:spTgt spid="14"/>
                                        </p:tgtEl>
                                        <p:attrNameLst>
                                          <p:attrName>r</p:attrName>
                                        </p:attrNameLst>
                                      </p:cBhvr>
                                    </p:animRot>
                                  </p:childTnLst>
                                </p:cTn>
                              </p:par>
                              <p:par>
                                <p:cTn id="131" presetID="8" presetClass="emph" presetSubtype="0" autoRev="1" fill="hold" nodeType="withEffect">
                                  <p:stCondLst>
                                    <p:cond delay="0"/>
                                  </p:stCondLst>
                                  <p:childTnLst>
                                    <p:animRot by="21600000">
                                      <p:cBhvr>
                                        <p:cTn id="132" dur="2000" fill="hold"/>
                                        <p:tgtEl>
                                          <p:spTgt spid="16"/>
                                        </p:tgtEl>
                                        <p:attrNameLst>
                                          <p:attrName>r</p:attrName>
                                        </p:attrNameLst>
                                      </p:cBhvr>
                                    </p:animRot>
                                  </p:childTnLst>
                                </p:cTn>
                              </p:par>
                              <p:par>
                                <p:cTn id="133" presetID="8" presetClass="emph" presetSubtype="0" autoRev="1" fill="hold" nodeType="withEffect">
                                  <p:stCondLst>
                                    <p:cond delay="0"/>
                                  </p:stCondLst>
                                  <p:childTnLst>
                                    <p:animRot by="21600000">
                                      <p:cBhvr>
                                        <p:cTn id="134" dur="2000" fill="hold"/>
                                        <p:tgtEl>
                                          <p:spTgt spid="18"/>
                                        </p:tgtEl>
                                        <p:attrNameLst>
                                          <p:attrName>r</p:attrName>
                                        </p:attrNameLst>
                                      </p:cBhvr>
                                    </p:animRot>
                                  </p:childTnLst>
                                </p:cTn>
                              </p:par>
                              <p:par>
                                <p:cTn id="135" presetID="8" presetClass="emph" presetSubtype="0" autoRev="1" fill="hold" nodeType="withEffect">
                                  <p:stCondLst>
                                    <p:cond delay="0"/>
                                  </p:stCondLst>
                                  <p:childTnLst>
                                    <p:animRot by="21600000">
                                      <p:cBhvr>
                                        <p:cTn id="136" dur="2000" fill="hold"/>
                                        <p:tgtEl>
                                          <p:spTgt spid="20"/>
                                        </p:tgtEl>
                                        <p:attrNameLst>
                                          <p:attrName>r</p:attrName>
                                        </p:attrNameLst>
                                      </p:cBhvr>
                                    </p:animRot>
                                  </p:childTnLst>
                                </p:cTn>
                              </p:par>
                              <p:par>
                                <p:cTn id="137" presetID="8" presetClass="emph" presetSubtype="0" autoRev="1" fill="hold" nodeType="withEffect">
                                  <p:stCondLst>
                                    <p:cond delay="0"/>
                                  </p:stCondLst>
                                  <p:childTnLst>
                                    <p:animRot by="21600000">
                                      <p:cBhvr>
                                        <p:cTn id="138" dur="2000" fill="hold"/>
                                        <p:tgtEl>
                                          <p:spTgt spid="22"/>
                                        </p:tgtEl>
                                        <p:attrNameLst>
                                          <p:attrName>r</p:attrName>
                                        </p:attrNameLst>
                                      </p:cBhvr>
                                    </p:animRot>
                                  </p:childTnLst>
                                </p:cTn>
                              </p:par>
                              <p:par>
                                <p:cTn id="139" presetID="8" presetClass="emph" presetSubtype="0" autoRev="1" fill="hold" nodeType="withEffect">
                                  <p:stCondLst>
                                    <p:cond delay="0"/>
                                  </p:stCondLst>
                                  <p:childTnLst>
                                    <p:animRot by="21600000">
                                      <p:cBhvr>
                                        <p:cTn id="140" dur="2000" fill="hold"/>
                                        <p:tgtEl>
                                          <p:spTgt spid="24"/>
                                        </p:tgtEl>
                                        <p:attrNameLst>
                                          <p:attrName>r</p:attrName>
                                        </p:attrNameLst>
                                      </p:cBhvr>
                                    </p:animRot>
                                  </p:childTnLst>
                                </p:cTn>
                              </p:par>
                              <p:par>
                                <p:cTn id="141" presetID="8" presetClass="emph" presetSubtype="0" autoRev="1" fill="hold" nodeType="withEffect">
                                  <p:stCondLst>
                                    <p:cond delay="0"/>
                                  </p:stCondLst>
                                  <p:childTnLst>
                                    <p:animRot by="21600000">
                                      <p:cBhvr>
                                        <p:cTn id="142" dur="2000" fill="hold"/>
                                        <p:tgtEl>
                                          <p:spTgt spid="26"/>
                                        </p:tgtEl>
                                        <p:attrNameLst>
                                          <p:attrName>r</p:attrName>
                                        </p:attrNameLst>
                                      </p:cBhvr>
                                    </p:animRot>
                                  </p:childTnLst>
                                </p:cTn>
                              </p:par>
                              <p:par>
                                <p:cTn id="143" presetID="8" presetClass="emph" presetSubtype="0" autoRev="1" fill="hold" nodeType="withEffect">
                                  <p:stCondLst>
                                    <p:cond delay="0"/>
                                  </p:stCondLst>
                                  <p:childTnLst>
                                    <p:animRot by="21600000">
                                      <p:cBhvr>
                                        <p:cTn id="144" dur="2000" fill="hold"/>
                                        <p:tgtEl>
                                          <p:spTgt spid="28"/>
                                        </p:tgtEl>
                                        <p:attrNameLst>
                                          <p:attrName>r</p:attrName>
                                        </p:attrNameLst>
                                      </p:cBhvr>
                                    </p:animRot>
                                  </p:childTnLst>
                                </p:cTn>
                              </p:par>
                              <p:par>
                                <p:cTn id="145" presetID="8" presetClass="emph" presetSubtype="0" autoRev="1" fill="hold" nodeType="withEffect">
                                  <p:stCondLst>
                                    <p:cond delay="0"/>
                                  </p:stCondLst>
                                  <p:childTnLst>
                                    <p:animRot by="21600000">
                                      <p:cBhvr>
                                        <p:cTn id="146" dur="2000" fill="hold"/>
                                        <p:tgtEl>
                                          <p:spTgt spid="30"/>
                                        </p:tgtEl>
                                        <p:attrNameLst>
                                          <p:attrName>r</p:attrName>
                                        </p:attrNameLst>
                                      </p:cBhvr>
                                    </p:animRot>
                                  </p:childTnLst>
                                </p:cTn>
                              </p:par>
                              <p:par>
                                <p:cTn id="147" presetID="8" presetClass="emph" presetSubtype="0" autoRev="1" fill="hold" nodeType="withEffect">
                                  <p:stCondLst>
                                    <p:cond delay="0"/>
                                  </p:stCondLst>
                                  <p:childTnLst>
                                    <p:animRot by="-21600000">
                                      <p:cBhvr>
                                        <p:cTn id="148" dur="2000" fill="hold"/>
                                        <p:tgtEl>
                                          <p:spTgt spid="5"/>
                                        </p:tgtEl>
                                        <p:attrNameLst>
                                          <p:attrName>r</p:attrName>
                                        </p:attrNameLst>
                                      </p:cBhvr>
                                    </p:animRot>
                                  </p:childTnLst>
                                </p:cTn>
                              </p:par>
                              <p:par>
                                <p:cTn id="149" presetID="8" presetClass="emph" presetSubtype="0" autoRev="1" fill="hold" nodeType="withEffect">
                                  <p:stCondLst>
                                    <p:cond delay="0"/>
                                  </p:stCondLst>
                                  <p:childTnLst>
                                    <p:animRot by="-21600000">
                                      <p:cBhvr>
                                        <p:cTn id="150" dur="2000" fill="hold"/>
                                        <p:tgtEl>
                                          <p:spTgt spid="7"/>
                                        </p:tgtEl>
                                        <p:attrNameLst>
                                          <p:attrName>r</p:attrName>
                                        </p:attrNameLst>
                                      </p:cBhvr>
                                    </p:animRot>
                                  </p:childTnLst>
                                </p:cTn>
                              </p:par>
                              <p:par>
                                <p:cTn id="151" presetID="8" presetClass="emph" presetSubtype="0" autoRev="1" fill="hold" nodeType="withEffect">
                                  <p:stCondLst>
                                    <p:cond delay="0"/>
                                  </p:stCondLst>
                                  <p:childTnLst>
                                    <p:animRot by="-21600000">
                                      <p:cBhvr>
                                        <p:cTn id="152" dur="2000" fill="hold"/>
                                        <p:tgtEl>
                                          <p:spTgt spid="9"/>
                                        </p:tgtEl>
                                        <p:attrNameLst>
                                          <p:attrName>r</p:attrName>
                                        </p:attrNameLst>
                                      </p:cBhvr>
                                    </p:animRot>
                                  </p:childTnLst>
                                </p:cTn>
                              </p:par>
                              <p:par>
                                <p:cTn id="153" presetID="8" presetClass="emph" presetSubtype="0" autoRev="1" fill="hold" nodeType="withEffect">
                                  <p:stCondLst>
                                    <p:cond delay="0"/>
                                  </p:stCondLst>
                                  <p:childTnLst>
                                    <p:animRot by="-21600000">
                                      <p:cBhvr>
                                        <p:cTn id="154" dur="2000" fill="hold"/>
                                        <p:tgtEl>
                                          <p:spTgt spid="11"/>
                                        </p:tgtEl>
                                        <p:attrNameLst>
                                          <p:attrName>r</p:attrName>
                                        </p:attrNameLst>
                                      </p:cBhvr>
                                    </p:animRot>
                                  </p:childTnLst>
                                </p:cTn>
                              </p:par>
                              <p:par>
                                <p:cTn id="155" presetID="8" presetClass="emph" presetSubtype="0" autoRev="1" fill="hold" nodeType="withEffect">
                                  <p:stCondLst>
                                    <p:cond delay="0"/>
                                  </p:stCondLst>
                                  <p:childTnLst>
                                    <p:animRot by="-21600000">
                                      <p:cBhvr>
                                        <p:cTn id="156" dur="2000" fill="hold"/>
                                        <p:tgtEl>
                                          <p:spTgt spid="13"/>
                                        </p:tgtEl>
                                        <p:attrNameLst>
                                          <p:attrName>r</p:attrName>
                                        </p:attrNameLst>
                                      </p:cBhvr>
                                    </p:animRot>
                                  </p:childTnLst>
                                </p:cTn>
                              </p:par>
                              <p:par>
                                <p:cTn id="157" presetID="8" presetClass="emph" presetSubtype="0" autoRev="1" fill="hold" nodeType="withEffect">
                                  <p:stCondLst>
                                    <p:cond delay="0"/>
                                  </p:stCondLst>
                                  <p:childTnLst>
                                    <p:animRot by="-21600000">
                                      <p:cBhvr>
                                        <p:cTn id="158" dur="2000" fill="hold"/>
                                        <p:tgtEl>
                                          <p:spTgt spid="15"/>
                                        </p:tgtEl>
                                        <p:attrNameLst>
                                          <p:attrName>r</p:attrName>
                                        </p:attrNameLst>
                                      </p:cBhvr>
                                    </p:animRot>
                                  </p:childTnLst>
                                </p:cTn>
                              </p:par>
                              <p:par>
                                <p:cTn id="159" presetID="8" presetClass="emph" presetSubtype="0" autoRev="1" fill="hold" nodeType="withEffect">
                                  <p:stCondLst>
                                    <p:cond delay="0"/>
                                  </p:stCondLst>
                                  <p:childTnLst>
                                    <p:animRot by="-21600000">
                                      <p:cBhvr>
                                        <p:cTn id="160" dur="2000" fill="hold"/>
                                        <p:tgtEl>
                                          <p:spTgt spid="17"/>
                                        </p:tgtEl>
                                        <p:attrNameLst>
                                          <p:attrName>r</p:attrName>
                                        </p:attrNameLst>
                                      </p:cBhvr>
                                    </p:animRot>
                                  </p:childTnLst>
                                </p:cTn>
                              </p:par>
                              <p:par>
                                <p:cTn id="161" presetID="8" presetClass="emph" presetSubtype="0" autoRev="1" fill="hold" nodeType="withEffect">
                                  <p:stCondLst>
                                    <p:cond delay="0"/>
                                  </p:stCondLst>
                                  <p:childTnLst>
                                    <p:animRot by="-21600000">
                                      <p:cBhvr>
                                        <p:cTn id="162" dur="2000" fill="hold"/>
                                        <p:tgtEl>
                                          <p:spTgt spid="19"/>
                                        </p:tgtEl>
                                        <p:attrNameLst>
                                          <p:attrName>r</p:attrName>
                                        </p:attrNameLst>
                                      </p:cBhvr>
                                    </p:animRot>
                                  </p:childTnLst>
                                </p:cTn>
                              </p:par>
                              <p:par>
                                <p:cTn id="163" presetID="8" presetClass="emph" presetSubtype="0" autoRev="1" fill="hold" nodeType="withEffect">
                                  <p:stCondLst>
                                    <p:cond delay="0"/>
                                  </p:stCondLst>
                                  <p:childTnLst>
                                    <p:animRot by="-21600000">
                                      <p:cBhvr>
                                        <p:cTn id="164" dur="2000" fill="hold"/>
                                        <p:tgtEl>
                                          <p:spTgt spid="21"/>
                                        </p:tgtEl>
                                        <p:attrNameLst>
                                          <p:attrName>r</p:attrName>
                                        </p:attrNameLst>
                                      </p:cBhvr>
                                    </p:animRot>
                                  </p:childTnLst>
                                </p:cTn>
                              </p:par>
                              <p:par>
                                <p:cTn id="165" presetID="8" presetClass="emph" presetSubtype="0" autoRev="1" fill="hold" nodeType="withEffect">
                                  <p:stCondLst>
                                    <p:cond delay="0"/>
                                  </p:stCondLst>
                                  <p:childTnLst>
                                    <p:animRot by="-21600000">
                                      <p:cBhvr>
                                        <p:cTn id="166" dur="2000" fill="hold"/>
                                        <p:tgtEl>
                                          <p:spTgt spid="23"/>
                                        </p:tgtEl>
                                        <p:attrNameLst>
                                          <p:attrName>r</p:attrName>
                                        </p:attrNameLst>
                                      </p:cBhvr>
                                    </p:animRot>
                                  </p:childTnLst>
                                </p:cTn>
                              </p:par>
                              <p:par>
                                <p:cTn id="167" presetID="8" presetClass="emph" presetSubtype="0" autoRev="1" fill="hold" nodeType="withEffect">
                                  <p:stCondLst>
                                    <p:cond delay="0"/>
                                  </p:stCondLst>
                                  <p:childTnLst>
                                    <p:animRot by="-21600000">
                                      <p:cBhvr>
                                        <p:cTn id="168" dur="2000" fill="hold"/>
                                        <p:tgtEl>
                                          <p:spTgt spid="25"/>
                                        </p:tgtEl>
                                        <p:attrNameLst>
                                          <p:attrName>r</p:attrName>
                                        </p:attrNameLst>
                                      </p:cBhvr>
                                    </p:animRot>
                                  </p:childTnLst>
                                </p:cTn>
                              </p:par>
                              <p:par>
                                <p:cTn id="169" presetID="8" presetClass="emph" presetSubtype="0" autoRev="1" fill="hold" nodeType="withEffect">
                                  <p:stCondLst>
                                    <p:cond delay="0"/>
                                  </p:stCondLst>
                                  <p:childTnLst>
                                    <p:animRot by="-21600000">
                                      <p:cBhvr>
                                        <p:cTn id="170" dur="2000" fill="hold"/>
                                        <p:tgtEl>
                                          <p:spTgt spid="27"/>
                                        </p:tgtEl>
                                        <p:attrNameLst>
                                          <p:attrName>r</p:attrName>
                                        </p:attrNameLst>
                                      </p:cBhvr>
                                    </p:animRot>
                                  </p:childTnLst>
                                </p:cTn>
                              </p:par>
                              <p:par>
                                <p:cTn id="171" presetID="8" presetClass="emph" presetSubtype="0" autoRev="1" fill="hold" nodeType="withEffect">
                                  <p:stCondLst>
                                    <p:cond delay="0"/>
                                  </p:stCondLst>
                                  <p:childTnLst>
                                    <p:animRot by="-21600000">
                                      <p:cBhvr>
                                        <p:cTn id="172" dur="2000" fill="hold"/>
                                        <p:tgtEl>
                                          <p:spTgt spid="29"/>
                                        </p:tgtEl>
                                        <p:attrNameLst>
                                          <p:attrName>r</p:attrName>
                                        </p:attrNameLst>
                                      </p:cBhvr>
                                    </p:animRot>
                                  </p:childTnLst>
                                </p:cTn>
                              </p:par>
                              <p:par>
                                <p:cTn id="173" presetID="8" presetClass="emph" presetSubtype="0" autoRev="1" fill="hold" nodeType="withEffect">
                                  <p:stCondLst>
                                    <p:cond delay="0"/>
                                  </p:stCondLst>
                                  <p:childTnLst>
                                    <p:animRot by="-21600000">
                                      <p:cBhvr>
                                        <p:cTn id="174" dur="2000" fill="hold"/>
                                        <p:tgtEl>
                                          <p:spTgt spid="31"/>
                                        </p:tgtEl>
                                        <p:attrNameLst>
                                          <p:attrName>r</p:attrName>
                                        </p:attrNameLst>
                                      </p:cBhvr>
                                    </p:animRot>
                                  </p:childTnLst>
                                </p:cTn>
                              </p:par>
                            </p:childTnLst>
                          </p:cTn>
                        </p:par>
                        <p:par>
                          <p:cTn id="175" fill="hold">
                            <p:stCondLst>
                              <p:cond delay="4000"/>
                            </p:stCondLst>
                            <p:childTnLst>
                              <p:par>
                                <p:cTn id="176" presetID="2" presetClass="exit" presetSubtype="4" fill="hold" nodeType="afterEffect">
                                  <p:stCondLst>
                                    <p:cond delay="0"/>
                                  </p:stCondLst>
                                  <p:childTnLst>
                                    <p:anim calcmode="lin" valueType="num">
                                      <p:cBhvr additive="base">
                                        <p:cTn id="177" dur="2000"/>
                                        <p:tgtEl>
                                          <p:spTgt spid="4"/>
                                        </p:tgtEl>
                                        <p:attrNameLst>
                                          <p:attrName>ppt_x</p:attrName>
                                        </p:attrNameLst>
                                      </p:cBhvr>
                                      <p:tavLst>
                                        <p:tav tm="0">
                                          <p:val>
                                            <p:strVal val="ppt_x"/>
                                          </p:val>
                                        </p:tav>
                                        <p:tav tm="100000">
                                          <p:val>
                                            <p:strVal val="ppt_x"/>
                                          </p:val>
                                        </p:tav>
                                      </p:tavLst>
                                    </p:anim>
                                    <p:anim calcmode="lin" valueType="num">
                                      <p:cBhvr additive="base">
                                        <p:cTn id="178" dur="2000"/>
                                        <p:tgtEl>
                                          <p:spTgt spid="4"/>
                                        </p:tgtEl>
                                        <p:attrNameLst>
                                          <p:attrName>ppt_y</p:attrName>
                                        </p:attrNameLst>
                                      </p:cBhvr>
                                      <p:tavLst>
                                        <p:tav tm="0">
                                          <p:val>
                                            <p:strVal val="ppt_y"/>
                                          </p:val>
                                        </p:tav>
                                        <p:tav tm="100000">
                                          <p:val>
                                            <p:strVal val="1+ppt_h/2"/>
                                          </p:val>
                                        </p:tav>
                                      </p:tavLst>
                                    </p:anim>
                                    <p:set>
                                      <p:cBhvr>
                                        <p:cTn id="179" dur="1" fill="hold">
                                          <p:stCondLst>
                                            <p:cond delay="1999"/>
                                          </p:stCondLst>
                                        </p:cTn>
                                        <p:tgtEl>
                                          <p:spTgt spid="4"/>
                                        </p:tgtEl>
                                        <p:attrNameLst>
                                          <p:attrName>style.visibility</p:attrName>
                                        </p:attrNameLst>
                                      </p:cBhvr>
                                      <p:to>
                                        <p:strVal val="hidden"/>
                                      </p:to>
                                    </p:set>
                                  </p:childTnLst>
                                </p:cTn>
                              </p:par>
                              <p:par>
                                <p:cTn id="180" presetID="2" presetClass="exit" presetSubtype="4" fill="hold" nodeType="withEffect">
                                  <p:stCondLst>
                                    <p:cond delay="0"/>
                                  </p:stCondLst>
                                  <p:childTnLst>
                                    <p:anim calcmode="lin" valueType="num">
                                      <p:cBhvr additive="base">
                                        <p:cTn id="181" dur="2000"/>
                                        <p:tgtEl>
                                          <p:spTgt spid="6"/>
                                        </p:tgtEl>
                                        <p:attrNameLst>
                                          <p:attrName>ppt_x</p:attrName>
                                        </p:attrNameLst>
                                      </p:cBhvr>
                                      <p:tavLst>
                                        <p:tav tm="0">
                                          <p:val>
                                            <p:strVal val="ppt_x"/>
                                          </p:val>
                                        </p:tav>
                                        <p:tav tm="100000">
                                          <p:val>
                                            <p:strVal val="ppt_x"/>
                                          </p:val>
                                        </p:tav>
                                      </p:tavLst>
                                    </p:anim>
                                    <p:anim calcmode="lin" valueType="num">
                                      <p:cBhvr additive="base">
                                        <p:cTn id="182" dur="2000"/>
                                        <p:tgtEl>
                                          <p:spTgt spid="6"/>
                                        </p:tgtEl>
                                        <p:attrNameLst>
                                          <p:attrName>ppt_y</p:attrName>
                                        </p:attrNameLst>
                                      </p:cBhvr>
                                      <p:tavLst>
                                        <p:tav tm="0">
                                          <p:val>
                                            <p:strVal val="ppt_y"/>
                                          </p:val>
                                        </p:tav>
                                        <p:tav tm="100000">
                                          <p:val>
                                            <p:strVal val="1+ppt_h/2"/>
                                          </p:val>
                                        </p:tav>
                                      </p:tavLst>
                                    </p:anim>
                                    <p:set>
                                      <p:cBhvr>
                                        <p:cTn id="183" dur="1" fill="hold">
                                          <p:stCondLst>
                                            <p:cond delay="1999"/>
                                          </p:stCondLst>
                                        </p:cTn>
                                        <p:tgtEl>
                                          <p:spTgt spid="6"/>
                                        </p:tgtEl>
                                        <p:attrNameLst>
                                          <p:attrName>style.visibility</p:attrName>
                                        </p:attrNameLst>
                                      </p:cBhvr>
                                      <p:to>
                                        <p:strVal val="hidden"/>
                                      </p:to>
                                    </p:set>
                                  </p:childTnLst>
                                </p:cTn>
                              </p:par>
                              <p:par>
                                <p:cTn id="184" presetID="2" presetClass="exit" presetSubtype="4" fill="hold" nodeType="withEffect">
                                  <p:stCondLst>
                                    <p:cond delay="0"/>
                                  </p:stCondLst>
                                  <p:childTnLst>
                                    <p:anim calcmode="lin" valueType="num">
                                      <p:cBhvr additive="base">
                                        <p:cTn id="185" dur="2000"/>
                                        <p:tgtEl>
                                          <p:spTgt spid="8"/>
                                        </p:tgtEl>
                                        <p:attrNameLst>
                                          <p:attrName>ppt_x</p:attrName>
                                        </p:attrNameLst>
                                      </p:cBhvr>
                                      <p:tavLst>
                                        <p:tav tm="0">
                                          <p:val>
                                            <p:strVal val="ppt_x"/>
                                          </p:val>
                                        </p:tav>
                                        <p:tav tm="100000">
                                          <p:val>
                                            <p:strVal val="ppt_x"/>
                                          </p:val>
                                        </p:tav>
                                      </p:tavLst>
                                    </p:anim>
                                    <p:anim calcmode="lin" valueType="num">
                                      <p:cBhvr additive="base">
                                        <p:cTn id="186" dur="2000"/>
                                        <p:tgtEl>
                                          <p:spTgt spid="8"/>
                                        </p:tgtEl>
                                        <p:attrNameLst>
                                          <p:attrName>ppt_y</p:attrName>
                                        </p:attrNameLst>
                                      </p:cBhvr>
                                      <p:tavLst>
                                        <p:tav tm="0">
                                          <p:val>
                                            <p:strVal val="ppt_y"/>
                                          </p:val>
                                        </p:tav>
                                        <p:tav tm="100000">
                                          <p:val>
                                            <p:strVal val="1+ppt_h/2"/>
                                          </p:val>
                                        </p:tav>
                                      </p:tavLst>
                                    </p:anim>
                                    <p:set>
                                      <p:cBhvr>
                                        <p:cTn id="187" dur="1" fill="hold">
                                          <p:stCondLst>
                                            <p:cond delay="1999"/>
                                          </p:stCondLst>
                                        </p:cTn>
                                        <p:tgtEl>
                                          <p:spTgt spid="8"/>
                                        </p:tgtEl>
                                        <p:attrNameLst>
                                          <p:attrName>style.visibility</p:attrName>
                                        </p:attrNameLst>
                                      </p:cBhvr>
                                      <p:to>
                                        <p:strVal val="hidden"/>
                                      </p:to>
                                    </p:set>
                                  </p:childTnLst>
                                </p:cTn>
                              </p:par>
                              <p:par>
                                <p:cTn id="188" presetID="2" presetClass="exit" presetSubtype="4"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ppt_x"/>
                                          </p:val>
                                        </p:tav>
                                      </p:tavLst>
                                    </p:anim>
                                    <p:anim calcmode="lin" valueType="num">
                                      <p:cBhvr additive="base">
                                        <p:cTn id="190" dur="2000"/>
                                        <p:tgtEl>
                                          <p:spTgt spid="10"/>
                                        </p:tgtEl>
                                        <p:attrNameLst>
                                          <p:attrName>ppt_y</p:attrName>
                                        </p:attrNameLst>
                                      </p:cBhvr>
                                      <p:tavLst>
                                        <p:tav tm="0">
                                          <p:val>
                                            <p:strVal val="ppt_y"/>
                                          </p:val>
                                        </p:tav>
                                        <p:tav tm="100000">
                                          <p:val>
                                            <p:strVal val="1+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4"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ppt_x"/>
                                          </p:val>
                                        </p:tav>
                                      </p:tavLst>
                                    </p:anim>
                                    <p:anim calcmode="lin" valueType="num">
                                      <p:cBhvr additive="base">
                                        <p:cTn id="194" dur="2000"/>
                                        <p:tgtEl>
                                          <p:spTgt spid="12"/>
                                        </p:tgtEl>
                                        <p:attrNameLst>
                                          <p:attrName>ppt_y</p:attrName>
                                        </p:attrNameLst>
                                      </p:cBhvr>
                                      <p:tavLst>
                                        <p:tav tm="0">
                                          <p:val>
                                            <p:strVal val="ppt_y"/>
                                          </p:val>
                                        </p:tav>
                                        <p:tav tm="100000">
                                          <p:val>
                                            <p:strVal val="1+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4" fill="hold" nodeType="withEffect">
                                  <p:stCondLst>
                                    <p:cond delay="0"/>
                                  </p:stCondLst>
                                  <p:childTnLst>
                                    <p:anim calcmode="lin" valueType="num">
                                      <p:cBhvr additive="base">
                                        <p:cTn id="197" dur="2000"/>
                                        <p:tgtEl>
                                          <p:spTgt spid="14"/>
                                        </p:tgtEl>
                                        <p:attrNameLst>
                                          <p:attrName>ppt_x</p:attrName>
                                        </p:attrNameLst>
                                      </p:cBhvr>
                                      <p:tavLst>
                                        <p:tav tm="0">
                                          <p:val>
                                            <p:strVal val="ppt_x"/>
                                          </p:val>
                                        </p:tav>
                                        <p:tav tm="100000">
                                          <p:val>
                                            <p:strVal val="ppt_x"/>
                                          </p:val>
                                        </p:tav>
                                      </p:tavLst>
                                    </p:anim>
                                    <p:anim calcmode="lin" valueType="num">
                                      <p:cBhvr additive="base">
                                        <p:cTn id="198" dur="2000"/>
                                        <p:tgtEl>
                                          <p:spTgt spid="14"/>
                                        </p:tgtEl>
                                        <p:attrNameLst>
                                          <p:attrName>ppt_y</p:attrName>
                                        </p:attrNameLst>
                                      </p:cBhvr>
                                      <p:tavLst>
                                        <p:tav tm="0">
                                          <p:val>
                                            <p:strVal val="ppt_y"/>
                                          </p:val>
                                        </p:tav>
                                        <p:tav tm="100000">
                                          <p:val>
                                            <p:strVal val="1+ppt_h/2"/>
                                          </p:val>
                                        </p:tav>
                                      </p:tavLst>
                                    </p:anim>
                                    <p:set>
                                      <p:cBhvr>
                                        <p:cTn id="199" dur="1" fill="hold">
                                          <p:stCondLst>
                                            <p:cond delay="1999"/>
                                          </p:stCondLst>
                                        </p:cTn>
                                        <p:tgtEl>
                                          <p:spTgt spid="14"/>
                                        </p:tgtEl>
                                        <p:attrNameLst>
                                          <p:attrName>style.visibility</p:attrName>
                                        </p:attrNameLst>
                                      </p:cBhvr>
                                      <p:to>
                                        <p:strVal val="hidden"/>
                                      </p:to>
                                    </p:set>
                                  </p:childTnLst>
                                </p:cTn>
                              </p:par>
                              <p:par>
                                <p:cTn id="200" presetID="2" presetClass="exit" presetSubtype="4" fill="hold" nodeType="withEffect">
                                  <p:stCondLst>
                                    <p:cond delay="0"/>
                                  </p:stCondLst>
                                  <p:childTnLst>
                                    <p:anim calcmode="lin" valueType="num">
                                      <p:cBhvr additive="base">
                                        <p:cTn id="201" dur="2000"/>
                                        <p:tgtEl>
                                          <p:spTgt spid="16"/>
                                        </p:tgtEl>
                                        <p:attrNameLst>
                                          <p:attrName>ppt_x</p:attrName>
                                        </p:attrNameLst>
                                      </p:cBhvr>
                                      <p:tavLst>
                                        <p:tav tm="0">
                                          <p:val>
                                            <p:strVal val="ppt_x"/>
                                          </p:val>
                                        </p:tav>
                                        <p:tav tm="100000">
                                          <p:val>
                                            <p:strVal val="ppt_x"/>
                                          </p:val>
                                        </p:tav>
                                      </p:tavLst>
                                    </p:anim>
                                    <p:anim calcmode="lin" valueType="num">
                                      <p:cBhvr additive="base">
                                        <p:cTn id="202" dur="2000"/>
                                        <p:tgtEl>
                                          <p:spTgt spid="16"/>
                                        </p:tgtEl>
                                        <p:attrNameLst>
                                          <p:attrName>ppt_y</p:attrName>
                                        </p:attrNameLst>
                                      </p:cBhvr>
                                      <p:tavLst>
                                        <p:tav tm="0">
                                          <p:val>
                                            <p:strVal val="ppt_y"/>
                                          </p:val>
                                        </p:tav>
                                        <p:tav tm="100000">
                                          <p:val>
                                            <p:strVal val="1+ppt_h/2"/>
                                          </p:val>
                                        </p:tav>
                                      </p:tavLst>
                                    </p:anim>
                                    <p:set>
                                      <p:cBhvr>
                                        <p:cTn id="203" dur="1" fill="hold">
                                          <p:stCondLst>
                                            <p:cond delay="1999"/>
                                          </p:stCondLst>
                                        </p:cTn>
                                        <p:tgtEl>
                                          <p:spTgt spid="16"/>
                                        </p:tgtEl>
                                        <p:attrNameLst>
                                          <p:attrName>style.visibility</p:attrName>
                                        </p:attrNameLst>
                                      </p:cBhvr>
                                      <p:to>
                                        <p:strVal val="hidden"/>
                                      </p:to>
                                    </p:set>
                                  </p:childTnLst>
                                </p:cTn>
                              </p:par>
                              <p:par>
                                <p:cTn id="204" presetID="2" presetClass="exit" presetSubtype="4" fill="hold" nodeType="withEffect">
                                  <p:stCondLst>
                                    <p:cond delay="0"/>
                                  </p:stCondLst>
                                  <p:childTnLst>
                                    <p:anim calcmode="lin" valueType="num">
                                      <p:cBhvr additive="base">
                                        <p:cTn id="205" dur="2000"/>
                                        <p:tgtEl>
                                          <p:spTgt spid="18"/>
                                        </p:tgtEl>
                                        <p:attrNameLst>
                                          <p:attrName>ppt_x</p:attrName>
                                        </p:attrNameLst>
                                      </p:cBhvr>
                                      <p:tavLst>
                                        <p:tav tm="0">
                                          <p:val>
                                            <p:strVal val="ppt_x"/>
                                          </p:val>
                                        </p:tav>
                                        <p:tav tm="100000">
                                          <p:val>
                                            <p:strVal val="ppt_x"/>
                                          </p:val>
                                        </p:tav>
                                      </p:tavLst>
                                    </p:anim>
                                    <p:anim calcmode="lin" valueType="num">
                                      <p:cBhvr additive="base">
                                        <p:cTn id="206" dur="2000"/>
                                        <p:tgtEl>
                                          <p:spTgt spid="18"/>
                                        </p:tgtEl>
                                        <p:attrNameLst>
                                          <p:attrName>ppt_y</p:attrName>
                                        </p:attrNameLst>
                                      </p:cBhvr>
                                      <p:tavLst>
                                        <p:tav tm="0">
                                          <p:val>
                                            <p:strVal val="ppt_y"/>
                                          </p:val>
                                        </p:tav>
                                        <p:tav tm="100000">
                                          <p:val>
                                            <p:strVal val="1+ppt_h/2"/>
                                          </p:val>
                                        </p:tav>
                                      </p:tavLst>
                                    </p:anim>
                                    <p:set>
                                      <p:cBhvr>
                                        <p:cTn id="207" dur="1" fill="hold">
                                          <p:stCondLst>
                                            <p:cond delay="1999"/>
                                          </p:stCondLst>
                                        </p:cTn>
                                        <p:tgtEl>
                                          <p:spTgt spid="18"/>
                                        </p:tgtEl>
                                        <p:attrNameLst>
                                          <p:attrName>style.visibility</p:attrName>
                                        </p:attrNameLst>
                                      </p:cBhvr>
                                      <p:to>
                                        <p:strVal val="hidden"/>
                                      </p:to>
                                    </p:set>
                                  </p:childTnLst>
                                </p:cTn>
                              </p:par>
                              <p:par>
                                <p:cTn id="208" presetID="2" presetClass="exit" presetSubtype="4" fill="hold" nodeType="withEffect">
                                  <p:stCondLst>
                                    <p:cond delay="0"/>
                                  </p:stCondLst>
                                  <p:childTnLst>
                                    <p:anim calcmode="lin" valueType="num">
                                      <p:cBhvr additive="base">
                                        <p:cTn id="209" dur="2000"/>
                                        <p:tgtEl>
                                          <p:spTgt spid="20"/>
                                        </p:tgtEl>
                                        <p:attrNameLst>
                                          <p:attrName>ppt_x</p:attrName>
                                        </p:attrNameLst>
                                      </p:cBhvr>
                                      <p:tavLst>
                                        <p:tav tm="0">
                                          <p:val>
                                            <p:strVal val="ppt_x"/>
                                          </p:val>
                                        </p:tav>
                                        <p:tav tm="100000">
                                          <p:val>
                                            <p:strVal val="ppt_x"/>
                                          </p:val>
                                        </p:tav>
                                      </p:tavLst>
                                    </p:anim>
                                    <p:anim calcmode="lin" valueType="num">
                                      <p:cBhvr additive="base">
                                        <p:cTn id="210" dur="2000"/>
                                        <p:tgtEl>
                                          <p:spTgt spid="20"/>
                                        </p:tgtEl>
                                        <p:attrNameLst>
                                          <p:attrName>ppt_y</p:attrName>
                                        </p:attrNameLst>
                                      </p:cBhvr>
                                      <p:tavLst>
                                        <p:tav tm="0">
                                          <p:val>
                                            <p:strVal val="ppt_y"/>
                                          </p:val>
                                        </p:tav>
                                        <p:tav tm="100000">
                                          <p:val>
                                            <p:strVal val="1+ppt_h/2"/>
                                          </p:val>
                                        </p:tav>
                                      </p:tavLst>
                                    </p:anim>
                                    <p:set>
                                      <p:cBhvr>
                                        <p:cTn id="211" dur="1" fill="hold">
                                          <p:stCondLst>
                                            <p:cond delay="1999"/>
                                          </p:stCondLst>
                                        </p:cTn>
                                        <p:tgtEl>
                                          <p:spTgt spid="20"/>
                                        </p:tgtEl>
                                        <p:attrNameLst>
                                          <p:attrName>style.visibility</p:attrName>
                                        </p:attrNameLst>
                                      </p:cBhvr>
                                      <p:to>
                                        <p:strVal val="hidden"/>
                                      </p:to>
                                    </p:set>
                                  </p:childTnLst>
                                </p:cTn>
                              </p:par>
                              <p:par>
                                <p:cTn id="212" presetID="2" presetClass="exit" presetSubtype="4" fill="hold" nodeType="withEffect">
                                  <p:stCondLst>
                                    <p:cond delay="0"/>
                                  </p:stCondLst>
                                  <p:childTnLst>
                                    <p:anim calcmode="lin" valueType="num">
                                      <p:cBhvr additive="base">
                                        <p:cTn id="213" dur="2000"/>
                                        <p:tgtEl>
                                          <p:spTgt spid="22"/>
                                        </p:tgtEl>
                                        <p:attrNameLst>
                                          <p:attrName>ppt_x</p:attrName>
                                        </p:attrNameLst>
                                      </p:cBhvr>
                                      <p:tavLst>
                                        <p:tav tm="0">
                                          <p:val>
                                            <p:strVal val="ppt_x"/>
                                          </p:val>
                                        </p:tav>
                                        <p:tav tm="100000">
                                          <p:val>
                                            <p:strVal val="ppt_x"/>
                                          </p:val>
                                        </p:tav>
                                      </p:tavLst>
                                    </p:anim>
                                    <p:anim calcmode="lin" valueType="num">
                                      <p:cBhvr additive="base">
                                        <p:cTn id="214" dur="2000"/>
                                        <p:tgtEl>
                                          <p:spTgt spid="22"/>
                                        </p:tgtEl>
                                        <p:attrNameLst>
                                          <p:attrName>ppt_y</p:attrName>
                                        </p:attrNameLst>
                                      </p:cBhvr>
                                      <p:tavLst>
                                        <p:tav tm="0">
                                          <p:val>
                                            <p:strVal val="ppt_y"/>
                                          </p:val>
                                        </p:tav>
                                        <p:tav tm="100000">
                                          <p:val>
                                            <p:strVal val="1+ppt_h/2"/>
                                          </p:val>
                                        </p:tav>
                                      </p:tavLst>
                                    </p:anim>
                                    <p:set>
                                      <p:cBhvr>
                                        <p:cTn id="215" dur="1" fill="hold">
                                          <p:stCondLst>
                                            <p:cond delay="1999"/>
                                          </p:stCondLst>
                                        </p:cTn>
                                        <p:tgtEl>
                                          <p:spTgt spid="22"/>
                                        </p:tgtEl>
                                        <p:attrNameLst>
                                          <p:attrName>style.visibility</p:attrName>
                                        </p:attrNameLst>
                                      </p:cBhvr>
                                      <p:to>
                                        <p:strVal val="hidden"/>
                                      </p:to>
                                    </p:set>
                                  </p:childTnLst>
                                </p:cTn>
                              </p:par>
                              <p:par>
                                <p:cTn id="216" presetID="2" presetClass="exit" presetSubtype="4" fill="hold" nodeType="withEffect">
                                  <p:stCondLst>
                                    <p:cond delay="0"/>
                                  </p:stCondLst>
                                  <p:childTnLst>
                                    <p:anim calcmode="lin" valueType="num">
                                      <p:cBhvr additive="base">
                                        <p:cTn id="217" dur="2000"/>
                                        <p:tgtEl>
                                          <p:spTgt spid="24"/>
                                        </p:tgtEl>
                                        <p:attrNameLst>
                                          <p:attrName>ppt_x</p:attrName>
                                        </p:attrNameLst>
                                      </p:cBhvr>
                                      <p:tavLst>
                                        <p:tav tm="0">
                                          <p:val>
                                            <p:strVal val="ppt_x"/>
                                          </p:val>
                                        </p:tav>
                                        <p:tav tm="100000">
                                          <p:val>
                                            <p:strVal val="ppt_x"/>
                                          </p:val>
                                        </p:tav>
                                      </p:tavLst>
                                    </p:anim>
                                    <p:anim calcmode="lin" valueType="num">
                                      <p:cBhvr additive="base">
                                        <p:cTn id="218" dur="2000"/>
                                        <p:tgtEl>
                                          <p:spTgt spid="24"/>
                                        </p:tgtEl>
                                        <p:attrNameLst>
                                          <p:attrName>ppt_y</p:attrName>
                                        </p:attrNameLst>
                                      </p:cBhvr>
                                      <p:tavLst>
                                        <p:tav tm="0">
                                          <p:val>
                                            <p:strVal val="ppt_y"/>
                                          </p:val>
                                        </p:tav>
                                        <p:tav tm="100000">
                                          <p:val>
                                            <p:strVal val="1+ppt_h/2"/>
                                          </p:val>
                                        </p:tav>
                                      </p:tavLst>
                                    </p:anim>
                                    <p:set>
                                      <p:cBhvr>
                                        <p:cTn id="219" dur="1" fill="hold">
                                          <p:stCondLst>
                                            <p:cond delay="1999"/>
                                          </p:stCondLst>
                                        </p:cTn>
                                        <p:tgtEl>
                                          <p:spTgt spid="24"/>
                                        </p:tgtEl>
                                        <p:attrNameLst>
                                          <p:attrName>style.visibility</p:attrName>
                                        </p:attrNameLst>
                                      </p:cBhvr>
                                      <p:to>
                                        <p:strVal val="hidden"/>
                                      </p:to>
                                    </p:set>
                                  </p:childTnLst>
                                </p:cTn>
                              </p:par>
                              <p:par>
                                <p:cTn id="220" presetID="2" presetClass="exit" presetSubtype="4" fill="hold" nodeType="withEffect">
                                  <p:stCondLst>
                                    <p:cond delay="0"/>
                                  </p:stCondLst>
                                  <p:childTnLst>
                                    <p:anim calcmode="lin" valueType="num">
                                      <p:cBhvr additive="base">
                                        <p:cTn id="221" dur="2000"/>
                                        <p:tgtEl>
                                          <p:spTgt spid="26"/>
                                        </p:tgtEl>
                                        <p:attrNameLst>
                                          <p:attrName>ppt_x</p:attrName>
                                        </p:attrNameLst>
                                      </p:cBhvr>
                                      <p:tavLst>
                                        <p:tav tm="0">
                                          <p:val>
                                            <p:strVal val="ppt_x"/>
                                          </p:val>
                                        </p:tav>
                                        <p:tav tm="100000">
                                          <p:val>
                                            <p:strVal val="ppt_x"/>
                                          </p:val>
                                        </p:tav>
                                      </p:tavLst>
                                    </p:anim>
                                    <p:anim calcmode="lin" valueType="num">
                                      <p:cBhvr additive="base">
                                        <p:cTn id="222" dur="2000"/>
                                        <p:tgtEl>
                                          <p:spTgt spid="26"/>
                                        </p:tgtEl>
                                        <p:attrNameLst>
                                          <p:attrName>ppt_y</p:attrName>
                                        </p:attrNameLst>
                                      </p:cBhvr>
                                      <p:tavLst>
                                        <p:tav tm="0">
                                          <p:val>
                                            <p:strVal val="ppt_y"/>
                                          </p:val>
                                        </p:tav>
                                        <p:tav tm="100000">
                                          <p:val>
                                            <p:strVal val="1+ppt_h/2"/>
                                          </p:val>
                                        </p:tav>
                                      </p:tavLst>
                                    </p:anim>
                                    <p:set>
                                      <p:cBhvr>
                                        <p:cTn id="223" dur="1" fill="hold">
                                          <p:stCondLst>
                                            <p:cond delay="1999"/>
                                          </p:stCondLst>
                                        </p:cTn>
                                        <p:tgtEl>
                                          <p:spTgt spid="26"/>
                                        </p:tgtEl>
                                        <p:attrNameLst>
                                          <p:attrName>style.visibility</p:attrName>
                                        </p:attrNameLst>
                                      </p:cBhvr>
                                      <p:to>
                                        <p:strVal val="hidden"/>
                                      </p:to>
                                    </p:set>
                                  </p:childTnLst>
                                </p:cTn>
                              </p:par>
                              <p:par>
                                <p:cTn id="224" presetID="2" presetClass="exit" presetSubtype="4" fill="hold" nodeType="withEffect">
                                  <p:stCondLst>
                                    <p:cond delay="0"/>
                                  </p:stCondLst>
                                  <p:childTnLst>
                                    <p:anim calcmode="lin" valueType="num">
                                      <p:cBhvr additive="base">
                                        <p:cTn id="225" dur="2000"/>
                                        <p:tgtEl>
                                          <p:spTgt spid="28"/>
                                        </p:tgtEl>
                                        <p:attrNameLst>
                                          <p:attrName>ppt_x</p:attrName>
                                        </p:attrNameLst>
                                      </p:cBhvr>
                                      <p:tavLst>
                                        <p:tav tm="0">
                                          <p:val>
                                            <p:strVal val="ppt_x"/>
                                          </p:val>
                                        </p:tav>
                                        <p:tav tm="100000">
                                          <p:val>
                                            <p:strVal val="ppt_x"/>
                                          </p:val>
                                        </p:tav>
                                      </p:tavLst>
                                    </p:anim>
                                    <p:anim calcmode="lin" valueType="num">
                                      <p:cBhvr additive="base">
                                        <p:cTn id="226" dur="2000"/>
                                        <p:tgtEl>
                                          <p:spTgt spid="28"/>
                                        </p:tgtEl>
                                        <p:attrNameLst>
                                          <p:attrName>ppt_y</p:attrName>
                                        </p:attrNameLst>
                                      </p:cBhvr>
                                      <p:tavLst>
                                        <p:tav tm="0">
                                          <p:val>
                                            <p:strVal val="ppt_y"/>
                                          </p:val>
                                        </p:tav>
                                        <p:tav tm="100000">
                                          <p:val>
                                            <p:strVal val="1+ppt_h/2"/>
                                          </p:val>
                                        </p:tav>
                                      </p:tavLst>
                                    </p:anim>
                                    <p:set>
                                      <p:cBhvr>
                                        <p:cTn id="227" dur="1" fill="hold">
                                          <p:stCondLst>
                                            <p:cond delay="1999"/>
                                          </p:stCondLst>
                                        </p:cTn>
                                        <p:tgtEl>
                                          <p:spTgt spid="28"/>
                                        </p:tgtEl>
                                        <p:attrNameLst>
                                          <p:attrName>style.visibility</p:attrName>
                                        </p:attrNameLst>
                                      </p:cBhvr>
                                      <p:to>
                                        <p:strVal val="hidden"/>
                                      </p:to>
                                    </p:set>
                                  </p:childTnLst>
                                </p:cTn>
                              </p:par>
                              <p:par>
                                <p:cTn id="228" presetID="2" presetClass="exit" presetSubtype="4" fill="hold" nodeType="withEffect">
                                  <p:stCondLst>
                                    <p:cond delay="0"/>
                                  </p:stCondLst>
                                  <p:childTnLst>
                                    <p:anim calcmode="lin" valueType="num">
                                      <p:cBhvr additive="base">
                                        <p:cTn id="229" dur="2000"/>
                                        <p:tgtEl>
                                          <p:spTgt spid="30"/>
                                        </p:tgtEl>
                                        <p:attrNameLst>
                                          <p:attrName>ppt_x</p:attrName>
                                        </p:attrNameLst>
                                      </p:cBhvr>
                                      <p:tavLst>
                                        <p:tav tm="0">
                                          <p:val>
                                            <p:strVal val="ppt_x"/>
                                          </p:val>
                                        </p:tav>
                                        <p:tav tm="100000">
                                          <p:val>
                                            <p:strVal val="ppt_x"/>
                                          </p:val>
                                        </p:tav>
                                      </p:tavLst>
                                    </p:anim>
                                    <p:anim calcmode="lin" valueType="num">
                                      <p:cBhvr additive="base">
                                        <p:cTn id="230" dur="2000"/>
                                        <p:tgtEl>
                                          <p:spTgt spid="30"/>
                                        </p:tgtEl>
                                        <p:attrNameLst>
                                          <p:attrName>ppt_y</p:attrName>
                                        </p:attrNameLst>
                                      </p:cBhvr>
                                      <p:tavLst>
                                        <p:tav tm="0">
                                          <p:val>
                                            <p:strVal val="ppt_y"/>
                                          </p:val>
                                        </p:tav>
                                        <p:tav tm="100000">
                                          <p:val>
                                            <p:strVal val="1+ppt_h/2"/>
                                          </p:val>
                                        </p:tav>
                                      </p:tavLst>
                                    </p:anim>
                                    <p:set>
                                      <p:cBhvr>
                                        <p:cTn id="231" dur="1" fill="hold">
                                          <p:stCondLst>
                                            <p:cond delay="1999"/>
                                          </p:stCondLst>
                                        </p:cTn>
                                        <p:tgtEl>
                                          <p:spTgt spid="30"/>
                                        </p:tgtEl>
                                        <p:attrNameLst>
                                          <p:attrName>style.visibility</p:attrName>
                                        </p:attrNameLst>
                                      </p:cBhvr>
                                      <p:to>
                                        <p:strVal val="hidden"/>
                                      </p:to>
                                    </p:set>
                                  </p:childTnLst>
                                </p:cTn>
                              </p:par>
                              <p:par>
                                <p:cTn id="232" presetID="2" presetClass="exit" presetSubtype="1" fill="hold" nodeType="withEffect">
                                  <p:stCondLst>
                                    <p:cond delay="0"/>
                                  </p:stCondLst>
                                  <p:childTnLst>
                                    <p:anim calcmode="lin" valueType="num">
                                      <p:cBhvr additive="base">
                                        <p:cTn id="233" dur="2000"/>
                                        <p:tgtEl>
                                          <p:spTgt spid="5"/>
                                        </p:tgtEl>
                                        <p:attrNameLst>
                                          <p:attrName>ppt_x</p:attrName>
                                        </p:attrNameLst>
                                      </p:cBhvr>
                                      <p:tavLst>
                                        <p:tav tm="0">
                                          <p:val>
                                            <p:strVal val="ppt_x"/>
                                          </p:val>
                                        </p:tav>
                                        <p:tav tm="100000">
                                          <p:val>
                                            <p:strVal val="ppt_x"/>
                                          </p:val>
                                        </p:tav>
                                      </p:tavLst>
                                    </p:anim>
                                    <p:anim calcmode="lin" valueType="num">
                                      <p:cBhvr additive="base">
                                        <p:cTn id="234" dur="2000"/>
                                        <p:tgtEl>
                                          <p:spTgt spid="5"/>
                                        </p:tgtEl>
                                        <p:attrNameLst>
                                          <p:attrName>ppt_y</p:attrName>
                                        </p:attrNameLst>
                                      </p:cBhvr>
                                      <p:tavLst>
                                        <p:tav tm="0">
                                          <p:val>
                                            <p:strVal val="ppt_y"/>
                                          </p:val>
                                        </p:tav>
                                        <p:tav tm="100000">
                                          <p:val>
                                            <p:strVal val="0-ppt_h/2"/>
                                          </p:val>
                                        </p:tav>
                                      </p:tavLst>
                                    </p:anim>
                                    <p:set>
                                      <p:cBhvr>
                                        <p:cTn id="235" dur="1" fill="hold">
                                          <p:stCondLst>
                                            <p:cond delay="1999"/>
                                          </p:stCondLst>
                                        </p:cTn>
                                        <p:tgtEl>
                                          <p:spTgt spid="5"/>
                                        </p:tgtEl>
                                        <p:attrNameLst>
                                          <p:attrName>style.visibility</p:attrName>
                                        </p:attrNameLst>
                                      </p:cBhvr>
                                      <p:to>
                                        <p:strVal val="hidden"/>
                                      </p:to>
                                    </p:set>
                                  </p:childTnLst>
                                </p:cTn>
                              </p:par>
                              <p:par>
                                <p:cTn id="236" presetID="2" presetClass="exit" presetSubtype="1" fill="hold" nodeType="withEffect">
                                  <p:stCondLst>
                                    <p:cond delay="0"/>
                                  </p:stCondLst>
                                  <p:childTnLst>
                                    <p:anim calcmode="lin" valueType="num">
                                      <p:cBhvr additive="base">
                                        <p:cTn id="237" dur="2000"/>
                                        <p:tgtEl>
                                          <p:spTgt spid="7"/>
                                        </p:tgtEl>
                                        <p:attrNameLst>
                                          <p:attrName>ppt_x</p:attrName>
                                        </p:attrNameLst>
                                      </p:cBhvr>
                                      <p:tavLst>
                                        <p:tav tm="0">
                                          <p:val>
                                            <p:strVal val="ppt_x"/>
                                          </p:val>
                                        </p:tav>
                                        <p:tav tm="100000">
                                          <p:val>
                                            <p:strVal val="ppt_x"/>
                                          </p:val>
                                        </p:tav>
                                      </p:tavLst>
                                    </p:anim>
                                    <p:anim calcmode="lin" valueType="num">
                                      <p:cBhvr additive="base">
                                        <p:cTn id="238" dur="2000"/>
                                        <p:tgtEl>
                                          <p:spTgt spid="7"/>
                                        </p:tgtEl>
                                        <p:attrNameLst>
                                          <p:attrName>ppt_y</p:attrName>
                                        </p:attrNameLst>
                                      </p:cBhvr>
                                      <p:tavLst>
                                        <p:tav tm="0">
                                          <p:val>
                                            <p:strVal val="ppt_y"/>
                                          </p:val>
                                        </p:tav>
                                        <p:tav tm="100000">
                                          <p:val>
                                            <p:strVal val="0-ppt_h/2"/>
                                          </p:val>
                                        </p:tav>
                                      </p:tavLst>
                                    </p:anim>
                                    <p:set>
                                      <p:cBhvr>
                                        <p:cTn id="239" dur="1" fill="hold">
                                          <p:stCondLst>
                                            <p:cond delay="1999"/>
                                          </p:stCondLst>
                                        </p:cTn>
                                        <p:tgtEl>
                                          <p:spTgt spid="7"/>
                                        </p:tgtEl>
                                        <p:attrNameLst>
                                          <p:attrName>style.visibility</p:attrName>
                                        </p:attrNameLst>
                                      </p:cBhvr>
                                      <p:to>
                                        <p:strVal val="hidden"/>
                                      </p:to>
                                    </p:set>
                                  </p:childTnLst>
                                </p:cTn>
                              </p:par>
                              <p:par>
                                <p:cTn id="240" presetID="2" presetClass="exit" presetSubtype="1" fill="hold" nodeType="withEffect">
                                  <p:stCondLst>
                                    <p:cond delay="0"/>
                                  </p:stCondLst>
                                  <p:childTnLst>
                                    <p:anim calcmode="lin" valueType="num">
                                      <p:cBhvr additive="base">
                                        <p:cTn id="241" dur="2000"/>
                                        <p:tgtEl>
                                          <p:spTgt spid="9"/>
                                        </p:tgtEl>
                                        <p:attrNameLst>
                                          <p:attrName>ppt_x</p:attrName>
                                        </p:attrNameLst>
                                      </p:cBhvr>
                                      <p:tavLst>
                                        <p:tav tm="0">
                                          <p:val>
                                            <p:strVal val="ppt_x"/>
                                          </p:val>
                                        </p:tav>
                                        <p:tav tm="100000">
                                          <p:val>
                                            <p:strVal val="ppt_x"/>
                                          </p:val>
                                        </p:tav>
                                      </p:tavLst>
                                    </p:anim>
                                    <p:anim calcmode="lin" valueType="num">
                                      <p:cBhvr additive="base">
                                        <p:cTn id="242" dur="2000"/>
                                        <p:tgtEl>
                                          <p:spTgt spid="9"/>
                                        </p:tgtEl>
                                        <p:attrNameLst>
                                          <p:attrName>ppt_y</p:attrName>
                                        </p:attrNameLst>
                                      </p:cBhvr>
                                      <p:tavLst>
                                        <p:tav tm="0">
                                          <p:val>
                                            <p:strVal val="ppt_y"/>
                                          </p:val>
                                        </p:tav>
                                        <p:tav tm="100000">
                                          <p:val>
                                            <p:strVal val="0-ppt_h/2"/>
                                          </p:val>
                                        </p:tav>
                                      </p:tavLst>
                                    </p:anim>
                                    <p:set>
                                      <p:cBhvr>
                                        <p:cTn id="243" dur="1" fill="hold">
                                          <p:stCondLst>
                                            <p:cond delay="1999"/>
                                          </p:stCondLst>
                                        </p:cTn>
                                        <p:tgtEl>
                                          <p:spTgt spid="9"/>
                                        </p:tgtEl>
                                        <p:attrNameLst>
                                          <p:attrName>style.visibility</p:attrName>
                                        </p:attrNameLst>
                                      </p:cBhvr>
                                      <p:to>
                                        <p:strVal val="hidden"/>
                                      </p:to>
                                    </p:set>
                                  </p:childTnLst>
                                </p:cTn>
                              </p:par>
                              <p:par>
                                <p:cTn id="244" presetID="2" presetClass="exit" presetSubtype="1" fill="hold" nodeType="withEffect">
                                  <p:stCondLst>
                                    <p:cond delay="0"/>
                                  </p:stCondLst>
                                  <p:childTnLst>
                                    <p:anim calcmode="lin" valueType="num">
                                      <p:cBhvr additive="base">
                                        <p:cTn id="245" dur="2000"/>
                                        <p:tgtEl>
                                          <p:spTgt spid="11"/>
                                        </p:tgtEl>
                                        <p:attrNameLst>
                                          <p:attrName>ppt_x</p:attrName>
                                        </p:attrNameLst>
                                      </p:cBhvr>
                                      <p:tavLst>
                                        <p:tav tm="0">
                                          <p:val>
                                            <p:strVal val="ppt_x"/>
                                          </p:val>
                                        </p:tav>
                                        <p:tav tm="100000">
                                          <p:val>
                                            <p:strVal val="ppt_x"/>
                                          </p:val>
                                        </p:tav>
                                      </p:tavLst>
                                    </p:anim>
                                    <p:anim calcmode="lin" valueType="num">
                                      <p:cBhvr additive="base">
                                        <p:cTn id="246" dur="2000"/>
                                        <p:tgtEl>
                                          <p:spTgt spid="11"/>
                                        </p:tgtEl>
                                        <p:attrNameLst>
                                          <p:attrName>ppt_y</p:attrName>
                                        </p:attrNameLst>
                                      </p:cBhvr>
                                      <p:tavLst>
                                        <p:tav tm="0">
                                          <p:val>
                                            <p:strVal val="ppt_y"/>
                                          </p:val>
                                        </p:tav>
                                        <p:tav tm="100000">
                                          <p:val>
                                            <p:strVal val="0-ppt_h/2"/>
                                          </p:val>
                                        </p:tav>
                                      </p:tavLst>
                                    </p:anim>
                                    <p:set>
                                      <p:cBhvr>
                                        <p:cTn id="247" dur="1" fill="hold">
                                          <p:stCondLst>
                                            <p:cond delay="1999"/>
                                          </p:stCondLst>
                                        </p:cTn>
                                        <p:tgtEl>
                                          <p:spTgt spid="11"/>
                                        </p:tgtEl>
                                        <p:attrNameLst>
                                          <p:attrName>style.visibility</p:attrName>
                                        </p:attrNameLst>
                                      </p:cBhvr>
                                      <p:to>
                                        <p:strVal val="hidden"/>
                                      </p:to>
                                    </p:set>
                                  </p:childTnLst>
                                </p:cTn>
                              </p:par>
                              <p:par>
                                <p:cTn id="248" presetID="2" presetClass="exit" presetSubtype="1" fill="hold" nodeType="withEffect">
                                  <p:stCondLst>
                                    <p:cond delay="0"/>
                                  </p:stCondLst>
                                  <p:childTnLst>
                                    <p:anim calcmode="lin" valueType="num">
                                      <p:cBhvr additive="base">
                                        <p:cTn id="249" dur="2000"/>
                                        <p:tgtEl>
                                          <p:spTgt spid="13"/>
                                        </p:tgtEl>
                                        <p:attrNameLst>
                                          <p:attrName>ppt_x</p:attrName>
                                        </p:attrNameLst>
                                      </p:cBhvr>
                                      <p:tavLst>
                                        <p:tav tm="0">
                                          <p:val>
                                            <p:strVal val="ppt_x"/>
                                          </p:val>
                                        </p:tav>
                                        <p:tav tm="100000">
                                          <p:val>
                                            <p:strVal val="ppt_x"/>
                                          </p:val>
                                        </p:tav>
                                      </p:tavLst>
                                    </p:anim>
                                    <p:anim calcmode="lin" valueType="num">
                                      <p:cBhvr additive="base">
                                        <p:cTn id="250" dur="2000"/>
                                        <p:tgtEl>
                                          <p:spTgt spid="13"/>
                                        </p:tgtEl>
                                        <p:attrNameLst>
                                          <p:attrName>ppt_y</p:attrName>
                                        </p:attrNameLst>
                                      </p:cBhvr>
                                      <p:tavLst>
                                        <p:tav tm="0">
                                          <p:val>
                                            <p:strVal val="ppt_y"/>
                                          </p:val>
                                        </p:tav>
                                        <p:tav tm="100000">
                                          <p:val>
                                            <p:strVal val="0-ppt_h/2"/>
                                          </p:val>
                                        </p:tav>
                                      </p:tavLst>
                                    </p:anim>
                                    <p:set>
                                      <p:cBhvr>
                                        <p:cTn id="251" dur="1" fill="hold">
                                          <p:stCondLst>
                                            <p:cond delay="1999"/>
                                          </p:stCondLst>
                                        </p:cTn>
                                        <p:tgtEl>
                                          <p:spTgt spid="13"/>
                                        </p:tgtEl>
                                        <p:attrNameLst>
                                          <p:attrName>style.visibility</p:attrName>
                                        </p:attrNameLst>
                                      </p:cBhvr>
                                      <p:to>
                                        <p:strVal val="hidden"/>
                                      </p:to>
                                    </p:set>
                                  </p:childTnLst>
                                </p:cTn>
                              </p:par>
                              <p:par>
                                <p:cTn id="252" presetID="2" presetClass="exit" presetSubtype="1" fill="hold" nodeType="withEffect">
                                  <p:stCondLst>
                                    <p:cond delay="0"/>
                                  </p:stCondLst>
                                  <p:childTnLst>
                                    <p:anim calcmode="lin" valueType="num">
                                      <p:cBhvr additive="base">
                                        <p:cTn id="253" dur="2000"/>
                                        <p:tgtEl>
                                          <p:spTgt spid="15"/>
                                        </p:tgtEl>
                                        <p:attrNameLst>
                                          <p:attrName>ppt_x</p:attrName>
                                        </p:attrNameLst>
                                      </p:cBhvr>
                                      <p:tavLst>
                                        <p:tav tm="0">
                                          <p:val>
                                            <p:strVal val="ppt_x"/>
                                          </p:val>
                                        </p:tav>
                                        <p:tav tm="100000">
                                          <p:val>
                                            <p:strVal val="ppt_x"/>
                                          </p:val>
                                        </p:tav>
                                      </p:tavLst>
                                    </p:anim>
                                    <p:anim calcmode="lin" valueType="num">
                                      <p:cBhvr additive="base">
                                        <p:cTn id="254" dur="2000"/>
                                        <p:tgtEl>
                                          <p:spTgt spid="15"/>
                                        </p:tgtEl>
                                        <p:attrNameLst>
                                          <p:attrName>ppt_y</p:attrName>
                                        </p:attrNameLst>
                                      </p:cBhvr>
                                      <p:tavLst>
                                        <p:tav tm="0">
                                          <p:val>
                                            <p:strVal val="ppt_y"/>
                                          </p:val>
                                        </p:tav>
                                        <p:tav tm="100000">
                                          <p:val>
                                            <p:strVal val="0-ppt_h/2"/>
                                          </p:val>
                                        </p:tav>
                                      </p:tavLst>
                                    </p:anim>
                                    <p:set>
                                      <p:cBhvr>
                                        <p:cTn id="255" dur="1" fill="hold">
                                          <p:stCondLst>
                                            <p:cond delay="1999"/>
                                          </p:stCondLst>
                                        </p:cTn>
                                        <p:tgtEl>
                                          <p:spTgt spid="15"/>
                                        </p:tgtEl>
                                        <p:attrNameLst>
                                          <p:attrName>style.visibility</p:attrName>
                                        </p:attrNameLst>
                                      </p:cBhvr>
                                      <p:to>
                                        <p:strVal val="hidden"/>
                                      </p:to>
                                    </p:set>
                                  </p:childTnLst>
                                </p:cTn>
                              </p:par>
                              <p:par>
                                <p:cTn id="256" presetID="2" presetClass="exit" presetSubtype="1" fill="hold" nodeType="withEffect">
                                  <p:stCondLst>
                                    <p:cond delay="0"/>
                                  </p:stCondLst>
                                  <p:childTnLst>
                                    <p:anim calcmode="lin" valueType="num">
                                      <p:cBhvr additive="base">
                                        <p:cTn id="257" dur="2000"/>
                                        <p:tgtEl>
                                          <p:spTgt spid="17"/>
                                        </p:tgtEl>
                                        <p:attrNameLst>
                                          <p:attrName>ppt_x</p:attrName>
                                        </p:attrNameLst>
                                      </p:cBhvr>
                                      <p:tavLst>
                                        <p:tav tm="0">
                                          <p:val>
                                            <p:strVal val="ppt_x"/>
                                          </p:val>
                                        </p:tav>
                                        <p:tav tm="100000">
                                          <p:val>
                                            <p:strVal val="ppt_x"/>
                                          </p:val>
                                        </p:tav>
                                      </p:tavLst>
                                    </p:anim>
                                    <p:anim calcmode="lin" valueType="num">
                                      <p:cBhvr additive="base">
                                        <p:cTn id="258" dur="2000"/>
                                        <p:tgtEl>
                                          <p:spTgt spid="17"/>
                                        </p:tgtEl>
                                        <p:attrNameLst>
                                          <p:attrName>ppt_y</p:attrName>
                                        </p:attrNameLst>
                                      </p:cBhvr>
                                      <p:tavLst>
                                        <p:tav tm="0">
                                          <p:val>
                                            <p:strVal val="ppt_y"/>
                                          </p:val>
                                        </p:tav>
                                        <p:tav tm="100000">
                                          <p:val>
                                            <p:strVal val="0-ppt_h/2"/>
                                          </p:val>
                                        </p:tav>
                                      </p:tavLst>
                                    </p:anim>
                                    <p:set>
                                      <p:cBhvr>
                                        <p:cTn id="259" dur="1" fill="hold">
                                          <p:stCondLst>
                                            <p:cond delay="1999"/>
                                          </p:stCondLst>
                                        </p:cTn>
                                        <p:tgtEl>
                                          <p:spTgt spid="17"/>
                                        </p:tgtEl>
                                        <p:attrNameLst>
                                          <p:attrName>style.visibility</p:attrName>
                                        </p:attrNameLst>
                                      </p:cBhvr>
                                      <p:to>
                                        <p:strVal val="hidden"/>
                                      </p:to>
                                    </p:set>
                                  </p:childTnLst>
                                </p:cTn>
                              </p:par>
                              <p:par>
                                <p:cTn id="260" presetID="2" presetClass="exit" presetSubtype="1" fill="hold" nodeType="withEffect">
                                  <p:stCondLst>
                                    <p:cond delay="0"/>
                                  </p:stCondLst>
                                  <p:childTnLst>
                                    <p:anim calcmode="lin" valueType="num">
                                      <p:cBhvr additive="base">
                                        <p:cTn id="261" dur="2000"/>
                                        <p:tgtEl>
                                          <p:spTgt spid="19"/>
                                        </p:tgtEl>
                                        <p:attrNameLst>
                                          <p:attrName>ppt_x</p:attrName>
                                        </p:attrNameLst>
                                      </p:cBhvr>
                                      <p:tavLst>
                                        <p:tav tm="0">
                                          <p:val>
                                            <p:strVal val="ppt_x"/>
                                          </p:val>
                                        </p:tav>
                                        <p:tav tm="100000">
                                          <p:val>
                                            <p:strVal val="ppt_x"/>
                                          </p:val>
                                        </p:tav>
                                      </p:tavLst>
                                    </p:anim>
                                    <p:anim calcmode="lin" valueType="num">
                                      <p:cBhvr additive="base">
                                        <p:cTn id="262" dur="2000"/>
                                        <p:tgtEl>
                                          <p:spTgt spid="19"/>
                                        </p:tgtEl>
                                        <p:attrNameLst>
                                          <p:attrName>ppt_y</p:attrName>
                                        </p:attrNameLst>
                                      </p:cBhvr>
                                      <p:tavLst>
                                        <p:tav tm="0">
                                          <p:val>
                                            <p:strVal val="ppt_y"/>
                                          </p:val>
                                        </p:tav>
                                        <p:tav tm="100000">
                                          <p:val>
                                            <p:strVal val="0-ppt_h/2"/>
                                          </p:val>
                                        </p:tav>
                                      </p:tavLst>
                                    </p:anim>
                                    <p:set>
                                      <p:cBhvr>
                                        <p:cTn id="263" dur="1" fill="hold">
                                          <p:stCondLst>
                                            <p:cond delay="1999"/>
                                          </p:stCondLst>
                                        </p:cTn>
                                        <p:tgtEl>
                                          <p:spTgt spid="19"/>
                                        </p:tgtEl>
                                        <p:attrNameLst>
                                          <p:attrName>style.visibility</p:attrName>
                                        </p:attrNameLst>
                                      </p:cBhvr>
                                      <p:to>
                                        <p:strVal val="hidden"/>
                                      </p:to>
                                    </p:set>
                                  </p:childTnLst>
                                </p:cTn>
                              </p:par>
                              <p:par>
                                <p:cTn id="264" presetID="2" presetClass="exit" presetSubtype="1" fill="hold" nodeType="withEffect">
                                  <p:stCondLst>
                                    <p:cond delay="0"/>
                                  </p:stCondLst>
                                  <p:childTnLst>
                                    <p:anim calcmode="lin" valueType="num">
                                      <p:cBhvr additive="base">
                                        <p:cTn id="265" dur="2000"/>
                                        <p:tgtEl>
                                          <p:spTgt spid="21"/>
                                        </p:tgtEl>
                                        <p:attrNameLst>
                                          <p:attrName>ppt_x</p:attrName>
                                        </p:attrNameLst>
                                      </p:cBhvr>
                                      <p:tavLst>
                                        <p:tav tm="0">
                                          <p:val>
                                            <p:strVal val="ppt_x"/>
                                          </p:val>
                                        </p:tav>
                                        <p:tav tm="100000">
                                          <p:val>
                                            <p:strVal val="ppt_x"/>
                                          </p:val>
                                        </p:tav>
                                      </p:tavLst>
                                    </p:anim>
                                    <p:anim calcmode="lin" valueType="num">
                                      <p:cBhvr additive="base">
                                        <p:cTn id="266" dur="2000"/>
                                        <p:tgtEl>
                                          <p:spTgt spid="21"/>
                                        </p:tgtEl>
                                        <p:attrNameLst>
                                          <p:attrName>ppt_y</p:attrName>
                                        </p:attrNameLst>
                                      </p:cBhvr>
                                      <p:tavLst>
                                        <p:tav tm="0">
                                          <p:val>
                                            <p:strVal val="ppt_y"/>
                                          </p:val>
                                        </p:tav>
                                        <p:tav tm="100000">
                                          <p:val>
                                            <p:strVal val="0-ppt_h/2"/>
                                          </p:val>
                                        </p:tav>
                                      </p:tavLst>
                                    </p:anim>
                                    <p:set>
                                      <p:cBhvr>
                                        <p:cTn id="267" dur="1" fill="hold">
                                          <p:stCondLst>
                                            <p:cond delay="1999"/>
                                          </p:stCondLst>
                                        </p:cTn>
                                        <p:tgtEl>
                                          <p:spTgt spid="21"/>
                                        </p:tgtEl>
                                        <p:attrNameLst>
                                          <p:attrName>style.visibility</p:attrName>
                                        </p:attrNameLst>
                                      </p:cBhvr>
                                      <p:to>
                                        <p:strVal val="hidden"/>
                                      </p:to>
                                    </p:set>
                                  </p:childTnLst>
                                </p:cTn>
                              </p:par>
                              <p:par>
                                <p:cTn id="268" presetID="2" presetClass="exit" presetSubtype="1" fill="hold" nodeType="withEffect">
                                  <p:stCondLst>
                                    <p:cond delay="0"/>
                                  </p:stCondLst>
                                  <p:childTnLst>
                                    <p:anim calcmode="lin" valueType="num">
                                      <p:cBhvr additive="base">
                                        <p:cTn id="269" dur="2000"/>
                                        <p:tgtEl>
                                          <p:spTgt spid="23"/>
                                        </p:tgtEl>
                                        <p:attrNameLst>
                                          <p:attrName>ppt_x</p:attrName>
                                        </p:attrNameLst>
                                      </p:cBhvr>
                                      <p:tavLst>
                                        <p:tav tm="0">
                                          <p:val>
                                            <p:strVal val="ppt_x"/>
                                          </p:val>
                                        </p:tav>
                                        <p:tav tm="100000">
                                          <p:val>
                                            <p:strVal val="ppt_x"/>
                                          </p:val>
                                        </p:tav>
                                      </p:tavLst>
                                    </p:anim>
                                    <p:anim calcmode="lin" valueType="num">
                                      <p:cBhvr additive="base">
                                        <p:cTn id="270" dur="2000"/>
                                        <p:tgtEl>
                                          <p:spTgt spid="23"/>
                                        </p:tgtEl>
                                        <p:attrNameLst>
                                          <p:attrName>ppt_y</p:attrName>
                                        </p:attrNameLst>
                                      </p:cBhvr>
                                      <p:tavLst>
                                        <p:tav tm="0">
                                          <p:val>
                                            <p:strVal val="ppt_y"/>
                                          </p:val>
                                        </p:tav>
                                        <p:tav tm="100000">
                                          <p:val>
                                            <p:strVal val="0-ppt_h/2"/>
                                          </p:val>
                                        </p:tav>
                                      </p:tavLst>
                                    </p:anim>
                                    <p:set>
                                      <p:cBhvr>
                                        <p:cTn id="271" dur="1" fill="hold">
                                          <p:stCondLst>
                                            <p:cond delay="1999"/>
                                          </p:stCondLst>
                                        </p:cTn>
                                        <p:tgtEl>
                                          <p:spTgt spid="23"/>
                                        </p:tgtEl>
                                        <p:attrNameLst>
                                          <p:attrName>style.visibility</p:attrName>
                                        </p:attrNameLst>
                                      </p:cBhvr>
                                      <p:to>
                                        <p:strVal val="hidden"/>
                                      </p:to>
                                    </p:set>
                                  </p:childTnLst>
                                </p:cTn>
                              </p:par>
                              <p:par>
                                <p:cTn id="272" presetID="2" presetClass="exit" presetSubtype="1" fill="hold" nodeType="withEffect">
                                  <p:stCondLst>
                                    <p:cond delay="0"/>
                                  </p:stCondLst>
                                  <p:childTnLst>
                                    <p:anim calcmode="lin" valueType="num">
                                      <p:cBhvr additive="base">
                                        <p:cTn id="273" dur="2000"/>
                                        <p:tgtEl>
                                          <p:spTgt spid="25"/>
                                        </p:tgtEl>
                                        <p:attrNameLst>
                                          <p:attrName>ppt_x</p:attrName>
                                        </p:attrNameLst>
                                      </p:cBhvr>
                                      <p:tavLst>
                                        <p:tav tm="0">
                                          <p:val>
                                            <p:strVal val="ppt_x"/>
                                          </p:val>
                                        </p:tav>
                                        <p:tav tm="100000">
                                          <p:val>
                                            <p:strVal val="ppt_x"/>
                                          </p:val>
                                        </p:tav>
                                      </p:tavLst>
                                    </p:anim>
                                    <p:anim calcmode="lin" valueType="num">
                                      <p:cBhvr additive="base">
                                        <p:cTn id="274" dur="2000"/>
                                        <p:tgtEl>
                                          <p:spTgt spid="25"/>
                                        </p:tgtEl>
                                        <p:attrNameLst>
                                          <p:attrName>ppt_y</p:attrName>
                                        </p:attrNameLst>
                                      </p:cBhvr>
                                      <p:tavLst>
                                        <p:tav tm="0">
                                          <p:val>
                                            <p:strVal val="ppt_y"/>
                                          </p:val>
                                        </p:tav>
                                        <p:tav tm="100000">
                                          <p:val>
                                            <p:strVal val="0-ppt_h/2"/>
                                          </p:val>
                                        </p:tav>
                                      </p:tavLst>
                                    </p:anim>
                                    <p:set>
                                      <p:cBhvr>
                                        <p:cTn id="275" dur="1" fill="hold">
                                          <p:stCondLst>
                                            <p:cond delay="1999"/>
                                          </p:stCondLst>
                                        </p:cTn>
                                        <p:tgtEl>
                                          <p:spTgt spid="25"/>
                                        </p:tgtEl>
                                        <p:attrNameLst>
                                          <p:attrName>style.visibility</p:attrName>
                                        </p:attrNameLst>
                                      </p:cBhvr>
                                      <p:to>
                                        <p:strVal val="hidden"/>
                                      </p:to>
                                    </p:set>
                                  </p:childTnLst>
                                </p:cTn>
                              </p:par>
                              <p:par>
                                <p:cTn id="276" presetID="2" presetClass="exit" presetSubtype="1" fill="hold" nodeType="withEffect">
                                  <p:stCondLst>
                                    <p:cond delay="0"/>
                                  </p:stCondLst>
                                  <p:childTnLst>
                                    <p:anim calcmode="lin" valueType="num">
                                      <p:cBhvr additive="base">
                                        <p:cTn id="277" dur="2000"/>
                                        <p:tgtEl>
                                          <p:spTgt spid="27"/>
                                        </p:tgtEl>
                                        <p:attrNameLst>
                                          <p:attrName>ppt_x</p:attrName>
                                        </p:attrNameLst>
                                      </p:cBhvr>
                                      <p:tavLst>
                                        <p:tav tm="0">
                                          <p:val>
                                            <p:strVal val="ppt_x"/>
                                          </p:val>
                                        </p:tav>
                                        <p:tav tm="100000">
                                          <p:val>
                                            <p:strVal val="ppt_x"/>
                                          </p:val>
                                        </p:tav>
                                      </p:tavLst>
                                    </p:anim>
                                    <p:anim calcmode="lin" valueType="num">
                                      <p:cBhvr additive="base">
                                        <p:cTn id="278" dur="2000"/>
                                        <p:tgtEl>
                                          <p:spTgt spid="27"/>
                                        </p:tgtEl>
                                        <p:attrNameLst>
                                          <p:attrName>ppt_y</p:attrName>
                                        </p:attrNameLst>
                                      </p:cBhvr>
                                      <p:tavLst>
                                        <p:tav tm="0">
                                          <p:val>
                                            <p:strVal val="ppt_y"/>
                                          </p:val>
                                        </p:tav>
                                        <p:tav tm="100000">
                                          <p:val>
                                            <p:strVal val="0-ppt_h/2"/>
                                          </p:val>
                                        </p:tav>
                                      </p:tavLst>
                                    </p:anim>
                                    <p:set>
                                      <p:cBhvr>
                                        <p:cTn id="279" dur="1" fill="hold">
                                          <p:stCondLst>
                                            <p:cond delay="1999"/>
                                          </p:stCondLst>
                                        </p:cTn>
                                        <p:tgtEl>
                                          <p:spTgt spid="27"/>
                                        </p:tgtEl>
                                        <p:attrNameLst>
                                          <p:attrName>style.visibility</p:attrName>
                                        </p:attrNameLst>
                                      </p:cBhvr>
                                      <p:to>
                                        <p:strVal val="hidden"/>
                                      </p:to>
                                    </p:set>
                                  </p:childTnLst>
                                </p:cTn>
                              </p:par>
                              <p:par>
                                <p:cTn id="280" presetID="2" presetClass="exit" presetSubtype="1" fill="hold" nodeType="withEffect">
                                  <p:stCondLst>
                                    <p:cond delay="0"/>
                                  </p:stCondLst>
                                  <p:childTnLst>
                                    <p:anim calcmode="lin" valueType="num">
                                      <p:cBhvr additive="base">
                                        <p:cTn id="281" dur="2000"/>
                                        <p:tgtEl>
                                          <p:spTgt spid="29"/>
                                        </p:tgtEl>
                                        <p:attrNameLst>
                                          <p:attrName>ppt_x</p:attrName>
                                        </p:attrNameLst>
                                      </p:cBhvr>
                                      <p:tavLst>
                                        <p:tav tm="0">
                                          <p:val>
                                            <p:strVal val="ppt_x"/>
                                          </p:val>
                                        </p:tav>
                                        <p:tav tm="100000">
                                          <p:val>
                                            <p:strVal val="ppt_x"/>
                                          </p:val>
                                        </p:tav>
                                      </p:tavLst>
                                    </p:anim>
                                    <p:anim calcmode="lin" valueType="num">
                                      <p:cBhvr additive="base">
                                        <p:cTn id="282" dur="2000"/>
                                        <p:tgtEl>
                                          <p:spTgt spid="29"/>
                                        </p:tgtEl>
                                        <p:attrNameLst>
                                          <p:attrName>ppt_y</p:attrName>
                                        </p:attrNameLst>
                                      </p:cBhvr>
                                      <p:tavLst>
                                        <p:tav tm="0">
                                          <p:val>
                                            <p:strVal val="ppt_y"/>
                                          </p:val>
                                        </p:tav>
                                        <p:tav tm="100000">
                                          <p:val>
                                            <p:strVal val="0-ppt_h/2"/>
                                          </p:val>
                                        </p:tav>
                                      </p:tavLst>
                                    </p:anim>
                                    <p:set>
                                      <p:cBhvr>
                                        <p:cTn id="283" dur="1" fill="hold">
                                          <p:stCondLst>
                                            <p:cond delay="1999"/>
                                          </p:stCondLst>
                                        </p:cTn>
                                        <p:tgtEl>
                                          <p:spTgt spid="29"/>
                                        </p:tgtEl>
                                        <p:attrNameLst>
                                          <p:attrName>style.visibility</p:attrName>
                                        </p:attrNameLst>
                                      </p:cBhvr>
                                      <p:to>
                                        <p:strVal val="hidden"/>
                                      </p:to>
                                    </p:set>
                                  </p:childTnLst>
                                </p:cTn>
                              </p:par>
                              <p:par>
                                <p:cTn id="284" presetID="2" presetClass="exit" presetSubtype="1" fill="hold" nodeType="withEffect">
                                  <p:stCondLst>
                                    <p:cond delay="0"/>
                                  </p:stCondLst>
                                  <p:childTnLst>
                                    <p:anim calcmode="lin" valueType="num">
                                      <p:cBhvr additive="base">
                                        <p:cTn id="285" dur="2000"/>
                                        <p:tgtEl>
                                          <p:spTgt spid="31"/>
                                        </p:tgtEl>
                                        <p:attrNameLst>
                                          <p:attrName>ppt_x</p:attrName>
                                        </p:attrNameLst>
                                      </p:cBhvr>
                                      <p:tavLst>
                                        <p:tav tm="0">
                                          <p:val>
                                            <p:strVal val="ppt_x"/>
                                          </p:val>
                                        </p:tav>
                                        <p:tav tm="100000">
                                          <p:val>
                                            <p:strVal val="ppt_x"/>
                                          </p:val>
                                        </p:tav>
                                      </p:tavLst>
                                    </p:anim>
                                    <p:anim calcmode="lin" valueType="num">
                                      <p:cBhvr additive="base">
                                        <p:cTn id="286" dur="2000"/>
                                        <p:tgtEl>
                                          <p:spTgt spid="31"/>
                                        </p:tgtEl>
                                        <p:attrNameLst>
                                          <p:attrName>ppt_y</p:attrName>
                                        </p:attrNameLst>
                                      </p:cBhvr>
                                      <p:tavLst>
                                        <p:tav tm="0">
                                          <p:val>
                                            <p:strVal val="ppt_y"/>
                                          </p:val>
                                        </p:tav>
                                        <p:tav tm="100000">
                                          <p:val>
                                            <p:strVal val="0-ppt_h/2"/>
                                          </p:val>
                                        </p:tav>
                                      </p:tavLst>
                                    </p:anim>
                                    <p:set>
                                      <p:cBhvr>
                                        <p:cTn id="287" dur="1" fill="hold">
                                          <p:stCondLst>
                                            <p:cond delay="1999"/>
                                          </p:stCondLst>
                                        </p:cTn>
                                        <p:tgtEl>
                                          <p:spTgt spid="31"/>
                                        </p:tgtEl>
                                        <p:attrNameLst>
                                          <p:attrName>style.visibility</p:attrName>
                                        </p:attrNameLst>
                                      </p:cBhvr>
                                      <p:to>
                                        <p:strVal val="hidden"/>
                                      </p:to>
                                    </p:set>
                                  </p:childTnLst>
                                </p:cTn>
                              </p:par>
                              <p:par>
                                <p:cTn id="288" presetID="8" presetClass="emph" presetSubtype="0" autoRev="1" fill="hold" nodeType="withEffect">
                                  <p:stCondLst>
                                    <p:cond delay="0"/>
                                  </p:stCondLst>
                                  <p:childTnLst>
                                    <p:animRot by="21600000">
                                      <p:cBhvr>
                                        <p:cTn id="289" dur="2000" fill="hold"/>
                                        <p:tgtEl>
                                          <p:spTgt spid="4"/>
                                        </p:tgtEl>
                                        <p:attrNameLst>
                                          <p:attrName>r</p:attrName>
                                        </p:attrNameLst>
                                      </p:cBhvr>
                                    </p:animRot>
                                  </p:childTnLst>
                                </p:cTn>
                              </p:par>
                              <p:par>
                                <p:cTn id="290" presetID="8" presetClass="emph" presetSubtype="0" autoRev="1" fill="hold" nodeType="withEffect">
                                  <p:stCondLst>
                                    <p:cond delay="0"/>
                                  </p:stCondLst>
                                  <p:childTnLst>
                                    <p:animRot by="21600000">
                                      <p:cBhvr>
                                        <p:cTn id="291" dur="2000" fill="hold"/>
                                        <p:tgtEl>
                                          <p:spTgt spid="6"/>
                                        </p:tgtEl>
                                        <p:attrNameLst>
                                          <p:attrName>r</p:attrName>
                                        </p:attrNameLst>
                                      </p:cBhvr>
                                    </p:animRot>
                                  </p:childTnLst>
                                </p:cTn>
                              </p:par>
                              <p:par>
                                <p:cTn id="292" presetID="8" presetClass="emph" presetSubtype="0" autoRev="1" fill="hold" nodeType="withEffect">
                                  <p:stCondLst>
                                    <p:cond delay="0"/>
                                  </p:stCondLst>
                                  <p:childTnLst>
                                    <p:animRot by="21600000">
                                      <p:cBhvr>
                                        <p:cTn id="293" dur="2000" fill="hold"/>
                                        <p:tgtEl>
                                          <p:spTgt spid="8"/>
                                        </p:tgtEl>
                                        <p:attrNameLst>
                                          <p:attrName>r</p:attrName>
                                        </p:attrNameLst>
                                      </p:cBhvr>
                                    </p:animRot>
                                  </p:childTnLst>
                                </p:cTn>
                              </p:par>
                              <p:par>
                                <p:cTn id="294" presetID="8" presetClass="emph" presetSubtype="0" autoRev="1" fill="hold" nodeType="withEffect">
                                  <p:stCondLst>
                                    <p:cond delay="0"/>
                                  </p:stCondLst>
                                  <p:childTnLst>
                                    <p:animRot by="21600000">
                                      <p:cBhvr>
                                        <p:cTn id="295" dur="2000" fill="hold"/>
                                        <p:tgtEl>
                                          <p:spTgt spid="10"/>
                                        </p:tgtEl>
                                        <p:attrNameLst>
                                          <p:attrName>r</p:attrName>
                                        </p:attrNameLst>
                                      </p:cBhvr>
                                    </p:animRot>
                                  </p:childTnLst>
                                </p:cTn>
                              </p:par>
                              <p:par>
                                <p:cTn id="296" presetID="8" presetClass="emph" presetSubtype="0" autoRev="1" fill="hold" nodeType="withEffect">
                                  <p:stCondLst>
                                    <p:cond delay="0"/>
                                  </p:stCondLst>
                                  <p:childTnLst>
                                    <p:animRot by="21600000">
                                      <p:cBhvr>
                                        <p:cTn id="297" dur="2000" fill="hold"/>
                                        <p:tgtEl>
                                          <p:spTgt spid="12"/>
                                        </p:tgtEl>
                                        <p:attrNameLst>
                                          <p:attrName>r</p:attrName>
                                        </p:attrNameLst>
                                      </p:cBhvr>
                                    </p:animRot>
                                  </p:childTnLst>
                                </p:cTn>
                              </p:par>
                              <p:par>
                                <p:cTn id="298" presetID="8" presetClass="emph" presetSubtype="0" autoRev="1" fill="hold" nodeType="withEffect">
                                  <p:stCondLst>
                                    <p:cond delay="0"/>
                                  </p:stCondLst>
                                  <p:childTnLst>
                                    <p:animRot by="21600000">
                                      <p:cBhvr>
                                        <p:cTn id="299" dur="2000" fill="hold"/>
                                        <p:tgtEl>
                                          <p:spTgt spid="14"/>
                                        </p:tgtEl>
                                        <p:attrNameLst>
                                          <p:attrName>r</p:attrName>
                                        </p:attrNameLst>
                                      </p:cBhvr>
                                    </p:animRot>
                                  </p:childTnLst>
                                </p:cTn>
                              </p:par>
                              <p:par>
                                <p:cTn id="300" presetID="8" presetClass="emph" presetSubtype="0" autoRev="1" fill="hold" nodeType="withEffect">
                                  <p:stCondLst>
                                    <p:cond delay="0"/>
                                  </p:stCondLst>
                                  <p:childTnLst>
                                    <p:animRot by="21600000">
                                      <p:cBhvr>
                                        <p:cTn id="301" dur="2000" fill="hold"/>
                                        <p:tgtEl>
                                          <p:spTgt spid="16"/>
                                        </p:tgtEl>
                                        <p:attrNameLst>
                                          <p:attrName>r</p:attrName>
                                        </p:attrNameLst>
                                      </p:cBhvr>
                                    </p:animRot>
                                  </p:childTnLst>
                                </p:cTn>
                              </p:par>
                              <p:par>
                                <p:cTn id="302" presetID="8" presetClass="emph" presetSubtype="0" autoRev="1" fill="hold" nodeType="withEffect">
                                  <p:stCondLst>
                                    <p:cond delay="0"/>
                                  </p:stCondLst>
                                  <p:childTnLst>
                                    <p:animRot by="21600000">
                                      <p:cBhvr>
                                        <p:cTn id="303" dur="2000" fill="hold"/>
                                        <p:tgtEl>
                                          <p:spTgt spid="18"/>
                                        </p:tgtEl>
                                        <p:attrNameLst>
                                          <p:attrName>r</p:attrName>
                                        </p:attrNameLst>
                                      </p:cBhvr>
                                    </p:animRot>
                                  </p:childTnLst>
                                </p:cTn>
                              </p:par>
                              <p:par>
                                <p:cTn id="304" presetID="8" presetClass="emph" presetSubtype="0" autoRev="1" fill="hold" nodeType="withEffect">
                                  <p:stCondLst>
                                    <p:cond delay="0"/>
                                  </p:stCondLst>
                                  <p:childTnLst>
                                    <p:animRot by="21600000">
                                      <p:cBhvr>
                                        <p:cTn id="305" dur="2000" fill="hold"/>
                                        <p:tgtEl>
                                          <p:spTgt spid="20"/>
                                        </p:tgtEl>
                                        <p:attrNameLst>
                                          <p:attrName>r</p:attrName>
                                        </p:attrNameLst>
                                      </p:cBhvr>
                                    </p:animRot>
                                  </p:childTnLst>
                                </p:cTn>
                              </p:par>
                              <p:par>
                                <p:cTn id="306" presetID="8" presetClass="emph" presetSubtype="0" autoRev="1" fill="hold" nodeType="withEffect">
                                  <p:stCondLst>
                                    <p:cond delay="0"/>
                                  </p:stCondLst>
                                  <p:childTnLst>
                                    <p:animRot by="21600000">
                                      <p:cBhvr>
                                        <p:cTn id="307" dur="2000" fill="hold"/>
                                        <p:tgtEl>
                                          <p:spTgt spid="22"/>
                                        </p:tgtEl>
                                        <p:attrNameLst>
                                          <p:attrName>r</p:attrName>
                                        </p:attrNameLst>
                                      </p:cBhvr>
                                    </p:animRot>
                                  </p:childTnLst>
                                </p:cTn>
                              </p:par>
                              <p:par>
                                <p:cTn id="308" presetID="8" presetClass="emph" presetSubtype="0" autoRev="1" fill="hold" nodeType="withEffect">
                                  <p:stCondLst>
                                    <p:cond delay="0"/>
                                  </p:stCondLst>
                                  <p:childTnLst>
                                    <p:animRot by="21600000">
                                      <p:cBhvr>
                                        <p:cTn id="309" dur="2000" fill="hold"/>
                                        <p:tgtEl>
                                          <p:spTgt spid="24"/>
                                        </p:tgtEl>
                                        <p:attrNameLst>
                                          <p:attrName>r</p:attrName>
                                        </p:attrNameLst>
                                      </p:cBhvr>
                                    </p:animRot>
                                  </p:childTnLst>
                                </p:cTn>
                              </p:par>
                              <p:par>
                                <p:cTn id="310" presetID="8" presetClass="emph" presetSubtype="0" autoRev="1" fill="hold" nodeType="withEffect">
                                  <p:stCondLst>
                                    <p:cond delay="0"/>
                                  </p:stCondLst>
                                  <p:childTnLst>
                                    <p:animRot by="21600000">
                                      <p:cBhvr>
                                        <p:cTn id="311" dur="2000" fill="hold"/>
                                        <p:tgtEl>
                                          <p:spTgt spid="26"/>
                                        </p:tgtEl>
                                        <p:attrNameLst>
                                          <p:attrName>r</p:attrName>
                                        </p:attrNameLst>
                                      </p:cBhvr>
                                    </p:animRot>
                                  </p:childTnLst>
                                </p:cTn>
                              </p:par>
                              <p:par>
                                <p:cTn id="312" presetID="8" presetClass="emph" presetSubtype="0" autoRev="1" fill="hold" nodeType="withEffect">
                                  <p:stCondLst>
                                    <p:cond delay="0"/>
                                  </p:stCondLst>
                                  <p:childTnLst>
                                    <p:animRot by="21600000">
                                      <p:cBhvr>
                                        <p:cTn id="313" dur="2000" fill="hold"/>
                                        <p:tgtEl>
                                          <p:spTgt spid="28"/>
                                        </p:tgtEl>
                                        <p:attrNameLst>
                                          <p:attrName>r</p:attrName>
                                        </p:attrNameLst>
                                      </p:cBhvr>
                                    </p:animRot>
                                  </p:childTnLst>
                                </p:cTn>
                              </p:par>
                              <p:par>
                                <p:cTn id="314" presetID="8" presetClass="emph" presetSubtype="0" autoRev="1" fill="hold" nodeType="withEffect">
                                  <p:stCondLst>
                                    <p:cond delay="0"/>
                                  </p:stCondLst>
                                  <p:childTnLst>
                                    <p:animRot by="21600000">
                                      <p:cBhvr>
                                        <p:cTn id="315" dur="2000" fill="hold"/>
                                        <p:tgtEl>
                                          <p:spTgt spid="30"/>
                                        </p:tgtEl>
                                        <p:attrNameLst>
                                          <p:attrName>r</p:attrName>
                                        </p:attrNameLst>
                                      </p:cBhvr>
                                    </p:animRot>
                                  </p:childTnLst>
                                </p:cTn>
                              </p:par>
                              <p:par>
                                <p:cTn id="316" presetID="8" presetClass="emph" presetSubtype="0" autoRev="1" fill="hold" nodeType="withEffect">
                                  <p:stCondLst>
                                    <p:cond delay="0"/>
                                  </p:stCondLst>
                                  <p:childTnLst>
                                    <p:animRot by="-21600000">
                                      <p:cBhvr>
                                        <p:cTn id="317" dur="2000" fill="hold"/>
                                        <p:tgtEl>
                                          <p:spTgt spid="5"/>
                                        </p:tgtEl>
                                        <p:attrNameLst>
                                          <p:attrName>r</p:attrName>
                                        </p:attrNameLst>
                                      </p:cBhvr>
                                    </p:animRot>
                                  </p:childTnLst>
                                </p:cTn>
                              </p:par>
                              <p:par>
                                <p:cTn id="318" presetID="8" presetClass="emph" presetSubtype="0" autoRev="1" fill="hold" nodeType="withEffect">
                                  <p:stCondLst>
                                    <p:cond delay="0"/>
                                  </p:stCondLst>
                                  <p:childTnLst>
                                    <p:animRot by="-21600000">
                                      <p:cBhvr>
                                        <p:cTn id="319" dur="2000" fill="hold"/>
                                        <p:tgtEl>
                                          <p:spTgt spid="7"/>
                                        </p:tgtEl>
                                        <p:attrNameLst>
                                          <p:attrName>r</p:attrName>
                                        </p:attrNameLst>
                                      </p:cBhvr>
                                    </p:animRot>
                                  </p:childTnLst>
                                </p:cTn>
                              </p:par>
                              <p:par>
                                <p:cTn id="320" presetID="8" presetClass="emph" presetSubtype="0" autoRev="1" fill="hold" nodeType="withEffect">
                                  <p:stCondLst>
                                    <p:cond delay="0"/>
                                  </p:stCondLst>
                                  <p:childTnLst>
                                    <p:animRot by="-21600000">
                                      <p:cBhvr>
                                        <p:cTn id="321" dur="2000" fill="hold"/>
                                        <p:tgtEl>
                                          <p:spTgt spid="9"/>
                                        </p:tgtEl>
                                        <p:attrNameLst>
                                          <p:attrName>r</p:attrName>
                                        </p:attrNameLst>
                                      </p:cBhvr>
                                    </p:animRot>
                                  </p:childTnLst>
                                </p:cTn>
                              </p:par>
                              <p:par>
                                <p:cTn id="322" presetID="8" presetClass="emph" presetSubtype="0" autoRev="1" fill="hold" nodeType="withEffect">
                                  <p:stCondLst>
                                    <p:cond delay="0"/>
                                  </p:stCondLst>
                                  <p:childTnLst>
                                    <p:animRot by="-21600000">
                                      <p:cBhvr>
                                        <p:cTn id="323" dur="2000" fill="hold"/>
                                        <p:tgtEl>
                                          <p:spTgt spid="11"/>
                                        </p:tgtEl>
                                        <p:attrNameLst>
                                          <p:attrName>r</p:attrName>
                                        </p:attrNameLst>
                                      </p:cBhvr>
                                    </p:animRot>
                                  </p:childTnLst>
                                </p:cTn>
                              </p:par>
                              <p:par>
                                <p:cTn id="324" presetID="8" presetClass="emph" presetSubtype="0" autoRev="1" fill="hold" nodeType="withEffect">
                                  <p:stCondLst>
                                    <p:cond delay="0"/>
                                  </p:stCondLst>
                                  <p:childTnLst>
                                    <p:animRot by="-21600000">
                                      <p:cBhvr>
                                        <p:cTn id="325" dur="2000" fill="hold"/>
                                        <p:tgtEl>
                                          <p:spTgt spid="13"/>
                                        </p:tgtEl>
                                        <p:attrNameLst>
                                          <p:attrName>r</p:attrName>
                                        </p:attrNameLst>
                                      </p:cBhvr>
                                    </p:animRot>
                                  </p:childTnLst>
                                </p:cTn>
                              </p:par>
                              <p:par>
                                <p:cTn id="326" presetID="8" presetClass="emph" presetSubtype="0" autoRev="1" fill="hold" nodeType="withEffect">
                                  <p:stCondLst>
                                    <p:cond delay="0"/>
                                  </p:stCondLst>
                                  <p:childTnLst>
                                    <p:animRot by="-21600000">
                                      <p:cBhvr>
                                        <p:cTn id="327" dur="2000" fill="hold"/>
                                        <p:tgtEl>
                                          <p:spTgt spid="15"/>
                                        </p:tgtEl>
                                        <p:attrNameLst>
                                          <p:attrName>r</p:attrName>
                                        </p:attrNameLst>
                                      </p:cBhvr>
                                    </p:animRot>
                                  </p:childTnLst>
                                </p:cTn>
                              </p:par>
                              <p:par>
                                <p:cTn id="328" presetID="8" presetClass="emph" presetSubtype="0" autoRev="1" fill="hold" nodeType="withEffect">
                                  <p:stCondLst>
                                    <p:cond delay="0"/>
                                  </p:stCondLst>
                                  <p:childTnLst>
                                    <p:animRot by="-21600000">
                                      <p:cBhvr>
                                        <p:cTn id="329" dur="2000" fill="hold"/>
                                        <p:tgtEl>
                                          <p:spTgt spid="17"/>
                                        </p:tgtEl>
                                        <p:attrNameLst>
                                          <p:attrName>r</p:attrName>
                                        </p:attrNameLst>
                                      </p:cBhvr>
                                    </p:animRot>
                                  </p:childTnLst>
                                </p:cTn>
                              </p:par>
                              <p:par>
                                <p:cTn id="330" presetID="8" presetClass="emph" presetSubtype="0" autoRev="1" fill="hold" nodeType="withEffect">
                                  <p:stCondLst>
                                    <p:cond delay="0"/>
                                  </p:stCondLst>
                                  <p:childTnLst>
                                    <p:animRot by="-21600000">
                                      <p:cBhvr>
                                        <p:cTn id="331" dur="2000" fill="hold"/>
                                        <p:tgtEl>
                                          <p:spTgt spid="19"/>
                                        </p:tgtEl>
                                        <p:attrNameLst>
                                          <p:attrName>r</p:attrName>
                                        </p:attrNameLst>
                                      </p:cBhvr>
                                    </p:animRot>
                                  </p:childTnLst>
                                </p:cTn>
                              </p:par>
                              <p:par>
                                <p:cTn id="332" presetID="8" presetClass="emph" presetSubtype="0" autoRev="1" fill="hold" nodeType="withEffect">
                                  <p:stCondLst>
                                    <p:cond delay="0"/>
                                  </p:stCondLst>
                                  <p:childTnLst>
                                    <p:animRot by="-21600000">
                                      <p:cBhvr>
                                        <p:cTn id="333" dur="2000" fill="hold"/>
                                        <p:tgtEl>
                                          <p:spTgt spid="21"/>
                                        </p:tgtEl>
                                        <p:attrNameLst>
                                          <p:attrName>r</p:attrName>
                                        </p:attrNameLst>
                                      </p:cBhvr>
                                    </p:animRot>
                                  </p:childTnLst>
                                </p:cTn>
                              </p:par>
                              <p:par>
                                <p:cTn id="334" presetID="8" presetClass="emph" presetSubtype="0" autoRev="1" fill="hold" nodeType="withEffect">
                                  <p:stCondLst>
                                    <p:cond delay="0"/>
                                  </p:stCondLst>
                                  <p:childTnLst>
                                    <p:animRot by="-21600000">
                                      <p:cBhvr>
                                        <p:cTn id="335" dur="2000" fill="hold"/>
                                        <p:tgtEl>
                                          <p:spTgt spid="23"/>
                                        </p:tgtEl>
                                        <p:attrNameLst>
                                          <p:attrName>r</p:attrName>
                                        </p:attrNameLst>
                                      </p:cBhvr>
                                    </p:animRot>
                                  </p:childTnLst>
                                </p:cTn>
                              </p:par>
                              <p:par>
                                <p:cTn id="336" presetID="8" presetClass="emph" presetSubtype="0" autoRev="1" fill="hold" nodeType="withEffect">
                                  <p:stCondLst>
                                    <p:cond delay="0"/>
                                  </p:stCondLst>
                                  <p:childTnLst>
                                    <p:animRot by="-21600000">
                                      <p:cBhvr>
                                        <p:cTn id="337" dur="2000" fill="hold"/>
                                        <p:tgtEl>
                                          <p:spTgt spid="25"/>
                                        </p:tgtEl>
                                        <p:attrNameLst>
                                          <p:attrName>r</p:attrName>
                                        </p:attrNameLst>
                                      </p:cBhvr>
                                    </p:animRot>
                                  </p:childTnLst>
                                </p:cTn>
                              </p:par>
                              <p:par>
                                <p:cTn id="338" presetID="8" presetClass="emph" presetSubtype="0" autoRev="1" fill="hold" nodeType="withEffect">
                                  <p:stCondLst>
                                    <p:cond delay="0"/>
                                  </p:stCondLst>
                                  <p:childTnLst>
                                    <p:animRot by="-21600000">
                                      <p:cBhvr>
                                        <p:cTn id="339" dur="2000" fill="hold"/>
                                        <p:tgtEl>
                                          <p:spTgt spid="27"/>
                                        </p:tgtEl>
                                        <p:attrNameLst>
                                          <p:attrName>r</p:attrName>
                                        </p:attrNameLst>
                                      </p:cBhvr>
                                    </p:animRot>
                                  </p:childTnLst>
                                </p:cTn>
                              </p:par>
                              <p:par>
                                <p:cTn id="340" presetID="8" presetClass="emph" presetSubtype="0" autoRev="1" fill="hold" nodeType="withEffect">
                                  <p:stCondLst>
                                    <p:cond delay="0"/>
                                  </p:stCondLst>
                                  <p:childTnLst>
                                    <p:animRot by="-21600000">
                                      <p:cBhvr>
                                        <p:cTn id="341" dur="2000" fill="hold"/>
                                        <p:tgtEl>
                                          <p:spTgt spid="29"/>
                                        </p:tgtEl>
                                        <p:attrNameLst>
                                          <p:attrName>r</p:attrName>
                                        </p:attrNameLst>
                                      </p:cBhvr>
                                    </p:animRot>
                                  </p:childTnLst>
                                </p:cTn>
                              </p:par>
                              <p:par>
                                <p:cTn id="342" presetID="8" presetClass="emph" presetSubtype="0" autoRev="1" fill="hold" nodeType="withEffect">
                                  <p:stCondLst>
                                    <p:cond delay="0"/>
                                  </p:stCondLst>
                                  <p:childTnLst>
                                    <p:animRot by="-21600000">
                                      <p:cBhvr>
                                        <p:cTn id="343" dur="2000" fill="hold"/>
                                        <p:tgtEl>
                                          <p:spTgt spid="31"/>
                                        </p:tgtEl>
                                        <p:attrNameLst>
                                          <p:attrName>r</p:attrName>
                                        </p:attrNameLst>
                                      </p:cBhvr>
                                    </p:animRot>
                                  </p:childTnLst>
                                </p:cTn>
                              </p:par>
                              <p:par>
                                <p:cTn id="344" presetID="23" presetClass="entr" presetSubtype="288" fill="hold" nodeType="withEffect">
                                  <p:stCondLst>
                                    <p:cond delay="0"/>
                                  </p:stCondLst>
                                  <p:childTnLst>
                                    <p:set>
                                      <p:cBhvr>
                                        <p:cTn id="345" dur="1" fill="hold">
                                          <p:stCondLst>
                                            <p:cond delay="0"/>
                                          </p:stCondLst>
                                        </p:cTn>
                                        <p:tgtEl>
                                          <p:spTgt spid="2"/>
                                        </p:tgtEl>
                                        <p:attrNameLst>
                                          <p:attrName>style.visibility</p:attrName>
                                        </p:attrNameLst>
                                      </p:cBhvr>
                                      <p:to>
                                        <p:strVal val="visible"/>
                                      </p:to>
                                    </p:set>
                                    <p:anim calcmode="lin" valueType="num">
                                      <p:cBhvr>
                                        <p:cTn id="346" dur="2000" fill="hold"/>
                                        <p:tgtEl>
                                          <p:spTgt spid="2"/>
                                        </p:tgtEl>
                                        <p:attrNameLst>
                                          <p:attrName>ppt_w</p:attrName>
                                        </p:attrNameLst>
                                      </p:cBhvr>
                                      <p:tavLst>
                                        <p:tav tm="0">
                                          <p:val>
                                            <p:strVal val="4/3*#ppt_w"/>
                                          </p:val>
                                        </p:tav>
                                        <p:tav tm="100000">
                                          <p:val>
                                            <p:strVal val="#ppt_w"/>
                                          </p:val>
                                        </p:tav>
                                      </p:tavLst>
                                    </p:anim>
                                    <p:anim calcmode="lin" valueType="num">
                                      <p:cBhvr>
                                        <p:cTn id="347" dur="2000" fill="hold"/>
                                        <p:tgtEl>
                                          <p:spTgt spid="2"/>
                                        </p:tgtEl>
                                        <p:attrNameLst>
                                          <p:attrName>ppt_h</p:attrName>
                                        </p:attrNameLst>
                                      </p:cBhvr>
                                      <p:tavLst>
                                        <p:tav tm="0">
                                          <p:val>
                                            <p:strVal val="4/3*#ppt_h"/>
                                          </p:val>
                                        </p:tav>
                                        <p:tav tm="100000">
                                          <p:val>
                                            <p:strVal val="#ppt_h"/>
                                          </p:val>
                                        </p:tav>
                                      </p:tavLst>
                                    </p:anim>
                                  </p:childTnLst>
                                </p:cTn>
                              </p:par>
                              <p:par>
                                <p:cTn id="348" presetID="16" presetClass="entr" presetSubtype="42" fill="hold" nodeType="withEffect">
                                  <p:stCondLst>
                                    <p:cond delay="0"/>
                                  </p:stCondLst>
                                  <p:childTnLst>
                                    <p:set>
                                      <p:cBhvr>
                                        <p:cTn id="349" dur="1" fill="hold">
                                          <p:stCondLst>
                                            <p:cond delay="0"/>
                                          </p:stCondLst>
                                        </p:cTn>
                                        <p:tgtEl>
                                          <p:spTgt spid="2"/>
                                        </p:tgtEl>
                                        <p:attrNameLst>
                                          <p:attrName>style.visibility</p:attrName>
                                        </p:attrNameLst>
                                      </p:cBhvr>
                                      <p:to>
                                        <p:strVal val="visible"/>
                                      </p:to>
                                    </p:set>
                                    <p:animEffect transition="in" filter="barn(outHorizontal)">
                                      <p:cBhvr>
                                        <p:cTn id="3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rgbClr val="FF6600"/>
            </a:gs>
            <a:gs pos="50000">
              <a:srgbClr val="C198E0">
                <a:shade val="67500"/>
                <a:satMod val="115000"/>
              </a:srgbClr>
            </a:gs>
            <a:gs pos="100000">
              <a:srgbClr val="C198E0">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2118099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fire-297747_640.png"/>
          <p:cNvPicPr>
            <a:picLocks noChangeAspect="1"/>
          </p:cNvPicPr>
          <p:nvPr/>
        </p:nvPicPr>
        <p:blipFill>
          <a:blip r:embed="rId3" cstate="print">
            <a:duotone>
              <a:schemeClr val="accent6">
                <a:shade val="45000"/>
                <a:satMod val="135000"/>
              </a:schemeClr>
              <a:prstClr val="white"/>
            </a:duotone>
            <a:lum contrast="40000"/>
          </a:blip>
          <a:srcRect l="19153" r="17812"/>
          <a:stretch>
            <a:fillRect/>
          </a:stretch>
        </p:blipFill>
        <p:spPr>
          <a:xfrm rot="10800000">
            <a:off x="4214810" y="1357304"/>
            <a:ext cx="699502" cy="1071570"/>
          </a:xfrm>
          <a:prstGeom prst="rect">
            <a:avLst/>
          </a:prstGeom>
        </p:spPr>
      </p:pic>
      <p:pic>
        <p:nvPicPr>
          <p:cNvPr id="5" name="4 Imagen" descr="fire-297747_640.png"/>
          <p:cNvPicPr>
            <a:picLocks noChangeAspect="1"/>
          </p:cNvPicPr>
          <p:nvPr/>
        </p:nvPicPr>
        <p:blipFill>
          <a:blip r:embed="rId3" cstate="print">
            <a:duotone>
              <a:schemeClr val="accent6">
                <a:shade val="45000"/>
                <a:satMod val="135000"/>
              </a:schemeClr>
              <a:prstClr val="white"/>
            </a:duotone>
            <a:lum contrast="40000"/>
          </a:blip>
          <a:srcRect l="19153" r="17812"/>
          <a:stretch>
            <a:fillRect/>
          </a:stretch>
        </p:blipFill>
        <p:spPr>
          <a:xfrm>
            <a:off x="4286248" y="2428874"/>
            <a:ext cx="699502" cy="1071570"/>
          </a:xfrm>
          <a:prstGeom prst="rect">
            <a:avLst/>
          </a:prstGeom>
        </p:spPr>
      </p:pic>
      <p:pic>
        <p:nvPicPr>
          <p:cNvPr id="6" name="5 Imagen" descr="fire-297747_640.png"/>
          <p:cNvPicPr>
            <a:picLocks noChangeAspect="1"/>
          </p:cNvPicPr>
          <p:nvPr/>
        </p:nvPicPr>
        <p:blipFill>
          <a:blip r:embed="rId3" cstate="print">
            <a:duotone>
              <a:schemeClr val="accent6">
                <a:shade val="45000"/>
                <a:satMod val="135000"/>
              </a:schemeClr>
              <a:prstClr val="white"/>
            </a:duotone>
            <a:lum contrast="40000"/>
          </a:blip>
          <a:srcRect l="19153" r="17812"/>
          <a:stretch>
            <a:fillRect/>
          </a:stretch>
        </p:blipFill>
        <p:spPr>
          <a:xfrm rot="16200000">
            <a:off x="4829472" y="1885650"/>
            <a:ext cx="699502" cy="1071570"/>
          </a:xfrm>
          <a:prstGeom prst="rect">
            <a:avLst/>
          </a:prstGeom>
        </p:spPr>
      </p:pic>
      <p:pic>
        <p:nvPicPr>
          <p:cNvPr id="7" name="6 Imagen" descr="fire-297747_640.png"/>
          <p:cNvPicPr>
            <a:picLocks noChangeAspect="1"/>
          </p:cNvPicPr>
          <p:nvPr/>
        </p:nvPicPr>
        <p:blipFill>
          <a:blip r:embed="rId4" cstate="print">
            <a:duotone>
              <a:schemeClr val="accent6">
                <a:shade val="45000"/>
                <a:satMod val="135000"/>
              </a:schemeClr>
              <a:prstClr val="white"/>
            </a:duotone>
            <a:lum contrast="40000"/>
          </a:blip>
          <a:srcRect l="19153" r="17812"/>
          <a:stretch>
            <a:fillRect/>
          </a:stretch>
        </p:blipFill>
        <p:spPr>
          <a:xfrm rot="4829114" flipH="1">
            <a:off x="3584031" y="1981221"/>
            <a:ext cx="723463" cy="1071570"/>
          </a:xfrm>
          <a:prstGeom prst="rect">
            <a:avLst/>
          </a:prstGeom>
        </p:spPr>
      </p:pic>
      <p:pic>
        <p:nvPicPr>
          <p:cNvPr id="8" name="7 Imagen" descr="fire-297747_640.png"/>
          <p:cNvPicPr>
            <a:picLocks noChangeAspect="1"/>
          </p:cNvPicPr>
          <p:nvPr/>
        </p:nvPicPr>
        <p:blipFill>
          <a:blip r:embed="rId3" cstate="print">
            <a:duotone>
              <a:prstClr val="black"/>
              <a:srgbClr val="CC00CC">
                <a:tint val="45000"/>
                <a:satMod val="400000"/>
              </a:srgbClr>
            </a:duotone>
            <a:lum bright="20000" contrast="40000"/>
          </a:blip>
          <a:srcRect l="19153" r="17812"/>
          <a:stretch>
            <a:fillRect/>
          </a:stretch>
        </p:blipFill>
        <p:spPr>
          <a:xfrm rot="14401234">
            <a:off x="4646802" y="1535077"/>
            <a:ext cx="699502" cy="1071570"/>
          </a:xfrm>
          <a:prstGeom prst="rect">
            <a:avLst/>
          </a:prstGeom>
        </p:spPr>
      </p:pic>
      <p:pic>
        <p:nvPicPr>
          <p:cNvPr id="9" name="8 Imagen" descr="fire-297747_640.png"/>
          <p:cNvPicPr>
            <a:picLocks noChangeAspect="1"/>
          </p:cNvPicPr>
          <p:nvPr/>
        </p:nvPicPr>
        <p:blipFill>
          <a:blip r:embed="rId3" cstate="print">
            <a:duotone>
              <a:prstClr val="black"/>
              <a:srgbClr val="CC00CC">
                <a:tint val="45000"/>
                <a:satMod val="400000"/>
              </a:srgbClr>
            </a:duotone>
            <a:lum bright="20000" contrast="40000"/>
          </a:blip>
          <a:srcRect l="19153" r="17812"/>
          <a:stretch>
            <a:fillRect/>
          </a:stretch>
        </p:blipFill>
        <p:spPr>
          <a:xfrm rot="18302242">
            <a:off x="4718858" y="2272743"/>
            <a:ext cx="699502" cy="1071570"/>
          </a:xfrm>
          <a:prstGeom prst="rect">
            <a:avLst/>
          </a:prstGeom>
        </p:spPr>
      </p:pic>
      <p:pic>
        <p:nvPicPr>
          <p:cNvPr id="10" name="9 Imagen" descr="fire-297747_640.png"/>
          <p:cNvPicPr>
            <a:picLocks noChangeAspect="1"/>
          </p:cNvPicPr>
          <p:nvPr/>
        </p:nvPicPr>
        <p:blipFill>
          <a:blip r:embed="rId3" cstate="print">
            <a:duotone>
              <a:prstClr val="black"/>
              <a:srgbClr val="CC00CC">
                <a:tint val="45000"/>
                <a:satMod val="400000"/>
              </a:srgbClr>
            </a:duotone>
            <a:lum bright="20000" contrast="40000"/>
          </a:blip>
          <a:srcRect l="19153" r="17812"/>
          <a:stretch>
            <a:fillRect/>
          </a:stretch>
        </p:blipFill>
        <p:spPr>
          <a:xfrm rot="2527785">
            <a:off x="3769474" y="2382183"/>
            <a:ext cx="699502" cy="1071570"/>
          </a:xfrm>
          <a:prstGeom prst="rect">
            <a:avLst/>
          </a:prstGeom>
        </p:spPr>
      </p:pic>
      <p:pic>
        <p:nvPicPr>
          <p:cNvPr id="11" name="10 Imagen" descr="fire-297747_640.png"/>
          <p:cNvPicPr>
            <a:picLocks noChangeAspect="1"/>
          </p:cNvPicPr>
          <p:nvPr/>
        </p:nvPicPr>
        <p:blipFill>
          <a:blip r:embed="rId3" cstate="print">
            <a:duotone>
              <a:prstClr val="black"/>
              <a:srgbClr val="CC00CC">
                <a:tint val="45000"/>
                <a:satMod val="400000"/>
              </a:srgbClr>
            </a:duotone>
            <a:lum bright="20000" contrast="40000"/>
          </a:blip>
          <a:srcRect l="19153" r="17812"/>
          <a:stretch>
            <a:fillRect/>
          </a:stretch>
        </p:blipFill>
        <p:spPr>
          <a:xfrm rot="7435273">
            <a:off x="3790455" y="1553616"/>
            <a:ext cx="699502" cy="1071570"/>
          </a:xfrm>
          <a:prstGeom prst="rect">
            <a:avLst/>
          </a:prstGeom>
        </p:spPr>
      </p:pic>
      <p:sp>
        <p:nvSpPr>
          <p:cNvPr id="12" name="11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2000" fill="hold"/>
                                        <p:tgtEl>
                                          <p:spTgt spid="4"/>
                                        </p:tgtEl>
                                        <p:attrNameLst>
                                          <p:attrName>ppt_w</p:attrName>
                                        </p:attrNameLst>
                                      </p:cBhvr>
                                      <p:tavLst>
                                        <p:tav tm="0">
                                          <p:val>
                                            <p:fltVal val="0"/>
                                          </p:val>
                                        </p:tav>
                                        <p:tav tm="100000">
                                          <p:val>
                                            <p:strVal val="#ppt_w"/>
                                          </p:val>
                                        </p:tav>
                                      </p:tavLst>
                                    </p:anim>
                                    <p:anim calcmode="lin" valueType="num">
                                      <p:cBhvr>
                                        <p:cTn id="10" dur="2000" fill="hold"/>
                                        <p:tgtEl>
                                          <p:spTgt spid="4"/>
                                        </p:tgtEl>
                                        <p:attrNameLst>
                                          <p:attrName>ppt_h</p:attrName>
                                        </p:attrNameLst>
                                      </p:cBhvr>
                                      <p:tavLst>
                                        <p:tav tm="0">
                                          <p:val>
                                            <p:fltVal val="0"/>
                                          </p:val>
                                        </p:tav>
                                        <p:tav tm="100000">
                                          <p:val>
                                            <p:strVal val="#ppt_h"/>
                                          </p:val>
                                        </p:tav>
                                      </p:tavLst>
                                    </p:anim>
                                    <p:anim calcmode="lin" valueType="num">
                                      <p:cBhvr>
                                        <p:cTn id="11" dur="2000" fill="hold"/>
                                        <p:tgtEl>
                                          <p:spTgt spid="4"/>
                                        </p:tgtEl>
                                        <p:attrNameLst>
                                          <p:attrName>ppt_x</p:attrName>
                                        </p:attrNameLst>
                                      </p:cBhvr>
                                      <p:tavLst>
                                        <p:tav tm="0">
                                          <p:val>
                                            <p:fltVal val="0.5"/>
                                          </p:val>
                                        </p:tav>
                                        <p:tav tm="100000">
                                          <p:val>
                                            <p:strVal val="#ppt_x"/>
                                          </p:val>
                                        </p:tav>
                                      </p:tavLst>
                                    </p:anim>
                                    <p:anim calcmode="lin" valueType="num">
                                      <p:cBhvr>
                                        <p:cTn id="12" dur="2000" fill="hold"/>
                                        <p:tgtEl>
                                          <p:spTgt spid="4"/>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2000" fill="hold"/>
                                        <p:tgtEl>
                                          <p:spTgt spid="5"/>
                                        </p:tgtEl>
                                        <p:attrNameLst>
                                          <p:attrName>ppt_w</p:attrName>
                                        </p:attrNameLst>
                                      </p:cBhvr>
                                      <p:tavLst>
                                        <p:tav tm="0">
                                          <p:val>
                                            <p:fltVal val="0"/>
                                          </p:val>
                                        </p:tav>
                                        <p:tav tm="100000">
                                          <p:val>
                                            <p:strVal val="#ppt_w"/>
                                          </p:val>
                                        </p:tav>
                                      </p:tavLst>
                                    </p:anim>
                                    <p:anim calcmode="lin" valueType="num">
                                      <p:cBhvr>
                                        <p:cTn id="16" dur="2000" fill="hold"/>
                                        <p:tgtEl>
                                          <p:spTgt spid="5"/>
                                        </p:tgtEl>
                                        <p:attrNameLst>
                                          <p:attrName>ppt_h</p:attrName>
                                        </p:attrNameLst>
                                      </p:cBhvr>
                                      <p:tavLst>
                                        <p:tav tm="0">
                                          <p:val>
                                            <p:fltVal val="0"/>
                                          </p:val>
                                        </p:tav>
                                        <p:tav tm="100000">
                                          <p:val>
                                            <p:strVal val="#ppt_h"/>
                                          </p:val>
                                        </p:tav>
                                      </p:tavLst>
                                    </p:anim>
                                    <p:anim calcmode="lin" valueType="num">
                                      <p:cBhvr>
                                        <p:cTn id="17" dur="2000" fill="hold"/>
                                        <p:tgtEl>
                                          <p:spTgt spid="5"/>
                                        </p:tgtEl>
                                        <p:attrNameLst>
                                          <p:attrName>ppt_x</p:attrName>
                                        </p:attrNameLst>
                                      </p:cBhvr>
                                      <p:tavLst>
                                        <p:tav tm="0">
                                          <p:val>
                                            <p:fltVal val="0.5"/>
                                          </p:val>
                                        </p:tav>
                                        <p:tav tm="100000">
                                          <p:val>
                                            <p:strVal val="#ppt_x"/>
                                          </p:val>
                                        </p:tav>
                                      </p:tavLst>
                                    </p:anim>
                                    <p:anim calcmode="lin" valueType="num">
                                      <p:cBhvr>
                                        <p:cTn id="18" dur="2000" fill="hold"/>
                                        <p:tgtEl>
                                          <p:spTgt spid="5"/>
                                        </p:tgtEl>
                                        <p:attrNameLst>
                                          <p:attrName>ppt_y</p:attrName>
                                        </p:attrNameLst>
                                      </p:cBhvr>
                                      <p:tavLst>
                                        <p:tav tm="0">
                                          <p:val>
                                            <p:fltVal val="0.5"/>
                                          </p:val>
                                        </p:tav>
                                        <p:tav tm="100000">
                                          <p:val>
                                            <p:strVal val="#ppt_y"/>
                                          </p:val>
                                        </p:tav>
                                      </p:tavLst>
                                    </p:anim>
                                  </p:childTnLst>
                                </p:cTn>
                              </p:par>
                              <p:par>
                                <p:cTn id="19" presetID="23" presetClass="entr" presetSubtype="528"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2000" fill="hold"/>
                                        <p:tgtEl>
                                          <p:spTgt spid="6"/>
                                        </p:tgtEl>
                                        <p:attrNameLst>
                                          <p:attrName>ppt_w</p:attrName>
                                        </p:attrNameLst>
                                      </p:cBhvr>
                                      <p:tavLst>
                                        <p:tav tm="0">
                                          <p:val>
                                            <p:fltVal val="0"/>
                                          </p:val>
                                        </p:tav>
                                        <p:tav tm="100000">
                                          <p:val>
                                            <p:strVal val="#ppt_w"/>
                                          </p:val>
                                        </p:tav>
                                      </p:tavLst>
                                    </p:anim>
                                    <p:anim calcmode="lin" valueType="num">
                                      <p:cBhvr>
                                        <p:cTn id="22" dur="2000" fill="hold"/>
                                        <p:tgtEl>
                                          <p:spTgt spid="6"/>
                                        </p:tgtEl>
                                        <p:attrNameLst>
                                          <p:attrName>ppt_h</p:attrName>
                                        </p:attrNameLst>
                                      </p:cBhvr>
                                      <p:tavLst>
                                        <p:tav tm="0">
                                          <p:val>
                                            <p:fltVal val="0"/>
                                          </p:val>
                                        </p:tav>
                                        <p:tav tm="100000">
                                          <p:val>
                                            <p:strVal val="#ppt_h"/>
                                          </p:val>
                                        </p:tav>
                                      </p:tavLst>
                                    </p:anim>
                                    <p:anim calcmode="lin" valueType="num">
                                      <p:cBhvr>
                                        <p:cTn id="23" dur="2000" fill="hold"/>
                                        <p:tgtEl>
                                          <p:spTgt spid="6"/>
                                        </p:tgtEl>
                                        <p:attrNameLst>
                                          <p:attrName>ppt_x</p:attrName>
                                        </p:attrNameLst>
                                      </p:cBhvr>
                                      <p:tavLst>
                                        <p:tav tm="0">
                                          <p:val>
                                            <p:fltVal val="0.5"/>
                                          </p:val>
                                        </p:tav>
                                        <p:tav tm="100000">
                                          <p:val>
                                            <p:strVal val="#ppt_x"/>
                                          </p:val>
                                        </p:tav>
                                      </p:tavLst>
                                    </p:anim>
                                    <p:anim calcmode="lin" valueType="num">
                                      <p:cBhvr>
                                        <p:cTn id="24" dur="2000" fill="hold"/>
                                        <p:tgtEl>
                                          <p:spTgt spid="6"/>
                                        </p:tgtEl>
                                        <p:attrNameLst>
                                          <p:attrName>ppt_y</p:attrName>
                                        </p:attrNameLst>
                                      </p:cBhvr>
                                      <p:tavLst>
                                        <p:tav tm="0">
                                          <p:val>
                                            <p:fltVal val="0.5"/>
                                          </p:val>
                                        </p:tav>
                                        <p:tav tm="100000">
                                          <p:val>
                                            <p:strVal val="#ppt_y"/>
                                          </p:val>
                                        </p:tav>
                                      </p:tavLst>
                                    </p:anim>
                                  </p:childTnLst>
                                </p:cTn>
                              </p:par>
                              <p:par>
                                <p:cTn id="25" presetID="23" presetClass="entr" presetSubtype="528" fill="hold"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2000" fill="hold"/>
                                        <p:tgtEl>
                                          <p:spTgt spid="7"/>
                                        </p:tgtEl>
                                        <p:attrNameLst>
                                          <p:attrName>ppt_w</p:attrName>
                                        </p:attrNameLst>
                                      </p:cBhvr>
                                      <p:tavLst>
                                        <p:tav tm="0">
                                          <p:val>
                                            <p:fltVal val="0"/>
                                          </p:val>
                                        </p:tav>
                                        <p:tav tm="100000">
                                          <p:val>
                                            <p:strVal val="#ppt_w"/>
                                          </p:val>
                                        </p:tav>
                                      </p:tavLst>
                                    </p:anim>
                                    <p:anim calcmode="lin" valueType="num">
                                      <p:cBhvr>
                                        <p:cTn id="28" dur="2000" fill="hold"/>
                                        <p:tgtEl>
                                          <p:spTgt spid="7"/>
                                        </p:tgtEl>
                                        <p:attrNameLst>
                                          <p:attrName>ppt_h</p:attrName>
                                        </p:attrNameLst>
                                      </p:cBhvr>
                                      <p:tavLst>
                                        <p:tav tm="0">
                                          <p:val>
                                            <p:fltVal val="0"/>
                                          </p:val>
                                        </p:tav>
                                        <p:tav tm="100000">
                                          <p:val>
                                            <p:strVal val="#ppt_h"/>
                                          </p:val>
                                        </p:tav>
                                      </p:tavLst>
                                    </p:anim>
                                    <p:anim calcmode="lin" valueType="num">
                                      <p:cBhvr>
                                        <p:cTn id="29" dur="2000" fill="hold"/>
                                        <p:tgtEl>
                                          <p:spTgt spid="7"/>
                                        </p:tgtEl>
                                        <p:attrNameLst>
                                          <p:attrName>ppt_x</p:attrName>
                                        </p:attrNameLst>
                                      </p:cBhvr>
                                      <p:tavLst>
                                        <p:tav tm="0">
                                          <p:val>
                                            <p:fltVal val="0.5"/>
                                          </p:val>
                                        </p:tav>
                                        <p:tav tm="100000">
                                          <p:val>
                                            <p:strVal val="#ppt_x"/>
                                          </p:val>
                                        </p:tav>
                                      </p:tavLst>
                                    </p:anim>
                                    <p:anim calcmode="lin" valueType="num">
                                      <p:cBhvr>
                                        <p:cTn id="30" dur="2000" fill="hold"/>
                                        <p:tgtEl>
                                          <p:spTgt spid="7"/>
                                        </p:tgtEl>
                                        <p:attrNameLst>
                                          <p:attrName>ppt_y</p:attrName>
                                        </p:attrNameLst>
                                      </p:cBhvr>
                                      <p:tavLst>
                                        <p:tav tm="0">
                                          <p:val>
                                            <p:fltVal val="0.5"/>
                                          </p:val>
                                        </p:tav>
                                        <p:tav tm="100000">
                                          <p:val>
                                            <p:strVal val="#ppt_y"/>
                                          </p:val>
                                        </p:tav>
                                      </p:tavLst>
                                    </p:anim>
                                  </p:childTnLst>
                                </p:cTn>
                              </p:par>
                              <p:par>
                                <p:cTn id="31" presetID="23" presetClass="entr" presetSubtype="528"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p:cTn id="33" dur="2000" fill="hold"/>
                                        <p:tgtEl>
                                          <p:spTgt spid="8"/>
                                        </p:tgtEl>
                                        <p:attrNameLst>
                                          <p:attrName>ppt_w</p:attrName>
                                        </p:attrNameLst>
                                      </p:cBhvr>
                                      <p:tavLst>
                                        <p:tav tm="0">
                                          <p:val>
                                            <p:fltVal val="0"/>
                                          </p:val>
                                        </p:tav>
                                        <p:tav tm="100000">
                                          <p:val>
                                            <p:strVal val="#ppt_w"/>
                                          </p:val>
                                        </p:tav>
                                      </p:tavLst>
                                    </p:anim>
                                    <p:anim calcmode="lin" valueType="num">
                                      <p:cBhvr>
                                        <p:cTn id="34" dur="2000" fill="hold"/>
                                        <p:tgtEl>
                                          <p:spTgt spid="8"/>
                                        </p:tgtEl>
                                        <p:attrNameLst>
                                          <p:attrName>ppt_h</p:attrName>
                                        </p:attrNameLst>
                                      </p:cBhvr>
                                      <p:tavLst>
                                        <p:tav tm="0">
                                          <p:val>
                                            <p:fltVal val="0"/>
                                          </p:val>
                                        </p:tav>
                                        <p:tav tm="100000">
                                          <p:val>
                                            <p:strVal val="#ppt_h"/>
                                          </p:val>
                                        </p:tav>
                                      </p:tavLst>
                                    </p:anim>
                                    <p:anim calcmode="lin" valueType="num">
                                      <p:cBhvr>
                                        <p:cTn id="35" dur="2000" fill="hold"/>
                                        <p:tgtEl>
                                          <p:spTgt spid="8"/>
                                        </p:tgtEl>
                                        <p:attrNameLst>
                                          <p:attrName>ppt_x</p:attrName>
                                        </p:attrNameLst>
                                      </p:cBhvr>
                                      <p:tavLst>
                                        <p:tav tm="0">
                                          <p:val>
                                            <p:fltVal val="0.5"/>
                                          </p:val>
                                        </p:tav>
                                        <p:tav tm="100000">
                                          <p:val>
                                            <p:strVal val="#ppt_x"/>
                                          </p:val>
                                        </p:tav>
                                      </p:tavLst>
                                    </p:anim>
                                    <p:anim calcmode="lin" valueType="num">
                                      <p:cBhvr>
                                        <p:cTn id="36" dur="2000" fill="hold"/>
                                        <p:tgtEl>
                                          <p:spTgt spid="8"/>
                                        </p:tgtEl>
                                        <p:attrNameLst>
                                          <p:attrName>ppt_y</p:attrName>
                                        </p:attrNameLst>
                                      </p:cBhvr>
                                      <p:tavLst>
                                        <p:tav tm="0">
                                          <p:val>
                                            <p:fltVal val="0.5"/>
                                          </p:val>
                                        </p:tav>
                                        <p:tav tm="100000">
                                          <p:val>
                                            <p:strVal val="#ppt_y"/>
                                          </p:val>
                                        </p:tav>
                                      </p:tavLst>
                                    </p:anim>
                                  </p:childTnLst>
                                </p:cTn>
                              </p:par>
                              <p:par>
                                <p:cTn id="37" presetID="23" presetClass="entr" presetSubtype="528" fill="hold" nodeType="withEffect">
                                  <p:stCondLst>
                                    <p:cond delay="0"/>
                                  </p:stCondLst>
                                  <p:childTnLst>
                                    <p:set>
                                      <p:cBhvr>
                                        <p:cTn id="38" dur="1" fill="hold">
                                          <p:stCondLst>
                                            <p:cond delay="0"/>
                                          </p:stCondLst>
                                        </p:cTn>
                                        <p:tgtEl>
                                          <p:spTgt spid="9"/>
                                        </p:tgtEl>
                                        <p:attrNameLst>
                                          <p:attrName>style.visibility</p:attrName>
                                        </p:attrNameLst>
                                      </p:cBhvr>
                                      <p:to>
                                        <p:strVal val="visible"/>
                                      </p:to>
                                    </p:set>
                                    <p:anim calcmode="lin" valueType="num">
                                      <p:cBhvr>
                                        <p:cTn id="39" dur="2000" fill="hold"/>
                                        <p:tgtEl>
                                          <p:spTgt spid="9"/>
                                        </p:tgtEl>
                                        <p:attrNameLst>
                                          <p:attrName>ppt_w</p:attrName>
                                        </p:attrNameLst>
                                      </p:cBhvr>
                                      <p:tavLst>
                                        <p:tav tm="0">
                                          <p:val>
                                            <p:fltVal val="0"/>
                                          </p:val>
                                        </p:tav>
                                        <p:tav tm="100000">
                                          <p:val>
                                            <p:strVal val="#ppt_w"/>
                                          </p:val>
                                        </p:tav>
                                      </p:tavLst>
                                    </p:anim>
                                    <p:anim calcmode="lin" valueType="num">
                                      <p:cBhvr>
                                        <p:cTn id="40" dur="2000" fill="hold"/>
                                        <p:tgtEl>
                                          <p:spTgt spid="9"/>
                                        </p:tgtEl>
                                        <p:attrNameLst>
                                          <p:attrName>ppt_h</p:attrName>
                                        </p:attrNameLst>
                                      </p:cBhvr>
                                      <p:tavLst>
                                        <p:tav tm="0">
                                          <p:val>
                                            <p:fltVal val="0"/>
                                          </p:val>
                                        </p:tav>
                                        <p:tav tm="100000">
                                          <p:val>
                                            <p:strVal val="#ppt_h"/>
                                          </p:val>
                                        </p:tav>
                                      </p:tavLst>
                                    </p:anim>
                                    <p:anim calcmode="lin" valueType="num">
                                      <p:cBhvr>
                                        <p:cTn id="41" dur="2000" fill="hold"/>
                                        <p:tgtEl>
                                          <p:spTgt spid="9"/>
                                        </p:tgtEl>
                                        <p:attrNameLst>
                                          <p:attrName>ppt_x</p:attrName>
                                        </p:attrNameLst>
                                      </p:cBhvr>
                                      <p:tavLst>
                                        <p:tav tm="0">
                                          <p:val>
                                            <p:fltVal val="0.5"/>
                                          </p:val>
                                        </p:tav>
                                        <p:tav tm="100000">
                                          <p:val>
                                            <p:strVal val="#ppt_x"/>
                                          </p:val>
                                        </p:tav>
                                      </p:tavLst>
                                    </p:anim>
                                    <p:anim calcmode="lin" valueType="num">
                                      <p:cBhvr>
                                        <p:cTn id="42" dur="2000" fill="hold"/>
                                        <p:tgtEl>
                                          <p:spTgt spid="9"/>
                                        </p:tgtEl>
                                        <p:attrNameLst>
                                          <p:attrName>ppt_y</p:attrName>
                                        </p:attrNameLst>
                                      </p:cBhvr>
                                      <p:tavLst>
                                        <p:tav tm="0">
                                          <p:val>
                                            <p:fltVal val="0.5"/>
                                          </p:val>
                                        </p:tav>
                                        <p:tav tm="100000">
                                          <p:val>
                                            <p:strVal val="#ppt_y"/>
                                          </p:val>
                                        </p:tav>
                                      </p:tavLst>
                                    </p:anim>
                                  </p:childTnLst>
                                </p:cTn>
                              </p:par>
                              <p:par>
                                <p:cTn id="43" presetID="23" presetClass="entr" presetSubtype="528" fill="hold" nodeType="withEffect">
                                  <p:stCondLst>
                                    <p:cond delay="0"/>
                                  </p:stCondLst>
                                  <p:childTnLst>
                                    <p:set>
                                      <p:cBhvr>
                                        <p:cTn id="44" dur="1" fill="hold">
                                          <p:stCondLst>
                                            <p:cond delay="0"/>
                                          </p:stCondLst>
                                        </p:cTn>
                                        <p:tgtEl>
                                          <p:spTgt spid="10"/>
                                        </p:tgtEl>
                                        <p:attrNameLst>
                                          <p:attrName>style.visibility</p:attrName>
                                        </p:attrNameLst>
                                      </p:cBhvr>
                                      <p:to>
                                        <p:strVal val="visible"/>
                                      </p:to>
                                    </p:set>
                                    <p:anim calcmode="lin" valueType="num">
                                      <p:cBhvr>
                                        <p:cTn id="45" dur="2000" fill="hold"/>
                                        <p:tgtEl>
                                          <p:spTgt spid="10"/>
                                        </p:tgtEl>
                                        <p:attrNameLst>
                                          <p:attrName>ppt_w</p:attrName>
                                        </p:attrNameLst>
                                      </p:cBhvr>
                                      <p:tavLst>
                                        <p:tav tm="0">
                                          <p:val>
                                            <p:fltVal val="0"/>
                                          </p:val>
                                        </p:tav>
                                        <p:tav tm="100000">
                                          <p:val>
                                            <p:strVal val="#ppt_w"/>
                                          </p:val>
                                        </p:tav>
                                      </p:tavLst>
                                    </p:anim>
                                    <p:anim calcmode="lin" valueType="num">
                                      <p:cBhvr>
                                        <p:cTn id="46" dur="2000" fill="hold"/>
                                        <p:tgtEl>
                                          <p:spTgt spid="10"/>
                                        </p:tgtEl>
                                        <p:attrNameLst>
                                          <p:attrName>ppt_h</p:attrName>
                                        </p:attrNameLst>
                                      </p:cBhvr>
                                      <p:tavLst>
                                        <p:tav tm="0">
                                          <p:val>
                                            <p:fltVal val="0"/>
                                          </p:val>
                                        </p:tav>
                                        <p:tav tm="100000">
                                          <p:val>
                                            <p:strVal val="#ppt_h"/>
                                          </p:val>
                                        </p:tav>
                                      </p:tavLst>
                                    </p:anim>
                                    <p:anim calcmode="lin" valueType="num">
                                      <p:cBhvr>
                                        <p:cTn id="47" dur="2000" fill="hold"/>
                                        <p:tgtEl>
                                          <p:spTgt spid="10"/>
                                        </p:tgtEl>
                                        <p:attrNameLst>
                                          <p:attrName>ppt_x</p:attrName>
                                        </p:attrNameLst>
                                      </p:cBhvr>
                                      <p:tavLst>
                                        <p:tav tm="0">
                                          <p:val>
                                            <p:fltVal val="0.5"/>
                                          </p:val>
                                        </p:tav>
                                        <p:tav tm="100000">
                                          <p:val>
                                            <p:strVal val="#ppt_x"/>
                                          </p:val>
                                        </p:tav>
                                      </p:tavLst>
                                    </p:anim>
                                    <p:anim calcmode="lin" valueType="num">
                                      <p:cBhvr>
                                        <p:cTn id="48" dur="2000" fill="hold"/>
                                        <p:tgtEl>
                                          <p:spTgt spid="10"/>
                                        </p:tgtEl>
                                        <p:attrNameLst>
                                          <p:attrName>ppt_y</p:attrName>
                                        </p:attrNameLst>
                                      </p:cBhvr>
                                      <p:tavLst>
                                        <p:tav tm="0">
                                          <p:val>
                                            <p:fltVal val="0.5"/>
                                          </p:val>
                                        </p:tav>
                                        <p:tav tm="100000">
                                          <p:val>
                                            <p:strVal val="#ppt_y"/>
                                          </p:val>
                                        </p:tav>
                                      </p:tavLst>
                                    </p:anim>
                                  </p:childTnLst>
                                </p:cTn>
                              </p:par>
                              <p:par>
                                <p:cTn id="49" presetID="23" presetClass="entr" presetSubtype="528" fill="hold" nodeType="withEffect">
                                  <p:stCondLst>
                                    <p:cond delay="0"/>
                                  </p:stCondLst>
                                  <p:childTnLst>
                                    <p:set>
                                      <p:cBhvr>
                                        <p:cTn id="50" dur="1" fill="hold">
                                          <p:stCondLst>
                                            <p:cond delay="0"/>
                                          </p:stCondLst>
                                        </p:cTn>
                                        <p:tgtEl>
                                          <p:spTgt spid="11"/>
                                        </p:tgtEl>
                                        <p:attrNameLst>
                                          <p:attrName>style.visibility</p:attrName>
                                        </p:attrNameLst>
                                      </p:cBhvr>
                                      <p:to>
                                        <p:strVal val="visible"/>
                                      </p:to>
                                    </p:set>
                                    <p:anim calcmode="lin" valueType="num">
                                      <p:cBhvr>
                                        <p:cTn id="51" dur="2000" fill="hold"/>
                                        <p:tgtEl>
                                          <p:spTgt spid="11"/>
                                        </p:tgtEl>
                                        <p:attrNameLst>
                                          <p:attrName>ppt_w</p:attrName>
                                        </p:attrNameLst>
                                      </p:cBhvr>
                                      <p:tavLst>
                                        <p:tav tm="0">
                                          <p:val>
                                            <p:fltVal val="0"/>
                                          </p:val>
                                        </p:tav>
                                        <p:tav tm="100000">
                                          <p:val>
                                            <p:strVal val="#ppt_w"/>
                                          </p:val>
                                        </p:tav>
                                      </p:tavLst>
                                    </p:anim>
                                    <p:anim calcmode="lin" valueType="num">
                                      <p:cBhvr>
                                        <p:cTn id="52" dur="2000" fill="hold"/>
                                        <p:tgtEl>
                                          <p:spTgt spid="11"/>
                                        </p:tgtEl>
                                        <p:attrNameLst>
                                          <p:attrName>ppt_h</p:attrName>
                                        </p:attrNameLst>
                                      </p:cBhvr>
                                      <p:tavLst>
                                        <p:tav tm="0">
                                          <p:val>
                                            <p:fltVal val="0"/>
                                          </p:val>
                                        </p:tav>
                                        <p:tav tm="100000">
                                          <p:val>
                                            <p:strVal val="#ppt_h"/>
                                          </p:val>
                                        </p:tav>
                                      </p:tavLst>
                                    </p:anim>
                                    <p:anim calcmode="lin" valueType="num">
                                      <p:cBhvr>
                                        <p:cTn id="53" dur="2000" fill="hold"/>
                                        <p:tgtEl>
                                          <p:spTgt spid="11"/>
                                        </p:tgtEl>
                                        <p:attrNameLst>
                                          <p:attrName>ppt_x</p:attrName>
                                        </p:attrNameLst>
                                      </p:cBhvr>
                                      <p:tavLst>
                                        <p:tav tm="0">
                                          <p:val>
                                            <p:fltVal val="0.5"/>
                                          </p:val>
                                        </p:tav>
                                        <p:tav tm="100000">
                                          <p:val>
                                            <p:strVal val="#ppt_x"/>
                                          </p:val>
                                        </p:tav>
                                      </p:tavLst>
                                    </p:anim>
                                    <p:anim calcmode="lin" valueType="num">
                                      <p:cBhvr>
                                        <p:cTn id="54" dur="2000" fill="hold"/>
                                        <p:tgtEl>
                                          <p:spTgt spid="11"/>
                                        </p:tgtEl>
                                        <p:attrNameLst>
                                          <p:attrName>ppt_y</p:attrName>
                                        </p:attrNameLst>
                                      </p:cBhvr>
                                      <p:tavLst>
                                        <p:tav tm="0">
                                          <p:val>
                                            <p:fltVal val="0.5"/>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11"/>
                                        </p:tgtEl>
                                        <p:attrNameLst>
                                          <p:attrName>r</p:attrName>
                                        </p:attrNameLst>
                                      </p:cBhvr>
                                    </p:animRot>
                                  </p:childTnLst>
                                </p:cTn>
                              </p:par>
                            </p:childTnLst>
                          </p:cTn>
                        </p:par>
                        <p:par>
                          <p:cTn id="71" fill="hold">
                            <p:stCondLst>
                              <p:cond delay="4000"/>
                            </p:stCondLst>
                            <p:childTnLst>
                              <p:par>
                                <p:cTn id="72" presetID="23" presetClass="exit" presetSubtype="544" fill="hold" nodeType="afterEffect">
                                  <p:stCondLst>
                                    <p:cond delay="0"/>
                                  </p:stCondLst>
                                  <p:childTnLst>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fltVal val="0"/>
                                          </p:val>
                                        </p:tav>
                                      </p:tavLst>
                                    </p:anim>
                                    <p:anim calcmode="lin" valueType="num">
                                      <p:cBhvr>
                                        <p:cTn id="75" dur="2000"/>
                                        <p:tgtEl>
                                          <p:spTgt spid="4"/>
                                        </p:tgtEl>
                                        <p:attrNameLst>
                                          <p:attrName>ppt_x</p:attrName>
                                        </p:attrNameLst>
                                      </p:cBhvr>
                                      <p:tavLst>
                                        <p:tav tm="0">
                                          <p:val>
                                            <p:strVal val="ppt_x"/>
                                          </p:val>
                                        </p:tav>
                                        <p:tav tm="100000">
                                          <p:val>
                                            <p:fltVal val="0.5"/>
                                          </p:val>
                                        </p:tav>
                                      </p:tavLst>
                                    </p:anim>
                                    <p:anim calcmode="lin" valueType="num">
                                      <p:cBhvr>
                                        <p:cTn id="76" dur="2000"/>
                                        <p:tgtEl>
                                          <p:spTgt spid="4"/>
                                        </p:tgtEl>
                                        <p:attrNameLst>
                                          <p:attrName>ppt_y</p:attrName>
                                        </p:attrNameLst>
                                      </p:cBhvr>
                                      <p:tavLst>
                                        <p:tav tm="0">
                                          <p:val>
                                            <p:strVal val="ppt_y"/>
                                          </p:val>
                                        </p:tav>
                                        <p:tav tm="100000">
                                          <p:val>
                                            <p:fltVal val="0.5"/>
                                          </p:val>
                                        </p:tav>
                                      </p:tavLst>
                                    </p:anim>
                                    <p:set>
                                      <p:cBhvr>
                                        <p:cTn id="77" dur="1" fill="hold">
                                          <p:stCondLst>
                                            <p:cond delay="1999"/>
                                          </p:stCondLst>
                                        </p:cTn>
                                        <p:tgtEl>
                                          <p:spTgt spid="4"/>
                                        </p:tgtEl>
                                        <p:attrNameLst>
                                          <p:attrName>style.visibility</p:attrName>
                                        </p:attrNameLst>
                                      </p:cBhvr>
                                      <p:to>
                                        <p:strVal val="hidden"/>
                                      </p:to>
                                    </p:set>
                                  </p:childTnLst>
                                </p:cTn>
                              </p:par>
                              <p:par>
                                <p:cTn id="78" presetID="23" presetClass="exit" presetSubtype="544" fill="hold" nodeType="withEffect">
                                  <p:stCondLst>
                                    <p:cond delay="0"/>
                                  </p:stCondLst>
                                  <p:childTnLst>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fltVal val="0"/>
                                          </p:val>
                                        </p:tav>
                                      </p:tavLst>
                                    </p:anim>
                                    <p:anim calcmode="lin" valueType="num">
                                      <p:cBhvr>
                                        <p:cTn id="81" dur="2000"/>
                                        <p:tgtEl>
                                          <p:spTgt spid="5"/>
                                        </p:tgtEl>
                                        <p:attrNameLst>
                                          <p:attrName>ppt_x</p:attrName>
                                        </p:attrNameLst>
                                      </p:cBhvr>
                                      <p:tavLst>
                                        <p:tav tm="0">
                                          <p:val>
                                            <p:strVal val="ppt_x"/>
                                          </p:val>
                                        </p:tav>
                                        <p:tav tm="100000">
                                          <p:val>
                                            <p:fltVal val="0.5"/>
                                          </p:val>
                                        </p:tav>
                                      </p:tavLst>
                                    </p:anim>
                                    <p:anim calcmode="lin" valueType="num">
                                      <p:cBhvr>
                                        <p:cTn id="82" dur="2000"/>
                                        <p:tgtEl>
                                          <p:spTgt spid="5"/>
                                        </p:tgtEl>
                                        <p:attrNameLst>
                                          <p:attrName>ppt_y</p:attrName>
                                        </p:attrNameLst>
                                      </p:cBhvr>
                                      <p:tavLst>
                                        <p:tav tm="0">
                                          <p:val>
                                            <p:strVal val="ppt_y"/>
                                          </p:val>
                                        </p:tav>
                                        <p:tav tm="100000">
                                          <p:val>
                                            <p:fltVal val="0.5"/>
                                          </p:val>
                                        </p:tav>
                                      </p:tavLst>
                                    </p:anim>
                                    <p:set>
                                      <p:cBhvr>
                                        <p:cTn id="83" dur="1" fill="hold">
                                          <p:stCondLst>
                                            <p:cond delay="1999"/>
                                          </p:stCondLst>
                                        </p:cTn>
                                        <p:tgtEl>
                                          <p:spTgt spid="5"/>
                                        </p:tgtEl>
                                        <p:attrNameLst>
                                          <p:attrName>style.visibility</p:attrName>
                                        </p:attrNameLst>
                                      </p:cBhvr>
                                      <p:to>
                                        <p:strVal val="hidden"/>
                                      </p:to>
                                    </p:set>
                                  </p:childTnLst>
                                </p:cTn>
                              </p:par>
                              <p:par>
                                <p:cTn id="84" presetID="23" presetClass="exit" presetSubtype="544" fill="hold" nodeType="withEffect">
                                  <p:stCondLst>
                                    <p:cond delay="0"/>
                                  </p:stCondLst>
                                  <p:childTnLst>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fltVal val="0"/>
                                          </p:val>
                                        </p:tav>
                                      </p:tavLst>
                                    </p:anim>
                                    <p:anim calcmode="lin" valueType="num">
                                      <p:cBhvr>
                                        <p:cTn id="87" dur="2000"/>
                                        <p:tgtEl>
                                          <p:spTgt spid="6"/>
                                        </p:tgtEl>
                                        <p:attrNameLst>
                                          <p:attrName>ppt_x</p:attrName>
                                        </p:attrNameLst>
                                      </p:cBhvr>
                                      <p:tavLst>
                                        <p:tav tm="0">
                                          <p:val>
                                            <p:strVal val="ppt_x"/>
                                          </p:val>
                                        </p:tav>
                                        <p:tav tm="100000">
                                          <p:val>
                                            <p:fltVal val="0.5"/>
                                          </p:val>
                                        </p:tav>
                                      </p:tavLst>
                                    </p:anim>
                                    <p:anim calcmode="lin" valueType="num">
                                      <p:cBhvr>
                                        <p:cTn id="88" dur="2000"/>
                                        <p:tgtEl>
                                          <p:spTgt spid="6"/>
                                        </p:tgtEl>
                                        <p:attrNameLst>
                                          <p:attrName>ppt_y</p:attrName>
                                        </p:attrNameLst>
                                      </p:cBhvr>
                                      <p:tavLst>
                                        <p:tav tm="0">
                                          <p:val>
                                            <p:strVal val="ppt_y"/>
                                          </p:val>
                                        </p:tav>
                                        <p:tav tm="100000">
                                          <p:val>
                                            <p:fltVal val="0.5"/>
                                          </p:val>
                                        </p:tav>
                                      </p:tavLst>
                                    </p:anim>
                                    <p:set>
                                      <p:cBhvr>
                                        <p:cTn id="89" dur="1" fill="hold">
                                          <p:stCondLst>
                                            <p:cond delay="1999"/>
                                          </p:stCondLst>
                                        </p:cTn>
                                        <p:tgtEl>
                                          <p:spTgt spid="6"/>
                                        </p:tgtEl>
                                        <p:attrNameLst>
                                          <p:attrName>style.visibility</p:attrName>
                                        </p:attrNameLst>
                                      </p:cBhvr>
                                      <p:to>
                                        <p:strVal val="hidden"/>
                                      </p:to>
                                    </p:set>
                                  </p:childTnLst>
                                </p:cTn>
                              </p:par>
                              <p:par>
                                <p:cTn id="90" presetID="23" presetClass="exit" presetSubtype="544" fill="hold" nodeType="withEffect">
                                  <p:stCondLst>
                                    <p:cond delay="0"/>
                                  </p:stCondLst>
                                  <p:childTnLst>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fltVal val="0"/>
                                          </p:val>
                                        </p:tav>
                                      </p:tavLst>
                                    </p:anim>
                                    <p:anim calcmode="lin" valueType="num">
                                      <p:cBhvr>
                                        <p:cTn id="93" dur="2000"/>
                                        <p:tgtEl>
                                          <p:spTgt spid="7"/>
                                        </p:tgtEl>
                                        <p:attrNameLst>
                                          <p:attrName>ppt_x</p:attrName>
                                        </p:attrNameLst>
                                      </p:cBhvr>
                                      <p:tavLst>
                                        <p:tav tm="0">
                                          <p:val>
                                            <p:strVal val="ppt_x"/>
                                          </p:val>
                                        </p:tav>
                                        <p:tav tm="100000">
                                          <p:val>
                                            <p:fltVal val="0.5"/>
                                          </p:val>
                                        </p:tav>
                                      </p:tavLst>
                                    </p:anim>
                                    <p:anim calcmode="lin" valueType="num">
                                      <p:cBhvr>
                                        <p:cTn id="94" dur="2000"/>
                                        <p:tgtEl>
                                          <p:spTgt spid="7"/>
                                        </p:tgtEl>
                                        <p:attrNameLst>
                                          <p:attrName>ppt_y</p:attrName>
                                        </p:attrNameLst>
                                      </p:cBhvr>
                                      <p:tavLst>
                                        <p:tav tm="0">
                                          <p:val>
                                            <p:strVal val="ppt_y"/>
                                          </p:val>
                                        </p:tav>
                                        <p:tav tm="100000">
                                          <p:val>
                                            <p:fltVal val="0.5"/>
                                          </p:val>
                                        </p:tav>
                                      </p:tavLst>
                                    </p:anim>
                                    <p:set>
                                      <p:cBhvr>
                                        <p:cTn id="95" dur="1" fill="hold">
                                          <p:stCondLst>
                                            <p:cond delay="1999"/>
                                          </p:stCondLst>
                                        </p:cTn>
                                        <p:tgtEl>
                                          <p:spTgt spid="7"/>
                                        </p:tgtEl>
                                        <p:attrNameLst>
                                          <p:attrName>style.visibility</p:attrName>
                                        </p:attrNameLst>
                                      </p:cBhvr>
                                      <p:to>
                                        <p:strVal val="hidden"/>
                                      </p:to>
                                    </p:set>
                                  </p:childTnLst>
                                </p:cTn>
                              </p:par>
                              <p:par>
                                <p:cTn id="96" presetID="23" presetClass="exit" presetSubtype="544" fill="hold" nodeType="withEffect">
                                  <p:stCondLst>
                                    <p:cond delay="0"/>
                                  </p:stCondLst>
                                  <p:childTnLst>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fltVal val="0"/>
                                          </p:val>
                                        </p:tav>
                                      </p:tavLst>
                                    </p:anim>
                                    <p:anim calcmode="lin" valueType="num">
                                      <p:cBhvr>
                                        <p:cTn id="99" dur="2000"/>
                                        <p:tgtEl>
                                          <p:spTgt spid="8"/>
                                        </p:tgtEl>
                                        <p:attrNameLst>
                                          <p:attrName>ppt_x</p:attrName>
                                        </p:attrNameLst>
                                      </p:cBhvr>
                                      <p:tavLst>
                                        <p:tav tm="0">
                                          <p:val>
                                            <p:strVal val="ppt_x"/>
                                          </p:val>
                                        </p:tav>
                                        <p:tav tm="100000">
                                          <p:val>
                                            <p:fltVal val="0.5"/>
                                          </p:val>
                                        </p:tav>
                                      </p:tavLst>
                                    </p:anim>
                                    <p:anim calcmode="lin" valueType="num">
                                      <p:cBhvr>
                                        <p:cTn id="100" dur="2000"/>
                                        <p:tgtEl>
                                          <p:spTgt spid="8"/>
                                        </p:tgtEl>
                                        <p:attrNameLst>
                                          <p:attrName>ppt_y</p:attrName>
                                        </p:attrNameLst>
                                      </p:cBhvr>
                                      <p:tavLst>
                                        <p:tav tm="0">
                                          <p:val>
                                            <p:strVal val="ppt_y"/>
                                          </p:val>
                                        </p:tav>
                                        <p:tav tm="100000">
                                          <p:val>
                                            <p:fltVal val="0.5"/>
                                          </p:val>
                                        </p:tav>
                                      </p:tavLst>
                                    </p:anim>
                                    <p:set>
                                      <p:cBhvr>
                                        <p:cTn id="101" dur="1" fill="hold">
                                          <p:stCondLst>
                                            <p:cond delay="1999"/>
                                          </p:stCondLst>
                                        </p:cTn>
                                        <p:tgtEl>
                                          <p:spTgt spid="8"/>
                                        </p:tgtEl>
                                        <p:attrNameLst>
                                          <p:attrName>style.visibility</p:attrName>
                                        </p:attrNameLst>
                                      </p:cBhvr>
                                      <p:to>
                                        <p:strVal val="hidden"/>
                                      </p:to>
                                    </p:set>
                                  </p:childTnLst>
                                </p:cTn>
                              </p:par>
                              <p:par>
                                <p:cTn id="102" presetID="23" presetClass="exit" presetSubtype="544" fill="hold" nodeType="withEffect">
                                  <p:stCondLst>
                                    <p:cond delay="0"/>
                                  </p:stCondLst>
                                  <p:childTnLst>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fltVal val="0"/>
                                          </p:val>
                                        </p:tav>
                                      </p:tavLst>
                                    </p:anim>
                                    <p:anim calcmode="lin" valueType="num">
                                      <p:cBhvr>
                                        <p:cTn id="105" dur="2000"/>
                                        <p:tgtEl>
                                          <p:spTgt spid="9"/>
                                        </p:tgtEl>
                                        <p:attrNameLst>
                                          <p:attrName>ppt_x</p:attrName>
                                        </p:attrNameLst>
                                      </p:cBhvr>
                                      <p:tavLst>
                                        <p:tav tm="0">
                                          <p:val>
                                            <p:strVal val="ppt_x"/>
                                          </p:val>
                                        </p:tav>
                                        <p:tav tm="100000">
                                          <p:val>
                                            <p:fltVal val="0.5"/>
                                          </p:val>
                                        </p:tav>
                                      </p:tavLst>
                                    </p:anim>
                                    <p:anim calcmode="lin" valueType="num">
                                      <p:cBhvr>
                                        <p:cTn id="106" dur="2000"/>
                                        <p:tgtEl>
                                          <p:spTgt spid="9"/>
                                        </p:tgtEl>
                                        <p:attrNameLst>
                                          <p:attrName>ppt_y</p:attrName>
                                        </p:attrNameLst>
                                      </p:cBhvr>
                                      <p:tavLst>
                                        <p:tav tm="0">
                                          <p:val>
                                            <p:strVal val="ppt_y"/>
                                          </p:val>
                                        </p:tav>
                                        <p:tav tm="100000">
                                          <p:val>
                                            <p:fltVal val="0.5"/>
                                          </p:val>
                                        </p:tav>
                                      </p:tavLst>
                                    </p:anim>
                                    <p:set>
                                      <p:cBhvr>
                                        <p:cTn id="107" dur="1" fill="hold">
                                          <p:stCondLst>
                                            <p:cond delay="1999"/>
                                          </p:stCondLst>
                                        </p:cTn>
                                        <p:tgtEl>
                                          <p:spTgt spid="9"/>
                                        </p:tgtEl>
                                        <p:attrNameLst>
                                          <p:attrName>style.visibility</p:attrName>
                                        </p:attrNameLst>
                                      </p:cBhvr>
                                      <p:to>
                                        <p:strVal val="hidden"/>
                                      </p:to>
                                    </p:set>
                                  </p:childTnLst>
                                </p:cTn>
                              </p:par>
                              <p:par>
                                <p:cTn id="108" presetID="23" presetClass="exit" presetSubtype="544" fill="hold" nodeType="withEffect">
                                  <p:stCondLst>
                                    <p:cond delay="0"/>
                                  </p:stCondLst>
                                  <p:childTnLst>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fltVal val="0"/>
                                          </p:val>
                                        </p:tav>
                                      </p:tavLst>
                                    </p:anim>
                                    <p:anim calcmode="lin" valueType="num">
                                      <p:cBhvr>
                                        <p:cTn id="111" dur="2000"/>
                                        <p:tgtEl>
                                          <p:spTgt spid="10"/>
                                        </p:tgtEl>
                                        <p:attrNameLst>
                                          <p:attrName>ppt_x</p:attrName>
                                        </p:attrNameLst>
                                      </p:cBhvr>
                                      <p:tavLst>
                                        <p:tav tm="0">
                                          <p:val>
                                            <p:strVal val="ppt_x"/>
                                          </p:val>
                                        </p:tav>
                                        <p:tav tm="100000">
                                          <p:val>
                                            <p:fltVal val="0.5"/>
                                          </p:val>
                                        </p:tav>
                                      </p:tavLst>
                                    </p:anim>
                                    <p:anim calcmode="lin" valueType="num">
                                      <p:cBhvr>
                                        <p:cTn id="112" dur="2000"/>
                                        <p:tgtEl>
                                          <p:spTgt spid="10"/>
                                        </p:tgtEl>
                                        <p:attrNameLst>
                                          <p:attrName>ppt_y</p:attrName>
                                        </p:attrNameLst>
                                      </p:cBhvr>
                                      <p:tavLst>
                                        <p:tav tm="0">
                                          <p:val>
                                            <p:strVal val="ppt_y"/>
                                          </p:val>
                                        </p:tav>
                                        <p:tav tm="100000">
                                          <p:val>
                                            <p:fltVal val="0.5"/>
                                          </p:val>
                                        </p:tav>
                                      </p:tavLst>
                                    </p:anim>
                                    <p:set>
                                      <p:cBhvr>
                                        <p:cTn id="113" dur="1" fill="hold">
                                          <p:stCondLst>
                                            <p:cond delay="1999"/>
                                          </p:stCondLst>
                                        </p:cTn>
                                        <p:tgtEl>
                                          <p:spTgt spid="10"/>
                                        </p:tgtEl>
                                        <p:attrNameLst>
                                          <p:attrName>style.visibility</p:attrName>
                                        </p:attrNameLst>
                                      </p:cBhvr>
                                      <p:to>
                                        <p:strVal val="hidden"/>
                                      </p:to>
                                    </p:set>
                                  </p:childTnLst>
                                </p:cTn>
                              </p:par>
                              <p:par>
                                <p:cTn id="114" presetID="23" presetClass="exit" presetSubtype="544" fill="hold" nodeType="withEffect">
                                  <p:stCondLst>
                                    <p:cond delay="0"/>
                                  </p:stCondLst>
                                  <p:childTnLst>
                                    <p:anim calcmode="lin" valueType="num">
                                      <p:cBhvr>
                                        <p:cTn id="115" dur="2000"/>
                                        <p:tgtEl>
                                          <p:spTgt spid="11"/>
                                        </p:tgtEl>
                                        <p:attrNameLst>
                                          <p:attrName>ppt_w</p:attrName>
                                        </p:attrNameLst>
                                      </p:cBhvr>
                                      <p:tavLst>
                                        <p:tav tm="0">
                                          <p:val>
                                            <p:strVal val="ppt_w"/>
                                          </p:val>
                                        </p:tav>
                                        <p:tav tm="100000">
                                          <p:val>
                                            <p:fltVal val="0"/>
                                          </p:val>
                                        </p:tav>
                                      </p:tavLst>
                                    </p:anim>
                                    <p:anim calcmode="lin" valueType="num">
                                      <p:cBhvr>
                                        <p:cTn id="116" dur="2000"/>
                                        <p:tgtEl>
                                          <p:spTgt spid="11"/>
                                        </p:tgtEl>
                                        <p:attrNameLst>
                                          <p:attrName>ppt_h</p:attrName>
                                        </p:attrNameLst>
                                      </p:cBhvr>
                                      <p:tavLst>
                                        <p:tav tm="0">
                                          <p:val>
                                            <p:strVal val="ppt_h"/>
                                          </p:val>
                                        </p:tav>
                                        <p:tav tm="100000">
                                          <p:val>
                                            <p:fltVal val="0"/>
                                          </p:val>
                                        </p:tav>
                                      </p:tavLst>
                                    </p:anim>
                                    <p:anim calcmode="lin" valueType="num">
                                      <p:cBhvr>
                                        <p:cTn id="117" dur="2000"/>
                                        <p:tgtEl>
                                          <p:spTgt spid="11"/>
                                        </p:tgtEl>
                                        <p:attrNameLst>
                                          <p:attrName>ppt_x</p:attrName>
                                        </p:attrNameLst>
                                      </p:cBhvr>
                                      <p:tavLst>
                                        <p:tav tm="0">
                                          <p:val>
                                            <p:strVal val="ppt_x"/>
                                          </p:val>
                                        </p:tav>
                                        <p:tav tm="100000">
                                          <p:val>
                                            <p:fltVal val="0.5"/>
                                          </p:val>
                                        </p:tav>
                                      </p:tavLst>
                                    </p:anim>
                                    <p:anim calcmode="lin" valueType="num">
                                      <p:cBhvr>
                                        <p:cTn id="118" dur="2000"/>
                                        <p:tgtEl>
                                          <p:spTgt spid="11"/>
                                        </p:tgtEl>
                                        <p:attrNameLst>
                                          <p:attrName>ppt_y</p:attrName>
                                        </p:attrNameLst>
                                      </p:cBhvr>
                                      <p:tavLst>
                                        <p:tav tm="0">
                                          <p:val>
                                            <p:strVal val="ppt_y"/>
                                          </p:val>
                                        </p:tav>
                                        <p:tav tm="100000">
                                          <p:val>
                                            <p:fltVal val="0.5"/>
                                          </p:val>
                                        </p:tav>
                                      </p:tavLst>
                                    </p:anim>
                                    <p:set>
                                      <p:cBhvr>
                                        <p:cTn id="119" dur="1" fill="hold">
                                          <p:stCondLst>
                                            <p:cond delay="1999"/>
                                          </p:stCondLst>
                                        </p:cTn>
                                        <p:tgtEl>
                                          <p:spTgt spid="11"/>
                                        </p:tgtEl>
                                        <p:attrNameLst>
                                          <p:attrName>style.visibility</p:attrName>
                                        </p:attrNameLst>
                                      </p:cBhvr>
                                      <p:to>
                                        <p:strVal val="hidden"/>
                                      </p:to>
                                    </p:set>
                                  </p:childTnLst>
                                </p:cTn>
                              </p:par>
                              <p:par>
                                <p:cTn id="120" presetID="8" presetClass="emph" presetSubtype="0" autoRev="1" fill="hold" nodeType="withEffect">
                                  <p:stCondLst>
                                    <p:cond delay="0"/>
                                  </p:stCondLst>
                                  <p:childTnLst>
                                    <p:animRot by="-21600000">
                                      <p:cBhvr>
                                        <p:cTn id="121" dur="2000" fill="hold"/>
                                        <p:tgtEl>
                                          <p:spTgt spid="4"/>
                                        </p:tgtEl>
                                        <p:attrNameLst>
                                          <p:attrName>r</p:attrName>
                                        </p:attrNameLst>
                                      </p:cBhvr>
                                    </p:animRot>
                                  </p:childTnLst>
                                </p:cTn>
                              </p:par>
                              <p:par>
                                <p:cTn id="122" presetID="8" presetClass="emph" presetSubtype="0" autoRev="1" fill="hold" nodeType="withEffect">
                                  <p:stCondLst>
                                    <p:cond delay="0"/>
                                  </p:stCondLst>
                                  <p:childTnLst>
                                    <p:animRot by="-21600000">
                                      <p:cBhvr>
                                        <p:cTn id="123" dur="2000" fill="hold"/>
                                        <p:tgtEl>
                                          <p:spTgt spid="5"/>
                                        </p:tgtEl>
                                        <p:attrNameLst>
                                          <p:attrName>r</p:attrName>
                                        </p:attrNameLst>
                                      </p:cBhvr>
                                    </p:animRot>
                                  </p:childTnLst>
                                </p:cTn>
                              </p:par>
                              <p:par>
                                <p:cTn id="124" presetID="8" presetClass="emph" presetSubtype="0" autoRev="1" fill="hold" nodeType="withEffect">
                                  <p:stCondLst>
                                    <p:cond delay="0"/>
                                  </p:stCondLst>
                                  <p:childTnLst>
                                    <p:animRot by="-21600000">
                                      <p:cBhvr>
                                        <p:cTn id="125" dur="2000" fill="hold"/>
                                        <p:tgtEl>
                                          <p:spTgt spid="6"/>
                                        </p:tgtEl>
                                        <p:attrNameLst>
                                          <p:attrName>r</p:attrName>
                                        </p:attrNameLst>
                                      </p:cBhvr>
                                    </p:animRot>
                                  </p:childTnLst>
                                </p:cTn>
                              </p:par>
                              <p:par>
                                <p:cTn id="126" presetID="8" presetClass="emph" presetSubtype="0" autoRev="1" fill="hold" nodeType="withEffect">
                                  <p:stCondLst>
                                    <p:cond delay="0"/>
                                  </p:stCondLst>
                                  <p:childTnLst>
                                    <p:animRot by="-21600000">
                                      <p:cBhvr>
                                        <p:cTn id="127" dur="2000" fill="hold"/>
                                        <p:tgtEl>
                                          <p:spTgt spid="7"/>
                                        </p:tgtEl>
                                        <p:attrNameLst>
                                          <p:attrName>r</p:attrName>
                                        </p:attrNameLst>
                                      </p:cBhvr>
                                    </p:animRot>
                                  </p:childTnLst>
                                </p:cTn>
                              </p:par>
                              <p:par>
                                <p:cTn id="128" presetID="8" presetClass="emph" presetSubtype="0" autoRev="1" fill="hold" nodeType="withEffect">
                                  <p:stCondLst>
                                    <p:cond delay="0"/>
                                  </p:stCondLst>
                                  <p:childTnLst>
                                    <p:animRot by="-21600000">
                                      <p:cBhvr>
                                        <p:cTn id="129" dur="2000" fill="hold"/>
                                        <p:tgtEl>
                                          <p:spTgt spid="8"/>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9"/>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23" presetClass="entr" presetSubtype="288"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strVal val="4/3*#ppt_w"/>
                                          </p:val>
                                        </p:tav>
                                        <p:tav tm="100000">
                                          <p:val>
                                            <p:strVal val="#ppt_w"/>
                                          </p:val>
                                        </p:tav>
                                      </p:tavLst>
                                    </p:anim>
                                    <p:anim calcmode="lin" valueType="num">
                                      <p:cBhvr>
                                        <p:cTn id="139" dur="2000" fill="hold"/>
                                        <p:tgtEl>
                                          <p:spTgt spid="2"/>
                                        </p:tgtEl>
                                        <p:attrNameLst>
                                          <p:attrName>ppt_h</p:attrName>
                                        </p:attrNameLst>
                                      </p:cBhvr>
                                      <p:tavLst>
                                        <p:tav tm="0">
                                          <p:val>
                                            <p:strVal val="4/3*#ppt_h"/>
                                          </p:val>
                                        </p:tav>
                                        <p:tav tm="100000">
                                          <p:val>
                                            <p:strVal val="#ppt_h"/>
                                          </p:val>
                                        </p:tav>
                                      </p:tavLst>
                                    </p:anim>
                                  </p:childTnLst>
                                </p:cTn>
                              </p:par>
                              <p:par>
                                <p:cTn id="140" presetID="21" presetClass="entr" presetSubtype="8" fill="hold" nodeType="withEffect">
                                  <p:stCondLst>
                                    <p:cond delay="0"/>
                                  </p:stCondLst>
                                  <p:childTnLst>
                                    <p:set>
                                      <p:cBhvr>
                                        <p:cTn id="141" dur="1" fill="hold">
                                          <p:stCondLst>
                                            <p:cond delay="0"/>
                                          </p:stCondLst>
                                        </p:cTn>
                                        <p:tgtEl>
                                          <p:spTgt spid="2"/>
                                        </p:tgtEl>
                                        <p:attrNameLst>
                                          <p:attrName>style.visibility</p:attrName>
                                        </p:attrNameLst>
                                      </p:cBhvr>
                                      <p:to>
                                        <p:strVal val="visible"/>
                                      </p:to>
                                    </p:set>
                                    <p:animEffect transition="in" filter="wheel(8)">
                                      <p:cBhvr>
                                        <p:cTn id="142"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428728" y="1928808"/>
            <a:ext cx="6143668" cy="1477328"/>
          </a:xfrm>
          <a:prstGeom prst="rect">
            <a:avLst/>
          </a:prstGeom>
          <a:noFill/>
        </p:spPr>
        <p:txBody>
          <a:bodyPr wrap="square" rtlCol="0">
            <a:spAutoFit/>
          </a:bodyPr>
          <a:lstStyle/>
          <a:p>
            <a:pPr algn="ctr"/>
            <a:r>
              <a:rPr lang="es-PE" b="1" dirty="0" smtClean="0">
                <a:solidFill>
                  <a:srgbClr val="6B3305"/>
                </a:solidFill>
              </a:rPr>
              <a:t>“Reconoce con orgullo tus logros y avances” Mira hacia atrás y ve tu recorrido, amorosamente reconoce cualquier avance, cualquier logro, apláudelo, reconócete tus esfuerzos, tu ímpetu, hasta tu intuición al haber dejado pasar una oportunidad, has crecido…</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198E0"/>
            </a:gs>
            <a:gs pos="39999">
              <a:srgbClr val="85C2FF"/>
            </a:gs>
            <a:gs pos="70000">
              <a:srgbClr val="C4D6EB"/>
            </a:gs>
            <a:gs pos="100000">
              <a:srgbClr val="FFEBFA"/>
            </a:gs>
          </a:gsLst>
          <a:lin ang="10800000" scaled="1"/>
          <a:tileRect/>
        </a:gradFill>
        <a:effectLst/>
      </p:bgPr>
    </p:bg>
    <p:spTree>
      <p:nvGrpSpPr>
        <p:cNvPr id="1" name=""/>
        <p:cNvGrpSpPr/>
        <p:nvPr/>
      </p:nvGrpSpPr>
      <p:grpSpPr>
        <a:xfrm>
          <a:off x="0" y="0"/>
          <a:ext cx="0" cy="0"/>
          <a:chOff x="0" y="0"/>
          <a:chExt cx="0" cy="0"/>
        </a:xfrm>
      </p:grpSpPr>
      <p:pic>
        <p:nvPicPr>
          <p:cNvPr id="2" name="1 Imagen" descr="stock-photo-219915615.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3143240" y="0"/>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Onda"/>
          <p:cNvSpPr/>
          <p:nvPr/>
        </p:nvSpPr>
        <p:spPr>
          <a:xfrm flipH="1">
            <a:off x="4286248" y="0"/>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Onda"/>
          <p:cNvSpPr/>
          <p:nvPr/>
        </p:nvSpPr>
        <p:spPr>
          <a:xfrm>
            <a:off x="3143240" y="642924"/>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Onda"/>
          <p:cNvSpPr/>
          <p:nvPr/>
        </p:nvSpPr>
        <p:spPr>
          <a:xfrm flipH="1">
            <a:off x="4286248" y="642924"/>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Onda"/>
          <p:cNvSpPr/>
          <p:nvPr/>
        </p:nvSpPr>
        <p:spPr>
          <a:xfrm>
            <a:off x="3143240" y="1285884"/>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Onda"/>
          <p:cNvSpPr/>
          <p:nvPr/>
        </p:nvSpPr>
        <p:spPr>
          <a:xfrm flipH="1">
            <a:off x="4286248" y="1285884"/>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Onda"/>
          <p:cNvSpPr/>
          <p:nvPr/>
        </p:nvSpPr>
        <p:spPr>
          <a:xfrm>
            <a:off x="3143240" y="1928808"/>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Onda"/>
          <p:cNvSpPr/>
          <p:nvPr/>
        </p:nvSpPr>
        <p:spPr>
          <a:xfrm flipH="1">
            <a:off x="4286248" y="1928808"/>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Onda"/>
          <p:cNvSpPr/>
          <p:nvPr/>
        </p:nvSpPr>
        <p:spPr>
          <a:xfrm>
            <a:off x="3143240" y="2571768"/>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Onda"/>
          <p:cNvSpPr/>
          <p:nvPr/>
        </p:nvSpPr>
        <p:spPr>
          <a:xfrm flipH="1">
            <a:off x="4286248" y="2571768"/>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Onda"/>
          <p:cNvSpPr/>
          <p:nvPr/>
        </p:nvSpPr>
        <p:spPr>
          <a:xfrm>
            <a:off x="3143240" y="3214692"/>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Onda"/>
          <p:cNvSpPr/>
          <p:nvPr/>
        </p:nvSpPr>
        <p:spPr>
          <a:xfrm flipH="1">
            <a:off x="4286248" y="3214692"/>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5" name="14 Onda"/>
          <p:cNvSpPr/>
          <p:nvPr/>
        </p:nvSpPr>
        <p:spPr>
          <a:xfrm>
            <a:off x="3143240" y="3857652"/>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6" name="15 Onda"/>
          <p:cNvSpPr/>
          <p:nvPr/>
        </p:nvSpPr>
        <p:spPr>
          <a:xfrm flipH="1">
            <a:off x="4286248" y="3857652"/>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7" name="16 Onda"/>
          <p:cNvSpPr/>
          <p:nvPr/>
        </p:nvSpPr>
        <p:spPr>
          <a:xfrm>
            <a:off x="3143240" y="4500576"/>
            <a:ext cx="1714512"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8" name="17 Onda"/>
          <p:cNvSpPr/>
          <p:nvPr/>
        </p:nvSpPr>
        <p:spPr>
          <a:xfrm flipH="1">
            <a:off x="4286248" y="4500576"/>
            <a:ext cx="1643074" cy="857256"/>
          </a:xfrm>
          <a:prstGeom prst="wave">
            <a:avLst>
              <a:gd name="adj1" fmla="val 20000"/>
              <a:gd name="adj2" fmla="val 0"/>
            </a:avLst>
          </a:prstGeom>
          <a:noFill/>
          <a:ln>
            <a:solidFill>
              <a:schemeClr val="bg1">
                <a:lumMod val="95000"/>
              </a:schemeClr>
            </a:solidFill>
            <a:prstDash val="sysDot"/>
          </a:ln>
          <a:effectLst>
            <a:glow rad="63500">
              <a:srgbClr val="FFCCFF">
                <a:alpha val="40000"/>
              </a:srgbClr>
            </a:glow>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9" name="18 Rectángulo"/>
          <p:cNvSpPr/>
          <p:nvPr/>
        </p:nvSpPr>
        <p:spPr>
          <a:xfrm>
            <a:off x="-571536" y="-428646"/>
            <a:ext cx="10572824" cy="6572296"/>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ppt_x"/>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ppt_x"/>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4"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ppt_x"/>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ppt_x"/>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ppt_x"/>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ppt_x"/>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autoRev="1"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7"/>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9"/>
                                        </p:tgtEl>
                                        <p:attrNameLst>
                                          <p:attrName>r</p:attrName>
                                        </p:attrNameLst>
                                      </p:cBhvr>
                                    </p:animRot>
                                  </p:childTnLst>
                                </p:cTn>
                              </p:par>
                              <p:par>
                                <p:cTn id="79" presetID="8" presetClass="emph" presetSubtype="0" autoRev="1" fill="hold" grpId="1" nodeType="withEffect">
                                  <p:stCondLst>
                                    <p:cond delay="0"/>
                                  </p:stCondLst>
                                  <p:childTnLst>
                                    <p:animRot by="21600000">
                                      <p:cBhvr>
                                        <p:cTn id="80" dur="2000" fill="hold"/>
                                        <p:tgtEl>
                                          <p:spTgt spid="11"/>
                                        </p:tgtEl>
                                        <p:attrNameLst>
                                          <p:attrName>r</p:attrName>
                                        </p:attrNameLst>
                                      </p:cBhvr>
                                    </p:animRot>
                                  </p:childTnLst>
                                </p:cTn>
                              </p:par>
                              <p:par>
                                <p:cTn id="81" presetID="8" presetClass="emph" presetSubtype="0" autoRev="1" fill="hold" grpId="1" nodeType="withEffect">
                                  <p:stCondLst>
                                    <p:cond delay="0"/>
                                  </p:stCondLst>
                                  <p:childTnLst>
                                    <p:animRot by="21600000">
                                      <p:cBhvr>
                                        <p:cTn id="82" dur="2000" fill="hold"/>
                                        <p:tgtEl>
                                          <p:spTgt spid="13"/>
                                        </p:tgtEl>
                                        <p:attrNameLst>
                                          <p:attrName>r</p:attrName>
                                        </p:attrNameLst>
                                      </p:cBhvr>
                                    </p:animRot>
                                  </p:childTnLst>
                                </p:cTn>
                              </p:par>
                              <p:par>
                                <p:cTn id="83" presetID="8" presetClass="emph" presetSubtype="0" autoRev="1" fill="hold" grpId="1"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grpId="1" nodeType="withEffect">
                                  <p:stCondLst>
                                    <p:cond delay="0"/>
                                  </p:stCondLst>
                                  <p:childTnLst>
                                    <p:animRot by="21600000">
                                      <p:cBhvr>
                                        <p:cTn id="86" dur="2000" fill="hold"/>
                                        <p:tgtEl>
                                          <p:spTgt spid="17"/>
                                        </p:tgtEl>
                                        <p:attrNameLst>
                                          <p:attrName>r</p:attrName>
                                        </p:attrNameLst>
                                      </p:cBhvr>
                                    </p:animRot>
                                  </p:childTnLst>
                                </p:cTn>
                              </p:par>
                              <p:par>
                                <p:cTn id="87" presetID="8" presetClass="emph" presetSubtype="0" autoRev="1" fill="hold" grpId="1" nodeType="withEffect">
                                  <p:stCondLst>
                                    <p:cond delay="0"/>
                                  </p:stCondLst>
                                  <p:childTnLst>
                                    <p:animRot by="-21600000">
                                      <p:cBhvr>
                                        <p:cTn id="88" dur="2000" fill="hold"/>
                                        <p:tgtEl>
                                          <p:spTgt spid="4"/>
                                        </p:tgtEl>
                                        <p:attrNameLst>
                                          <p:attrName>r</p:attrName>
                                        </p:attrNameLst>
                                      </p:cBhvr>
                                    </p:animRot>
                                  </p:childTnLst>
                                </p:cTn>
                              </p:par>
                              <p:par>
                                <p:cTn id="89" presetID="8" presetClass="emph" presetSubtype="0" autoRev="1" fill="hold" grpId="1" nodeType="withEffect">
                                  <p:stCondLst>
                                    <p:cond delay="0"/>
                                  </p:stCondLst>
                                  <p:childTnLst>
                                    <p:animRot by="-21600000">
                                      <p:cBhvr>
                                        <p:cTn id="90" dur="2000" fill="hold"/>
                                        <p:tgtEl>
                                          <p:spTgt spid="6"/>
                                        </p:tgtEl>
                                        <p:attrNameLst>
                                          <p:attrName>r</p:attrName>
                                        </p:attrNameLst>
                                      </p:cBhvr>
                                    </p:animRot>
                                  </p:childTnLst>
                                </p:cTn>
                              </p:par>
                              <p:par>
                                <p:cTn id="91" presetID="8" presetClass="emph" presetSubtype="0" autoRev="1" fill="hold" grpId="1" nodeType="withEffect">
                                  <p:stCondLst>
                                    <p:cond delay="0"/>
                                  </p:stCondLst>
                                  <p:childTnLst>
                                    <p:animRot by="-21600000">
                                      <p:cBhvr>
                                        <p:cTn id="92" dur="2000" fill="hold"/>
                                        <p:tgtEl>
                                          <p:spTgt spid="8"/>
                                        </p:tgtEl>
                                        <p:attrNameLst>
                                          <p:attrName>r</p:attrName>
                                        </p:attrNameLst>
                                      </p:cBhvr>
                                    </p:animRot>
                                  </p:childTnLst>
                                </p:cTn>
                              </p:par>
                              <p:par>
                                <p:cTn id="93" presetID="8" presetClass="emph" presetSubtype="0" autoRev="1" fill="hold" grpId="1" nodeType="withEffect">
                                  <p:stCondLst>
                                    <p:cond delay="0"/>
                                  </p:stCondLst>
                                  <p:childTnLst>
                                    <p:animRot by="-21600000">
                                      <p:cBhvr>
                                        <p:cTn id="94" dur="2000" fill="hold"/>
                                        <p:tgtEl>
                                          <p:spTgt spid="10"/>
                                        </p:tgtEl>
                                        <p:attrNameLst>
                                          <p:attrName>r</p:attrName>
                                        </p:attrNameLst>
                                      </p:cBhvr>
                                    </p:animRot>
                                  </p:childTnLst>
                                </p:cTn>
                              </p:par>
                              <p:par>
                                <p:cTn id="95" presetID="8" presetClass="emph" presetSubtype="0" autoRev="1" fill="hold" grpId="1" nodeType="withEffect">
                                  <p:stCondLst>
                                    <p:cond delay="0"/>
                                  </p:stCondLst>
                                  <p:childTnLst>
                                    <p:animRot by="-21600000">
                                      <p:cBhvr>
                                        <p:cTn id="96" dur="2000" fill="hold"/>
                                        <p:tgtEl>
                                          <p:spTgt spid="12"/>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14"/>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4000"/>
                            </p:stCondLst>
                            <p:childTnLst>
                              <p:par>
                                <p:cTn id="104" presetID="2" presetClass="exit" presetSubtype="4"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ppt_x"/>
                                          </p:val>
                                        </p:tav>
                                      </p:tavLst>
                                    </p:anim>
                                    <p:anim calcmode="lin" valueType="num">
                                      <p:cBhvr additive="base">
                                        <p:cTn id="106" dur="2000"/>
                                        <p:tgtEl>
                                          <p:spTgt spid="3"/>
                                        </p:tgtEl>
                                        <p:attrNameLst>
                                          <p:attrName>ppt_y</p:attrName>
                                        </p:attrNameLst>
                                      </p:cBhvr>
                                      <p:tavLst>
                                        <p:tav tm="0">
                                          <p:val>
                                            <p:strVal val="ppt_y"/>
                                          </p:val>
                                        </p:tav>
                                        <p:tav tm="100000">
                                          <p:val>
                                            <p:strVal val="1+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4"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ppt_x"/>
                                          </p:val>
                                        </p:tav>
                                      </p:tavLst>
                                    </p:anim>
                                    <p:anim calcmode="lin" valueType="num">
                                      <p:cBhvr additive="base">
                                        <p:cTn id="110" dur="2000"/>
                                        <p:tgtEl>
                                          <p:spTgt spid="4"/>
                                        </p:tgtEl>
                                        <p:attrNameLst>
                                          <p:attrName>ppt_y</p:attrName>
                                        </p:attrNameLst>
                                      </p:cBhvr>
                                      <p:tavLst>
                                        <p:tav tm="0">
                                          <p:val>
                                            <p:strVal val="ppt_y"/>
                                          </p:val>
                                        </p:tav>
                                        <p:tav tm="100000">
                                          <p:val>
                                            <p:strVal val="1+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4"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ppt_x"/>
                                          </p:val>
                                        </p:tav>
                                      </p:tavLst>
                                    </p:anim>
                                    <p:anim calcmode="lin" valueType="num">
                                      <p:cBhvr additive="base">
                                        <p:cTn id="114" dur="2000"/>
                                        <p:tgtEl>
                                          <p:spTgt spid="5"/>
                                        </p:tgtEl>
                                        <p:attrNameLst>
                                          <p:attrName>ppt_y</p:attrName>
                                        </p:attrNameLst>
                                      </p:cBhvr>
                                      <p:tavLst>
                                        <p:tav tm="0">
                                          <p:val>
                                            <p:strVal val="ppt_y"/>
                                          </p:val>
                                        </p:tav>
                                        <p:tav tm="100000">
                                          <p:val>
                                            <p:strVal val="1+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4"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ppt_x"/>
                                          </p:val>
                                        </p:tav>
                                      </p:tavLst>
                                    </p:anim>
                                    <p:anim calcmode="lin" valueType="num">
                                      <p:cBhvr additive="base">
                                        <p:cTn id="118" dur="2000"/>
                                        <p:tgtEl>
                                          <p:spTgt spid="6"/>
                                        </p:tgtEl>
                                        <p:attrNameLst>
                                          <p:attrName>ppt_y</p:attrName>
                                        </p:attrNameLst>
                                      </p:cBhvr>
                                      <p:tavLst>
                                        <p:tav tm="0">
                                          <p:val>
                                            <p:strVal val="ppt_y"/>
                                          </p:val>
                                        </p:tav>
                                        <p:tav tm="100000">
                                          <p:val>
                                            <p:strVal val="1+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4"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ppt_x"/>
                                          </p:val>
                                        </p:tav>
                                      </p:tavLst>
                                    </p:anim>
                                    <p:anim calcmode="lin" valueType="num">
                                      <p:cBhvr additive="base">
                                        <p:cTn id="122" dur="2000"/>
                                        <p:tgtEl>
                                          <p:spTgt spid="7"/>
                                        </p:tgtEl>
                                        <p:attrNameLst>
                                          <p:attrName>ppt_y</p:attrName>
                                        </p:attrNameLst>
                                      </p:cBhvr>
                                      <p:tavLst>
                                        <p:tav tm="0">
                                          <p:val>
                                            <p:strVal val="ppt_y"/>
                                          </p:val>
                                        </p:tav>
                                        <p:tav tm="100000">
                                          <p:val>
                                            <p:strVal val="1+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ppt_x"/>
                                          </p:val>
                                        </p:tav>
                                      </p:tavLst>
                                    </p:anim>
                                    <p:anim calcmode="lin" valueType="num">
                                      <p:cBhvr additive="base">
                                        <p:cTn id="126" dur="2000"/>
                                        <p:tgtEl>
                                          <p:spTgt spid="8"/>
                                        </p:tgtEl>
                                        <p:attrNameLst>
                                          <p:attrName>ppt_y</p:attrName>
                                        </p:attrNameLst>
                                      </p:cBhvr>
                                      <p:tavLst>
                                        <p:tav tm="0">
                                          <p:val>
                                            <p:strVal val="ppt_y"/>
                                          </p:val>
                                        </p:tav>
                                        <p:tav tm="100000">
                                          <p:val>
                                            <p:strVal val="1+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ppt_x"/>
                                          </p:val>
                                        </p:tav>
                                      </p:tavLst>
                                    </p:anim>
                                    <p:anim calcmode="lin" valueType="num">
                                      <p:cBhvr additive="base">
                                        <p:cTn id="130" dur="2000"/>
                                        <p:tgtEl>
                                          <p:spTgt spid="9"/>
                                        </p:tgtEl>
                                        <p:attrNameLst>
                                          <p:attrName>ppt_y</p:attrName>
                                        </p:attrNameLst>
                                      </p:cBhvr>
                                      <p:tavLst>
                                        <p:tav tm="0">
                                          <p:val>
                                            <p:strVal val="ppt_y"/>
                                          </p:val>
                                        </p:tav>
                                        <p:tav tm="100000">
                                          <p:val>
                                            <p:strVal val="1+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ppt_x"/>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ppt_x"/>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ppt_x"/>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4"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ppt_x"/>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4"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ppt_x"/>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4"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ppt_x"/>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4"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ppt_x"/>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8" presetClass="emph" presetSubtype="0" autoRev="1" fill="hold" grpId="3" nodeType="withEffect">
                                  <p:stCondLst>
                                    <p:cond delay="0"/>
                                  </p:stCondLst>
                                  <p:childTnLst>
                                    <p:animRot by="-21600000">
                                      <p:cBhvr>
                                        <p:cTn id="169" dur="2000" fill="hold"/>
                                        <p:tgtEl>
                                          <p:spTgt spid="3"/>
                                        </p:tgtEl>
                                        <p:attrNameLst>
                                          <p:attrName>r</p:attrName>
                                        </p:attrNameLst>
                                      </p:cBhvr>
                                    </p:animRot>
                                  </p:childTnLst>
                                </p:cTn>
                              </p:par>
                              <p:par>
                                <p:cTn id="170" presetID="8" presetClass="emph" presetSubtype="0" autoRev="1" fill="hold" grpId="3"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grpId="3" nodeType="withEffect">
                                  <p:stCondLst>
                                    <p:cond delay="0"/>
                                  </p:stCondLst>
                                  <p:childTnLst>
                                    <p:animRot by="-21600000">
                                      <p:cBhvr>
                                        <p:cTn id="173" dur="2000" fill="hold"/>
                                        <p:tgtEl>
                                          <p:spTgt spid="7"/>
                                        </p:tgtEl>
                                        <p:attrNameLst>
                                          <p:attrName>r</p:attrName>
                                        </p:attrNameLst>
                                      </p:cBhvr>
                                    </p:animRot>
                                  </p:childTnLst>
                                </p:cTn>
                              </p:par>
                              <p:par>
                                <p:cTn id="174" presetID="8" presetClass="emph" presetSubtype="0" autoRev="1" fill="hold" grpId="3" nodeType="withEffect">
                                  <p:stCondLst>
                                    <p:cond delay="0"/>
                                  </p:stCondLst>
                                  <p:childTnLst>
                                    <p:animRot by="-21600000">
                                      <p:cBhvr>
                                        <p:cTn id="175" dur="2000" fill="hold"/>
                                        <p:tgtEl>
                                          <p:spTgt spid="9"/>
                                        </p:tgtEl>
                                        <p:attrNameLst>
                                          <p:attrName>r</p:attrName>
                                        </p:attrNameLst>
                                      </p:cBhvr>
                                    </p:animRot>
                                  </p:childTnLst>
                                </p:cTn>
                              </p:par>
                              <p:par>
                                <p:cTn id="176" presetID="8" presetClass="emph" presetSubtype="0" autoRev="1" fill="hold" grpId="3" nodeType="withEffect">
                                  <p:stCondLst>
                                    <p:cond delay="0"/>
                                  </p:stCondLst>
                                  <p:childTnLst>
                                    <p:animRot by="-21600000">
                                      <p:cBhvr>
                                        <p:cTn id="177" dur="2000" fill="hold"/>
                                        <p:tgtEl>
                                          <p:spTgt spid="11"/>
                                        </p:tgtEl>
                                        <p:attrNameLst>
                                          <p:attrName>r</p:attrName>
                                        </p:attrNameLst>
                                      </p:cBhvr>
                                    </p:animRot>
                                  </p:childTnLst>
                                </p:cTn>
                              </p:par>
                              <p:par>
                                <p:cTn id="178" presetID="8" presetClass="emph" presetSubtype="0" autoRev="1" fill="hold" grpId="3" nodeType="withEffect">
                                  <p:stCondLst>
                                    <p:cond delay="0"/>
                                  </p:stCondLst>
                                  <p:childTnLst>
                                    <p:animRot by="-21600000">
                                      <p:cBhvr>
                                        <p:cTn id="179" dur="2000" fill="hold"/>
                                        <p:tgtEl>
                                          <p:spTgt spid="13"/>
                                        </p:tgtEl>
                                        <p:attrNameLst>
                                          <p:attrName>r</p:attrName>
                                        </p:attrNameLst>
                                      </p:cBhvr>
                                    </p:animRot>
                                  </p:childTnLst>
                                </p:cTn>
                              </p:par>
                              <p:par>
                                <p:cTn id="180" presetID="8" presetClass="emph" presetSubtype="0" autoRev="1" fill="hold" grpId="3"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grpId="3" nodeType="withEffect">
                                  <p:stCondLst>
                                    <p:cond delay="0"/>
                                  </p:stCondLst>
                                  <p:childTnLst>
                                    <p:animRot by="-21600000">
                                      <p:cBhvr>
                                        <p:cTn id="183" dur="2000" fill="hold"/>
                                        <p:tgtEl>
                                          <p:spTgt spid="17"/>
                                        </p:tgtEl>
                                        <p:attrNameLst>
                                          <p:attrName>r</p:attrName>
                                        </p:attrNameLst>
                                      </p:cBhvr>
                                    </p:animRot>
                                  </p:childTnLst>
                                </p:cTn>
                              </p:par>
                              <p:par>
                                <p:cTn id="184" presetID="8" presetClass="emph" presetSubtype="0" autoRev="1" fill="hold" grpId="3" nodeType="withEffect">
                                  <p:stCondLst>
                                    <p:cond delay="0"/>
                                  </p:stCondLst>
                                  <p:childTnLst>
                                    <p:animRot by="21600000">
                                      <p:cBhvr>
                                        <p:cTn id="185" dur="2000" fill="hold"/>
                                        <p:tgtEl>
                                          <p:spTgt spid="4"/>
                                        </p:tgtEl>
                                        <p:attrNameLst>
                                          <p:attrName>r</p:attrName>
                                        </p:attrNameLst>
                                      </p:cBhvr>
                                    </p:animRot>
                                  </p:childTnLst>
                                </p:cTn>
                              </p:par>
                              <p:par>
                                <p:cTn id="186" presetID="8" presetClass="emph" presetSubtype="0" autoRev="1" fill="hold" grpId="3" nodeType="withEffect">
                                  <p:stCondLst>
                                    <p:cond delay="0"/>
                                  </p:stCondLst>
                                  <p:childTnLst>
                                    <p:animRot by="21600000">
                                      <p:cBhvr>
                                        <p:cTn id="187" dur="2000" fill="hold"/>
                                        <p:tgtEl>
                                          <p:spTgt spid="6"/>
                                        </p:tgtEl>
                                        <p:attrNameLst>
                                          <p:attrName>r</p:attrName>
                                        </p:attrNameLst>
                                      </p:cBhvr>
                                    </p:animRot>
                                  </p:childTnLst>
                                </p:cTn>
                              </p:par>
                              <p:par>
                                <p:cTn id="188" presetID="8" presetClass="emph" presetSubtype="0" autoRev="1" fill="hold" grpId="3" nodeType="withEffect">
                                  <p:stCondLst>
                                    <p:cond delay="0"/>
                                  </p:stCondLst>
                                  <p:childTnLst>
                                    <p:animRot by="21600000">
                                      <p:cBhvr>
                                        <p:cTn id="189" dur="2000" fill="hold"/>
                                        <p:tgtEl>
                                          <p:spTgt spid="8"/>
                                        </p:tgtEl>
                                        <p:attrNameLst>
                                          <p:attrName>r</p:attrName>
                                        </p:attrNameLst>
                                      </p:cBhvr>
                                    </p:animRot>
                                  </p:childTnLst>
                                </p:cTn>
                              </p:par>
                              <p:par>
                                <p:cTn id="190" presetID="8" presetClass="emph" presetSubtype="0" autoRev="1" fill="hold" grpId="3" nodeType="withEffect">
                                  <p:stCondLst>
                                    <p:cond delay="0"/>
                                  </p:stCondLst>
                                  <p:childTnLst>
                                    <p:animRot by="21600000">
                                      <p:cBhvr>
                                        <p:cTn id="191" dur="2000" fill="hold"/>
                                        <p:tgtEl>
                                          <p:spTgt spid="10"/>
                                        </p:tgtEl>
                                        <p:attrNameLst>
                                          <p:attrName>r</p:attrName>
                                        </p:attrNameLst>
                                      </p:cBhvr>
                                    </p:animRot>
                                  </p:childTnLst>
                                </p:cTn>
                              </p:par>
                              <p:par>
                                <p:cTn id="192" presetID="8" presetClass="emph" presetSubtype="0" autoRev="1" fill="hold" grpId="3" nodeType="withEffect">
                                  <p:stCondLst>
                                    <p:cond delay="0"/>
                                  </p:stCondLst>
                                  <p:childTnLst>
                                    <p:animRot by="21600000">
                                      <p:cBhvr>
                                        <p:cTn id="193" dur="2000" fill="hold"/>
                                        <p:tgtEl>
                                          <p:spTgt spid="12"/>
                                        </p:tgtEl>
                                        <p:attrNameLst>
                                          <p:attrName>r</p:attrName>
                                        </p:attrNameLst>
                                      </p:cBhvr>
                                    </p:animRot>
                                  </p:childTnLst>
                                </p:cTn>
                              </p:par>
                              <p:par>
                                <p:cTn id="194" presetID="8" presetClass="emph" presetSubtype="0" autoRev="1" fill="hold" grpId="3" nodeType="withEffect">
                                  <p:stCondLst>
                                    <p:cond delay="0"/>
                                  </p:stCondLst>
                                  <p:childTnLst>
                                    <p:animRot by="21600000">
                                      <p:cBhvr>
                                        <p:cTn id="195" dur="2000" fill="hold"/>
                                        <p:tgtEl>
                                          <p:spTgt spid="14"/>
                                        </p:tgtEl>
                                        <p:attrNameLst>
                                          <p:attrName>r</p:attrName>
                                        </p:attrNameLst>
                                      </p:cBhvr>
                                    </p:animRot>
                                  </p:childTnLst>
                                </p:cTn>
                              </p:par>
                              <p:par>
                                <p:cTn id="196" presetID="8" presetClass="emph" presetSubtype="0" autoRev="1" fill="hold" grpId="3" nodeType="withEffect">
                                  <p:stCondLst>
                                    <p:cond delay="0"/>
                                  </p:stCondLst>
                                  <p:childTnLst>
                                    <p:animRot by="21600000">
                                      <p:cBhvr>
                                        <p:cTn id="197" dur="2000" fill="hold"/>
                                        <p:tgtEl>
                                          <p:spTgt spid="16"/>
                                        </p:tgtEl>
                                        <p:attrNameLst>
                                          <p:attrName>r</p:attrName>
                                        </p:attrNameLst>
                                      </p:cBhvr>
                                    </p:animRot>
                                  </p:childTnLst>
                                </p:cTn>
                              </p:par>
                              <p:par>
                                <p:cTn id="198" presetID="8" presetClass="emph" presetSubtype="0" autoRev="1" fill="hold" grpId="3" nodeType="withEffect">
                                  <p:stCondLst>
                                    <p:cond delay="0"/>
                                  </p:stCondLst>
                                  <p:childTnLst>
                                    <p:animRot by="21600000">
                                      <p:cBhvr>
                                        <p:cTn id="199" dur="2000" fill="hold"/>
                                        <p:tgtEl>
                                          <p:spTgt spid="18"/>
                                        </p:tgtEl>
                                        <p:attrNameLst>
                                          <p:attrName>r</p:attrName>
                                        </p:attrNameLst>
                                      </p:cBhvr>
                                    </p:animRot>
                                  </p:childTnLst>
                                </p:cTn>
                              </p:par>
                              <p:par>
                                <p:cTn id="200" presetID="17" presetClass="entr" presetSubtype="1"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ppt_x</p:attrName>
                                        </p:attrNameLst>
                                      </p:cBhvr>
                                      <p:tavLst>
                                        <p:tav tm="0">
                                          <p:val>
                                            <p:strVal val="#ppt_x"/>
                                          </p:val>
                                        </p:tav>
                                        <p:tav tm="100000">
                                          <p:val>
                                            <p:strVal val="#ppt_x"/>
                                          </p:val>
                                        </p:tav>
                                      </p:tavLst>
                                    </p:anim>
                                    <p:anim calcmode="lin" valueType="num">
                                      <p:cBhvr>
                                        <p:cTn id="203" dur="2000" fill="hold"/>
                                        <p:tgtEl>
                                          <p:spTgt spid="2"/>
                                        </p:tgtEl>
                                        <p:attrNameLst>
                                          <p:attrName>ppt_y</p:attrName>
                                        </p:attrNameLst>
                                      </p:cBhvr>
                                      <p:tavLst>
                                        <p:tav tm="0">
                                          <p:val>
                                            <p:strVal val="#ppt_y-#ppt_h/2"/>
                                          </p:val>
                                        </p:tav>
                                        <p:tav tm="100000">
                                          <p:val>
                                            <p:strVal val="#ppt_y"/>
                                          </p:val>
                                        </p:tav>
                                      </p:tavLst>
                                    </p:anim>
                                    <p:anim calcmode="lin" valueType="num">
                                      <p:cBhvr>
                                        <p:cTn id="204" dur="2000" fill="hold"/>
                                        <p:tgtEl>
                                          <p:spTgt spid="2"/>
                                        </p:tgtEl>
                                        <p:attrNameLst>
                                          <p:attrName>ppt_w</p:attrName>
                                        </p:attrNameLst>
                                      </p:cBhvr>
                                      <p:tavLst>
                                        <p:tav tm="0">
                                          <p:val>
                                            <p:strVal val="#ppt_w"/>
                                          </p:val>
                                        </p:tav>
                                        <p:tav tm="100000">
                                          <p:val>
                                            <p:strVal val="#ppt_w"/>
                                          </p:val>
                                        </p:tav>
                                      </p:tavLst>
                                    </p:anim>
                                    <p:anim calcmode="lin" valueType="num">
                                      <p:cBhvr>
                                        <p:cTn id="205" dur="2000" fill="hold"/>
                                        <p:tgtEl>
                                          <p:spTgt spid="2"/>
                                        </p:tgtEl>
                                        <p:attrNameLst>
                                          <p:attrName>ppt_h</p:attrName>
                                        </p:attrNameLst>
                                      </p:cBhvr>
                                      <p:tavLst>
                                        <p:tav tm="0">
                                          <p:val>
                                            <p:fltVal val="0"/>
                                          </p:val>
                                        </p:tav>
                                        <p:tav tm="100000">
                                          <p:val>
                                            <p:strVal val="#ppt_h"/>
                                          </p:val>
                                        </p:tav>
                                      </p:tavLst>
                                    </p:anim>
                                  </p:childTnLst>
                                </p:cTn>
                              </p:par>
                              <p:par>
                                <p:cTn id="206" presetID="16" presetClass="entr" presetSubtype="37" fill="hold" nodeType="withEffect">
                                  <p:stCondLst>
                                    <p:cond delay="0"/>
                                  </p:stCondLst>
                                  <p:childTnLst>
                                    <p:set>
                                      <p:cBhvr>
                                        <p:cTn id="207" dur="1" fill="hold">
                                          <p:stCondLst>
                                            <p:cond delay="0"/>
                                          </p:stCondLst>
                                        </p:cTn>
                                        <p:tgtEl>
                                          <p:spTgt spid="2"/>
                                        </p:tgtEl>
                                        <p:attrNameLst>
                                          <p:attrName>style.visibility</p:attrName>
                                        </p:attrNameLst>
                                      </p:cBhvr>
                                      <p:to>
                                        <p:strVal val="visible"/>
                                      </p:to>
                                    </p:set>
                                    <p:animEffect transition="in" filter="barn(outVertical)">
                                      <p:cBhvr>
                                        <p:cTn id="20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flip="none" rotWithShape="1">
          <a:gsLst>
            <a:gs pos="8000">
              <a:schemeClr val="accent3">
                <a:lumMod val="50000"/>
              </a:schemeClr>
            </a:gs>
            <a:gs pos="45000">
              <a:srgbClr val="FF7A00"/>
            </a:gs>
            <a:gs pos="70000">
              <a:srgbClr val="FF0300"/>
            </a:gs>
            <a:gs pos="100000">
              <a:srgbClr val="4D0808"/>
            </a:gs>
          </a:gsLst>
          <a:lin ang="10800000" scaled="1"/>
          <a:tileRect/>
        </a:gradFill>
        <a:effectLst/>
      </p:bgPr>
    </p:bg>
    <p:spTree>
      <p:nvGrpSpPr>
        <p:cNvPr id="1" name=""/>
        <p:cNvGrpSpPr/>
        <p:nvPr/>
      </p:nvGrpSpPr>
      <p:grpSpPr>
        <a:xfrm>
          <a:off x="0" y="0"/>
          <a:ext cx="0" cy="0"/>
          <a:chOff x="0" y="0"/>
          <a:chExt cx="0" cy="0"/>
        </a:xfrm>
      </p:grpSpPr>
      <p:pic>
        <p:nvPicPr>
          <p:cNvPr id="2" name="1 Imagen" descr="stock-photo-235791479.jpg"/>
          <p:cNvPicPr>
            <a:picLocks noGrp="1" noChangeAspect="1"/>
          </p:cNvPicPr>
          <p:nvPr isPhoto="1"/>
        </p:nvPicPr>
        <p:blipFill>
          <a:blip r:embed="rId2">
            <a:lum contrast="10000"/>
          </a:blip>
          <a:stretch>
            <a:fillRect/>
          </a:stretch>
        </p:blipFill>
        <p:spPr>
          <a:xfrm>
            <a:off x="0" y="0"/>
            <a:ext cx="9144000" cy="5143500"/>
          </a:xfrm>
          <a:prstGeom prst="rect">
            <a:avLst/>
          </a:prstGeom>
          <a:noFill/>
          <a:ln>
            <a:noFill/>
          </a:ln>
        </p:spPr>
      </p:pic>
      <p:sp>
        <p:nvSpPr>
          <p:cNvPr id="3" name="2 Conector"/>
          <p:cNvSpPr/>
          <p:nvPr/>
        </p:nvSpPr>
        <p:spPr>
          <a:xfrm>
            <a:off x="0"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4" name="3 Conector"/>
          <p:cNvSpPr/>
          <p:nvPr/>
        </p:nvSpPr>
        <p:spPr>
          <a:xfrm>
            <a:off x="642910" y="2000246"/>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5" name="4 Conector"/>
          <p:cNvSpPr/>
          <p:nvPr/>
        </p:nvSpPr>
        <p:spPr>
          <a:xfrm>
            <a:off x="1571636"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6" name="5 Conector"/>
          <p:cNvSpPr/>
          <p:nvPr/>
        </p:nvSpPr>
        <p:spPr>
          <a:xfrm>
            <a:off x="2214546" y="2000246"/>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Conector"/>
          <p:cNvSpPr/>
          <p:nvPr/>
        </p:nvSpPr>
        <p:spPr>
          <a:xfrm>
            <a:off x="3143272"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8" name="7 Conector"/>
          <p:cNvSpPr/>
          <p:nvPr/>
        </p:nvSpPr>
        <p:spPr>
          <a:xfrm>
            <a:off x="3786182" y="2000246"/>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9" name="8 Conector"/>
          <p:cNvSpPr/>
          <p:nvPr/>
        </p:nvSpPr>
        <p:spPr>
          <a:xfrm>
            <a:off x="4714908"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0" name="9 Conector"/>
          <p:cNvSpPr/>
          <p:nvPr/>
        </p:nvSpPr>
        <p:spPr>
          <a:xfrm>
            <a:off x="5357818" y="2000246"/>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1" name="10 Conector"/>
          <p:cNvSpPr/>
          <p:nvPr/>
        </p:nvSpPr>
        <p:spPr>
          <a:xfrm>
            <a:off x="6250809"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2" name="11 Conector"/>
          <p:cNvSpPr/>
          <p:nvPr/>
        </p:nvSpPr>
        <p:spPr>
          <a:xfrm>
            <a:off x="6893719" y="2000246"/>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3" name="12 Conector"/>
          <p:cNvSpPr/>
          <p:nvPr/>
        </p:nvSpPr>
        <p:spPr>
          <a:xfrm>
            <a:off x="7822445" y="2000246"/>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14" name="13 Conector"/>
          <p:cNvSpPr/>
          <p:nvPr/>
        </p:nvSpPr>
        <p:spPr>
          <a:xfrm>
            <a:off x="0"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5" name="14 Conector"/>
          <p:cNvSpPr/>
          <p:nvPr/>
        </p:nvSpPr>
        <p:spPr>
          <a:xfrm>
            <a:off x="642910" y="1714494"/>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6" name="15 Conector"/>
          <p:cNvSpPr/>
          <p:nvPr/>
        </p:nvSpPr>
        <p:spPr>
          <a:xfrm>
            <a:off x="1571636"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7" name="16 Conector"/>
          <p:cNvSpPr/>
          <p:nvPr/>
        </p:nvSpPr>
        <p:spPr>
          <a:xfrm>
            <a:off x="2214546" y="1714494"/>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8" name="17 Conector"/>
          <p:cNvSpPr/>
          <p:nvPr/>
        </p:nvSpPr>
        <p:spPr>
          <a:xfrm>
            <a:off x="3143272"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19" name="18 Conector"/>
          <p:cNvSpPr/>
          <p:nvPr/>
        </p:nvSpPr>
        <p:spPr>
          <a:xfrm>
            <a:off x="3786182" y="1714494"/>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0" name="19 Conector"/>
          <p:cNvSpPr/>
          <p:nvPr/>
        </p:nvSpPr>
        <p:spPr>
          <a:xfrm>
            <a:off x="4714908"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1" name="20 Conector"/>
          <p:cNvSpPr/>
          <p:nvPr/>
        </p:nvSpPr>
        <p:spPr>
          <a:xfrm>
            <a:off x="5357818" y="1714494"/>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2" name="21 Conector"/>
          <p:cNvSpPr/>
          <p:nvPr/>
        </p:nvSpPr>
        <p:spPr>
          <a:xfrm>
            <a:off x="6250809"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3" name="22 Conector"/>
          <p:cNvSpPr/>
          <p:nvPr/>
        </p:nvSpPr>
        <p:spPr>
          <a:xfrm>
            <a:off x="6893719" y="1714494"/>
            <a:ext cx="1357290" cy="1357322"/>
          </a:xfrm>
          <a:prstGeom prst="flowChartConnector">
            <a:avLst/>
          </a:prstGeom>
          <a:noFill/>
          <a:ln w="19050" cmpd="tri">
            <a:solidFill>
              <a:schemeClr val="bg1"/>
            </a:solidFill>
            <a:prstDash val="sysDot"/>
            <a:bevel/>
          </a:ln>
          <a:effectLst>
            <a:glow rad="63500">
              <a:schemeClr val="accent6">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4" name="23 Conector"/>
          <p:cNvSpPr/>
          <p:nvPr/>
        </p:nvSpPr>
        <p:spPr>
          <a:xfrm>
            <a:off x="7822445" y="1714494"/>
            <a:ext cx="1357290" cy="1357322"/>
          </a:xfrm>
          <a:prstGeom prst="flowChartConnector">
            <a:avLst/>
          </a:prstGeom>
          <a:noFill/>
          <a:ln w="19050" cmpd="tri">
            <a:solidFill>
              <a:schemeClr val="bg1"/>
            </a:solidFill>
            <a:prstDash val="sysDot"/>
            <a:bevel/>
          </a:ln>
          <a:effectLst>
            <a:glow rad="63500">
              <a:schemeClr val="accent2">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glow rad="139700">
                  <a:schemeClr val="accent2">
                    <a:satMod val="175000"/>
                    <a:alpha val="40000"/>
                  </a:schemeClr>
                </a:glow>
              </a:effectLst>
            </a:endParaRPr>
          </a:p>
        </p:txBody>
      </p:sp>
      <p:sp>
        <p:nvSpPr>
          <p:cNvPr id="25" name="24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5"/>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14"/>
                                        </p:tgtEl>
                                        <p:attrNameLst>
                                          <p:attrName>style.visibility</p:attrName>
                                        </p:attrNameLst>
                                      </p:cBhvr>
                                      <p:to>
                                        <p:strVal val="visible"/>
                                      </p:to>
                                    </p:set>
                                    <p:anim calcmode="lin" valueType="num">
                                      <p:cBhvr additive="base">
                                        <p:cTn id="9" dur="2000" fill="hold"/>
                                        <p:tgtEl>
                                          <p:spTgt spid="14"/>
                                        </p:tgtEl>
                                        <p:attrNameLst>
                                          <p:attrName>ppt_x</p:attrName>
                                        </p:attrNameLst>
                                      </p:cBhvr>
                                      <p:tavLst>
                                        <p:tav tm="0">
                                          <p:val>
                                            <p:strVal val="1+#ppt_w/2"/>
                                          </p:val>
                                        </p:tav>
                                        <p:tav tm="100000">
                                          <p:val>
                                            <p:strVal val="#ppt_x"/>
                                          </p:val>
                                        </p:tav>
                                      </p:tavLst>
                                    </p:anim>
                                    <p:anim calcmode="lin" valueType="num">
                                      <p:cBhvr additive="base">
                                        <p:cTn id="10" dur="2000" fill="hold"/>
                                        <p:tgtEl>
                                          <p:spTgt spid="14"/>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15"/>
                                        </p:tgtEl>
                                        <p:attrNameLst>
                                          <p:attrName>style.visibility</p:attrName>
                                        </p:attrNameLst>
                                      </p:cBhvr>
                                      <p:to>
                                        <p:strVal val="visible"/>
                                      </p:to>
                                    </p:set>
                                    <p:anim calcmode="lin" valueType="num">
                                      <p:cBhvr additive="base">
                                        <p:cTn id="13" dur="2000" fill="hold"/>
                                        <p:tgtEl>
                                          <p:spTgt spid="15"/>
                                        </p:tgtEl>
                                        <p:attrNameLst>
                                          <p:attrName>ppt_x</p:attrName>
                                        </p:attrNameLst>
                                      </p:cBhvr>
                                      <p:tavLst>
                                        <p:tav tm="0">
                                          <p:val>
                                            <p:strVal val="1+#ppt_w/2"/>
                                          </p:val>
                                        </p:tav>
                                        <p:tav tm="100000">
                                          <p:val>
                                            <p:strVal val="#ppt_x"/>
                                          </p:val>
                                        </p:tav>
                                      </p:tavLst>
                                    </p:anim>
                                    <p:anim calcmode="lin" valueType="num">
                                      <p:cBhvr additive="base">
                                        <p:cTn id="14" dur="2000" fill="hold"/>
                                        <p:tgtEl>
                                          <p:spTgt spid="15"/>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2000" fill="hold"/>
                                        <p:tgtEl>
                                          <p:spTgt spid="16"/>
                                        </p:tgtEl>
                                        <p:attrNameLst>
                                          <p:attrName>ppt_x</p:attrName>
                                        </p:attrNameLst>
                                      </p:cBhvr>
                                      <p:tavLst>
                                        <p:tav tm="0">
                                          <p:val>
                                            <p:strVal val="1+#ppt_w/2"/>
                                          </p:val>
                                        </p:tav>
                                        <p:tav tm="100000">
                                          <p:val>
                                            <p:strVal val="#ppt_x"/>
                                          </p:val>
                                        </p:tav>
                                      </p:tavLst>
                                    </p:anim>
                                    <p:anim calcmode="lin" valueType="num">
                                      <p:cBhvr additive="base">
                                        <p:cTn id="18" dur="2000" fill="hold"/>
                                        <p:tgtEl>
                                          <p:spTgt spid="16"/>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1+#ppt_w/2"/>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additive="base">
                                        <p:cTn id="25" dur="2000" fill="hold"/>
                                        <p:tgtEl>
                                          <p:spTgt spid="18"/>
                                        </p:tgtEl>
                                        <p:attrNameLst>
                                          <p:attrName>ppt_x</p:attrName>
                                        </p:attrNameLst>
                                      </p:cBhvr>
                                      <p:tavLst>
                                        <p:tav tm="0">
                                          <p:val>
                                            <p:strVal val="1+#ppt_w/2"/>
                                          </p:val>
                                        </p:tav>
                                        <p:tav tm="100000">
                                          <p:val>
                                            <p:strVal val="#ppt_x"/>
                                          </p:val>
                                        </p:tav>
                                      </p:tavLst>
                                    </p:anim>
                                    <p:anim calcmode="lin" valueType="num">
                                      <p:cBhvr additive="base">
                                        <p:cTn id="26" dur="2000" fill="hold"/>
                                        <p:tgtEl>
                                          <p:spTgt spid="18"/>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19"/>
                                        </p:tgtEl>
                                        <p:attrNameLst>
                                          <p:attrName>style.visibility</p:attrName>
                                        </p:attrNameLst>
                                      </p:cBhvr>
                                      <p:to>
                                        <p:strVal val="visible"/>
                                      </p:to>
                                    </p:set>
                                    <p:anim calcmode="lin" valueType="num">
                                      <p:cBhvr additive="base">
                                        <p:cTn id="29" dur="2000" fill="hold"/>
                                        <p:tgtEl>
                                          <p:spTgt spid="19"/>
                                        </p:tgtEl>
                                        <p:attrNameLst>
                                          <p:attrName>ppt_x</p:attrName>
                                        </p:attrNameLst>
                                      </p:cBhvr>
                                      <p:tavLst>
                                        <p:tav tm="0">
                                          <p:val>
                                            <p:strVal val="1+#ppt_w/2"/>
                                          </p:val>
                                        </p:tav>
                                        <p:tav tm="100000">
                                          <p:val>
                                            <p:strVal val="#ppt_x"/>
                                          </p:val>
                                        </p:tav>
                                      </p:tavLst>
                                    </p:anim>
                                    <p:anim calcmode="lin" valueType="num">
                                      <p:cBhvr additive="base">
                                        <p:cTn id="30" dur="2000" fill="hold"/>
                                        <p:tgtEl>
                                          <p:spTgt spid="19"/>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20"/>
                                        </p:tgtEl>
                                        <p:attrNameLst>
                                          <p:attrName>style.visibility</p:attrName>
                                        </p:attrNameLst>
                                      </p:cBhvr>
                                      <p:to>
                                        <p:strVal val="visible"/>
                                      </p:to>
                                    </p:set>
                                    <p:anim calcmode="lin" valueType="num">
                                      <p:cBhvr additive="base">
                                        <p:cTn id="33" dur="2000" fill="hold"/>
                                        <p:tgtEl>
                                          <p:spTgt spid="20"/>
                                        </p:tgtEl>
                                        <p:attrNameLst>
                                          <p:attrName>ppt_x</p:attrName>
                                        </p:attrNameLst>
                                      </p:cBhvr>
                                      <p:tavLst>
                                        <p:tav tm="0">
                                          <p:val>
                                            <p:strVal val="1+#ppt_w/2"/>
                                          </p:val>
                                        </p:tav>
                                        <p:tav tm="100000">
                                          <p:val>
                                            <p:strVal val="#ppt_x"/>
                                          </p:val>
                                        </p:tav>
                                      </p:tavLst>
                                    </p:anim>
                                    <p:anim calcmode="lin" valueType="num">
                                      <p:cBhvr additive="base">
                                        <p:cTn id="34" dur="2000" fill="hold"/>
                                        <p:tgtEl>
                                          <p:spTgt spid="20"/>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21"/>
                                        </p:tgtEl>
                                        <p:attrNameLst>
                                          <p:attrName>style.visibility</p:attrName>
                                        </p:attrNameLst>
                                      </p:cBhvr>
                                      <p:to>
                                        <p:strVal val="visible"/>
                                      </p:to>
                                    </p:set>
                                    <p:anim calcmode="lin" valueType="num">
                                      <p:cBhvr additive="base">
                                        <p:cTn id="37" dur="2000" fill="hold"/>
                                        <p:tgtEl>
                                          <p:spTgt spid="21"/>
                                        </p:tgtEl>
                                        <p:attrNameLst>
                                          <p:attrName>ppt_x</p:attrName>
                                        </p:attrNameLst>
                                      </p:cBhvr>
                                      <p:tavLst>
                                        <p:tav tm="0">
                                          <p:val>
                                            <p:strVal val="1+#ppt_w/2"/>
                                          </p:val>
                                        </p:tav>
                                        <p:tav tm="100000">
                                          <p:val>
                                            <p:strVal val="#ppt_x"/>
                                          </p:val>
                                        </p:tav>
                                      </p:tavLst>
                                    </p:anim>
                                    <p:anim calcmode="lin" valueType="num">
                                      <p:cBhvr additive="base">
                                        <p:cTn id="38" dur="2000" fill="hold"/>
                                        <p:tgtEl>
                                          <p:spTgt spid="21"/>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22"/>
                                        </p:tgtEl>
                                        <p:attrNameLst>
                                          <p:attrName>style.visibility</p:attrName>
                                        </p:attrNameLst>
                                      </p:cBhvr>
                                      <p:to>
                                        <p:strVal val="visible"/>
                                      </p:to>
                                    </p:set>
                                    <p:anim calcmode="lin" valueType="num">
                                      <p:cBhvr additive="base">
                                        <p:cTn id="41" dur="2000" fill="hold"/>
                                        <p:tgtEl>
                                          <p:spTgt spid="22"/>
                                        </p:tgtEl>
                                        <p:attrNameLst>
                                          <p:attrName>ppt_x</p:attrName>
                                        </p:attrNameLst>
                                      </p:cBhvr>
                                      <p:tavLst>
                                        <p:tav tm="0">
                                          <p:val>
                                            <p:strVal val="1+#ppt_w/2"/>
                                          </p:val>
                                        </p:tav>
                                        <p:tav tm="100000">
                                          <p:val>
                                            <p:strVal val="#ppt_x"/>
                                          </p:val>
                                        </p:tav>
                                      </p:tavLst>
                                    </p:anim>
                                    <p:anim calcmode="lin" valueType="num">
                                      <p:cBhvr additive="base">
                                        <p:cTn id="42" dur="2000" fill="hold"/>
                                        <p:tgtEl>
                                          <p:spTgt spid="22"/>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23"/>
                                        </p:tgtEl>
                                        <p:attrNameLst>
                                          <p:attrName>style.visibility</p:attrName>
                                        </p:attrNameLst>
                                      </p:cBhvr>
                                      <p:to>
                                        <p:strVal val="visible"/>
                                      </p:to>
                                    </p:set>
                                    <p:anim calcmode="lin" valueType="num">
                                      <p:cBhvr additive="base">
                                        <p:cTn id="45" dur="2000" fill="hold"/>
                                        <p:tgtEl>
                                          <p:spTgt spid="23"/>
                                        </p:tgtEl>
                                        <p:attrNameLst>
                                          <p:attrName>ppt_x</p:attrName>
                                        </p:attrNameLst>
                                      </p:cBhvr>
                                      <p:tavLst>
                                        <p:tav tm="0">
                                          <p:val>
                                            <p:strVal val="1+#ppt_w/2"/>
                                          </p:val>
                                        </p:tav>
                                        <p:tav tm="100000">
                                          <p:val>
                                            <p:strVal val="#ppt_x"/>
                                          </p:val>
                                        </p:tav>
                                      </p:tavLst>
                                    </p:anim>
                                    <p:anim calcmode="lin" valueType="num">
                                      <p:cBhvr additive="base">
                                        <p:cTn id="46" dur="2000" fill="hold"/>
                                        <p:tgtEl>
                                          <p:spTgt spid="23"/>
                                        </p:tgtEl>
                                        <p:attrNameLst>
                                          <p:attrName>ppt_y</p:attrName>
                                        </p:attrNameLst>
                                      </p:cBhvr>
                                      <p:tavLst>
                                        <p:tav tm="0">
                                          <p:val>
                                            <p:strVal val="1+#ppt_h/2"/>
                                          </p:val>
                                        </p:tav>
                                        <p:tav tm="100000">
                                          <p:val>
                                            <p:strVal val="#ppt_y"/>
                                          </p:val>
                                        </p:tav>
                                      </p:tavLst>
                                    </p:anim>
                                  </p:childTnLst>
                                </p:cTn>
                              </p:par>
                              <p:par>
                                <p:cTn id="47" presetID="2" presetClass="entr" presetSubtype="6" fill="hold" grpId="0" nodeType="withEffect">
                                  <p:stCondLst>
                                    <p:cond delay="0"/>
                                  </p:stCondLst>
                                  <p:childTnLst>
                                    <p:set>
                                      <p:cBhvr>
                                        <p:cTn id="48" dur="1" fill="hold">
                                          <p:stCondLst>
                                            <p:cond delay="0"/>
                                          </p:stCondLst>
                                        </p:cTn>
                                        <p:tgtEl>
                                          <p:spTgt spid="24"/>
                                        </p:tgtEl>
                                        <p:attrNameLst>
                                          <p:attrName>style.visibility</p:attrName>
                                        </p:attrNameLst>
                                      </p:cBhvr>
                                      <p:to>
                                        <p:strVal val="visible"/>
                                      </p:to>
                                    </p:set>
                                    <p:anim calcmode="lin" valueType="num">
                                      <p:cBhvr additive="base">
                                        <p:cTn id="49" dur="2000" fill="hold"/>
                                        <p:tgtEl>
                                          <p:spTgt spid="24"/>
                                        </p:tgtEl>
                                        <p:attrNameLst>
                                          <p:attrName>ppt_x</p:attrName>
                                        </p:attrNameLst>
                                      </p:cBhvr>
                                      <p:tavLst>
                                        <p:tav tm="0">
                                          <p:val>
                                            <p:strVal val="1+#ppt_w/2"/>
                                          </p:val>
                                        </p:tav>
                                        <p:tav tm="100000">
                                          <p:val>
                                            <p:strVal val="#ppt_x"/>
                                          </p:val>
                                        </p:tav>
                                      </p:tavLst>
                                    </p:anim>
                                    <p:anim calcmode="lin" valueType="num">
                                      <p:cBhvr additive="base">
                                        <p:cTn id="50" dur="2000" fill="hold"/>
                                        <p:tgtEl>
                                          <p:spTgt spid="24"/>
                                        </p:tgtEl>
                                        <p:attrNameLst>
                                          <p:attrName>ppt_y</p:attrName>
                                        </p:attrNameLst>
                                      </p:cBhvr>
                                      <p:tavLst>
                                        <p:tav tm="0">
                                          <p:val>
                                            <p:strVal val="1+#ppt_h/2"/>
                                          </p:val>
                                        </p:tav>
                                        <p:tav tm="100000">
                                          <p:val>
                                            <p:strVal val="#ppt_y"/>
                                          </p:val>
                                        </p:tav>
                                      </p:tavLst>
                                    </p:anim>
                                  </p:childTnLst>
                                </p:cTn>
                              </p:par>
                              <p:par>
                                <p:cTn id="51" presetID="2" presetClass="entr" presetSubtype="3" fill="hold" grpId="0" nodeType="withEffect">
                                  <p:stCondLst>
                                    <p:cond delay="0"/>
                                  </p:stCondLst>
                                  <p:childTnLst>
                                    <p:set>
                                      <p:cBhvr>
                                        <p:cTn id="52" dur="1" fill="hold">
                                          <p:stCondLst>
                                            <p:cond delay="0"/>
                                          </p:stCondLst>
                                        </p:cTn>
                                        <p:tgtEl>
                                          <p:spTgt spid="3"/>
                                        </p:tgtEl>
                                        <p:attrNameLst>
                                          <p:attrName>style.visibility</p:attrName>
                                        </p:attrNameLst>
                                      </p:cBhvr>
                                      <p:to>
                                        <p:strVal val="visible"/>
                                      </p:to>
                                    </p:set>
                                    <p:anim calcmode="lin" valueType="num">
                                      <p:cBhvr additive="base">
                                        <p:cTn id="53" dur="2000" fill="hold"/>
                                        <p:tgtEl>
                                          <p:spTgt spid="3"/>
                                        </p:tgtEl>
                                        <p:attrNameLst>
                                          <p:attrName>ppt_x</p:attrName>
                                        </p:attrNameLst>
                                      </p:cBhvr>
                                      <p:tavLst>
                                        <p:tav tm="0">
                                          <p:val>
                                            <p:strVal val="1+#ppt_w/2"/>
                                          </p:val>
                                        </p:tav>
                                        <p:tav tm="100000">
                                          <p:val>
                                            <p:strVal val="#ppt_x"/>
                                          </p:val>
                                        </p:tav>
                                      </p:tavLst>
                                    </p:anim>
                                    <p:anim calcmode="lin" valueType="num">
                                      <p:cBhvr additive="base">
                                        <p:cTn id="54" dur="2000" fill="hold"/>
                                        <p:tgtEl>
                                          <p:spTgt spid="3"/>
                                        </p:tgtEl>
                                        <p:attrNameLst>
                                          <p:attrName>ppt_y</p:attrName>
                                        </p:attrNameLst>
                                      </p:cBhvr>
                                      <p:tavLst>
                                        <p:tav tm="0">
                                          <p:val>
                                            <p:strVal val="0-#ppt_h/2"/>
                                          </p:val>
                                        </p:tav>
                                        <p:tav tm="100000">
                                          <p:val>
                                            <p:strVal val="#ppt_y"/>
                                          </p:val>
                                        </p:tav>
                                      </p:tavLst>
                                    </p:anim>
                                  </p:childTnLst>
                                </p:cTn>
                              </p:par>
                              <p:par>
                                <p:cTn id="55" presetID="2" presetClass="entr" presetSubtype="3" fill="hold" grpId="0"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additive="base">
                                        <p:cTn id="57" dur="2000" fill="hold"/>
                                        <p:tgtEl>
                                          <p:spTgt spid="4"/>
                                        </p:tgtEl>
                                        <p:attrNameLst>
                                          <p:attrName>ppt_x</p:attrName>
                                        </p:attrNameLst>
                                      </p:cBhvr>
                                      <p:tavLst>
                                        <p:tav tm="0">
                                          <p:val>
                                            <p:strVal val="1+#ppt_w/2"/>
                                          </p:val>
                                        </p:tav>
                                        <p:tav tm="100000">
                                          <p:val>
                                            <p:strVal val="#ppt_x"/>
                                          </p:val>
                                        </p:tav>
                                      </p:tavLst>
                                    </p:anim>
                                    <p:anim calcmode="lin" valueType="num">
                                      <p:cBhvr additive="base">
                                        <p:cTn id="58" dur="2000" fill="hold"/>
                                        <p:tgtEl>
                                          <p:spTgt spid="4"/>
                                        </p:tgtEl>
                                        <p:attrNameLst>
                                          <p:attrName>ppt_y</p:attrName>
                                        </p:attrNameLst>
                                      </p:cBhvr>
                                      <p:tavLst>
                                        <p:tav tm="0">
                                          <p:val>
                                            <p:strVal val="0-#ppt_h/2"/>
                                          </p:val>
                                        </p:tav>
                                        <p:tav tm="100000">
                                          <p:val>
                                            <p:strVal val="#ppt_y"/>
                                          </p:val>
                                        </p:tav>
                                      </p:tavLst>
                                    </p:anim>
                                  </p:childTnLst>
                                </p:cTn>
                              </p:par>
                              <p:par>
                                <p:cTn id="59" presetID="2" presetClass="entr" presetSubtype="3" fill="hold" grpId="0" nodeType="withEffect">
                                  <p:stCondLst>
                                    <p:cond delay="0"/>
                                  </p:stCondLst>
                                  <p:childTnLst>
                                    <p:set>
                                      <p:cBhvr>
                                        <p:cTn id="60" dur="1" fill="hold">
                                          <p:stCondLst>
                                            <p:cond delay="0"/>
                                          </p:stCondLst>
                                        </p:cTn>
                                        <p:tgtEl>
                                          <p:spTgt spid="5"/>
                                        </p:tgtEl>
                                        <p:attrNameLst>
                                          <p:attrName>style.visibility</p:attrName>
                                        </p:attrNameLst>
                                      </p:cBhvr>
                                      <p:to>
                                        <p:strVal val="visible"/>
                                      </p:to>
                                    </p:set>
                                    <p:anim calcmode="lin" valueType="num">
                                      <p:cBhvr additive="base">
                                        <p:cTn id="61" dur="2000" fill="hold"/>
                                        <p:tgtEl>
                                          <p:spTgt spid="5"/>
                                        </p:tgtEl>
                                        <p:attrNameLst>
                                          <p:attrName>ppt_x</p:attrName>
                                        </p:attrNameLst>
                                      </p:cBhvr>
                                      <p:tavLst>
                                        <p:tav tm="0">
                                          <p:val>
                                            <p:strVal val="1+#ppt_w/2"/>
                                          </p:val>
                                        </p:tav>
                                        <p:tav tm="100000">
                                          <p:val>
                                            <p:strVal val="#ppt_x"/>
                                          </p:val>
                                        </p:tav>
                                      </p:tavLst>
                                    </p:anim>
                                    <p:anim calcmode="lin" valueType="num">
                                      <p:cBhvr additive="base">
                                        <p:cTn id="62" dur="2000" fill="hold"/>
                                        <p:tgtEl>
                                          <p:spTgt spid="5"/>
                                        </p:tgtEl>
                                        <p:attrNameLst>
                                          <p:attrName>ppt_y</p:attrName>
                                        </p:attrNameLst>
                                      </p:cBhvr>
                                      <p:tavLst>
                                        <p:tav tm="0">
                                          <p:val>
                                            <p:strVal val="0-#ppt_h/2"/>
                                          </p:val>
                                        </p:tav>
                                        <p:tav tm="100000">
                                          <p:val>
                                            <p:strVal val="#ppt_y"/>
                                          </p:val>
                                        </p:tav>
                                      </p:tavLst>
                                    </p:anim>
                                  </p:childTnLst>
                                </p:cTn>
                              </p:par>
                              <p:par>
                                <p:cTn id="63" presetID="2" presetClass="entr" presetSubtype="3" fill="hold" grpId="0" nodeType="withEffect">
                                  <p:stCondLst>
                                    <p:cond delay="0"/>
                                  </p:stCondLst>
                                  <p:childTnLst>
                                    <p:set>
                                      <p:cBhvr>
                                        <p:cTn id="64" dur="1" fill="hold">
                                          <p:stCondLst>
                                            <p:cond delay="0"/>
                                          </p:stCondLst>
                                        </p:cTn>
                                        <p:tgtEl>
                                          <p:spTgt spid="6"/>
                                        </p:tgtEl>
                                        <p:attrNameLst>
                                          <p:attrName>style.visibility</p:attrName>
                                        </p:attrNameLst>
                                      </p:cBhvr>
                                      <p:to>
                                        <p:strVal val="visible"/>
                                      </p:to>
                                    </p:set>
                                    <p:anim calcmode="lin" valueType="num">
                                      <p:cBhvr additive="base">
                                        <p:cTn id="65" dur="2000" fill="hold"/>
                                        <p:tgtEl>
                                          <p:spTgt spid="6"/>
                                        </p:tgtEl>
                                        <p:attrNameLst>
                                          <p:attrName>ppt_x</p:attrName>
                                        </p:attrNameLst>
                                      </p:cBhvr>
                                      <p:tavLst>
                                        <p:tav tm="0">
                                          <p:val>
                                            <p:strVal val="1+#ppt_w/2"/>
                                          </p:val>
                                        </p:tav>
                                        <p:tav tm="100000">
                                          <p:val>
                                            <p:strVal val="#ppt_x"/>
                                          </p:val>
                                        </p:tav>
                                      </p:tavLst>
                                    </p:anim>
                                    <p:anim calcmode="lin" valueType="num">
                                      <p:cBhvr additive="base">
                                        <p:cTn id="66" dur="2000" fill="hold"/>
                                        <p:tgtEl>
                                          <p:spTgt spid="6"/>
                                        </p:tgtEl>
                                        <p:attrNameLst>
                                          <p:attrName>ppt_y</p:attrName>
                                        </p:attrNameLst>
                                      </p:cBhvr>
                                      <p:tavLst>
                                        <p:tav tm="0">
                                          <p:val>
                                            <p:strVal val="0-#ppt_h/2"/>
                                          </p:val>
                                        </p:tav>
                                        <p:tav tm="100000">
                                          <p:val>
                                            <p:strVal val="#ppt_y"/>
                                          </p:val>
                                        </p:tav>
                                      </p:tavLst>
                                    </p:anim>
                                  </p:childTnLst>
                                </p:cTn>
                              </p:par>
                              <p:par>
                                <p:cTn id="67" presetID="2" presetClass="entr" presetSubtype="3" fill="hold" grpId="0" nodeType="withEffect">
                                  <p:stCondLst>
                                    <p:cond delay="0"/>
                                  </p:stCondLst>
                                  <p:childTnLst>
                                    <p:set>
                                      <p:cBhvr>
                                        <p:cTn id="68" dur="1" fill="hold">
                                          <p:stCondLst>
                                            <p:cond delay="0"/>
                                          </p:stCondLst>
                                        </p:cTn>
                                        <p:tgtEl>
                                          <p:spTgt spid="7"/>
                                        </p:tgtEl>
                                        <p:attrNameLst>
                                          <p:attrName>style.visibility</p:attrName>
                                        </p:attrNameLst>
                                      </p:cBhvr>
                                      <p:to>
                                        <p:strVal val="visible"/>
                                      </p:to>
                                    </p:set>
                                    <p:anim calcmode="lin" valueType="num">
                                      <p:cBhvr additive="base">
                                        <p:cTn id="69" dur="2000" fill="hold"/>
                                        <p:tgtEl>
                                          <p:spTgt spid="7"/>
                                        </p:tgtEl>
                                        <p:attrNameLst>
                                          <p:attrName>ppt_x</p:attrName>
                                        </p:attrNameLst>
                                      </p:cBhvr>
                                      <p:tavLst>
                                        <p:tav tm="0">
                                          <p:val>
                                            <p:strVal val="1+#ppt_w/2"/>
                                          </p:val>
                                        </p:tav>
                                        <p:tav tm="100000">
                                          <p:val>
                                            <p:strVal val="#ppt_x"/>
                                          </p:val>
                                        </p:tav>
                                      </p:tavLst>
                                    </p:anim>
                                    <p:anim calcmode="lin" valueType="num">
                                      <p:cBhvr additive="base">
                                        <p:cTn id="70" dur="2000" fill="hold"/>
                                        <p:tgtEl>
                                          <p:spTgt spid="7"/>
                                        </p:tgtEl>
                                        <p:attrNameLst>
                                          <p:attrName>ppt_y</p:attrName>
                                        </p:attrNameLst>
                                      </p:cBhvr>
                                      <p:tavLst>
                                        <p:tav tm="0">
                                          <p:val>
                                            <p:strVal val="0-#ppt_h/2"/>
                                          </p:val>
                                        </p:tav>
                                        <p:tav tm="100000">
                                          <p:val>
                                            <p:strVal val="#ppt_y"/>
                                          </p:val>
                                        </p:tav>
                                      </p:tavLst>
                                    </p:anim>
                                  </p:childTnLst>
                                </p:cTn>
                              </p:par>
                              <p:par>
                                <p:cTn id="71" presetID="2" presetClass="entr" presetSubtype="3" fill="hold" grpId="0" nodeType="withEffect">
                                  <p:stCondLst>
                                    <p:cond delay="0"/>
                                  </p:stCondLst>
                                  <p:childTnLst>
                                    <p:set>
                                      <p:cBhvr>
                                        <p:cTn id="72" dur="1" fill="hold">
                                          <p:stCondLst>
                                            <p:cond delay="0"/>
                                          </p:stCondLst>
                                        </p:cTn>
                                        <p:tgtEl>
                                          <p:spTgt spid="8"/>
                                        </p:tgtEl>
                                        <p:attrNameLst>
                                          <p:attrName>style.visibility</p:attrName>
                                        </p:attrNameLst>
                                      </p:cBhvr>
                                      <p:to>
                                        <p:strVal val="visible"/>
                                      </p:to>
                                    </p:set>
                                    <p:anim calcmode="lin" valueType="num">
                                      <p:cBhvr additive="base">
                                        <p:cTn id="73" dur="2000" fill="hold"/>
                                        <p:tgtEl>
                                          <p:spTgt spid="8"/>
                                        </p:tgtEl>
                                        <p:attrNameLst>
                                          <p:attrName>ppt_x</p:attrName>
                                        </p:attrNameLst>
                                      </p:cBhvr>
                                      <p:tavLst>
                                        <p:tav tm="0">
                                          <p:val>
                                            <p:strVal val="1+#ppt_w/2"/>
                                          </p:val>
                                        </p:tav>
                                        <p:tav tm="100000">
                                          <p:val>
                                            <p:strVal val="#ppt_x"/>
                                          </p:val>
                                        </p:tav>
                                      </p:tavLst>
                                    </p:anim>
                                    <p:anim calcmode="lin" valueType="num">
                                      <p:cBhvr additive="base">
                                        <p:cTn id="74" dur="2000" fill="hold"/>
                                        <p:tgtEl>
                                          <p:spTgt spid="8"/>
                                        </p:tgtEl>
                                        <p:attrNameLst>
                                          <p:attrName>ppt_y</p:attrName>
                                        </p:attrNameLst>
                                      </p:cBhvr>
                                      <p:tavLst>
                                        <p:tav tm="0">
                                          <p:val>
                                            <p:strVal val="0-#ppt_h/2"/>
                                          </p:val>
                                        </p:tav>
                                        <p:tav tm="100000">
                                          <p:val>
                                            <p:strVal val="#ppt_y"/>
                                          </p:val>
                                        </p:tav>
                                      </p:tavLst>
                                    </p:anim>
                                  </p:childTnLst>
                                </p:cTn>
                              </p:par>
                              <p:par>
                                <p:cTn id="75" presetID="2" presetClass="entr" presetSubtype="3" fill="hold" grpId="0"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additive="base">
                                        <p:cTn id="77" dur="2000" fill="hold"/>
                                        <p:tgtEl>
                                          <p:spTgt spid="9"/>
                                        </p:tgtEl>
                                        <p:attrNameLst>
                                          <p:attrName>ppt_x</p:attrName>
                                        </p:attrNameLst>
                                      </p:cBhvr>
                                      <p:tavLst>
                                        <p:tav tm="0">
                                          <p:val>
                                            <p:strVal val="1+#ppt_w/2"/>
                                          </p:val>
                                        </p:tav>
                                        <p:tav tm="100000">
                                          <p:val>
                                            <p:strVal val="#ppt_x"/>
                                          </p:val>
                                        </p:tav>
                                      </p:tavLst>
                                    </p:anim>
                                    <p:anim calcmode="lin" valueType="num">
                                      <p:cBhvr additive="base">
                                        <p:cTn id="78" dur="2000" fill="hold"/>
                                        <p:tgtEl>
                                          <p:spTgt spid="9"/>
                                        </p:tgtEl>
                                        <p:attrNameLst>
                                          <p:attrName>ppt_y</p:attrName>
                                        </p:attrNameLst>
                                      </p:cBhvr>
                                      <p:tavLst>
                                        <p:tav tm="0">
                                          <p:val>
                                            <p:strVal val="0-#ppt_h/2"/>
                                          </p:val>
                                        </p:tav>
                                        <p:tav tm="100000">
                                          <p:val>
                                            <p:strVal val="#ppt_y"/>
                                          </p:val>
                                        </p:tav>
                                      </p:tavLst>
                                    </p:anim>
                                  </p:childTnLst>
                                </p:cTn>
                              </p:par>
                              <p:par>
                                <p:cTn id="79" presetID="2" presetClass="entr" presetSubtype="3" fill="hold" grpId="0" nodeType="withEffect">
                                  <p:stCondLst>
                                    <p:cond delay="0"/>
                                  </p:stCondLst>
                                  <p:childTnLst>
                                    <p:set>
                                      <p:cBhvr>
                                        <p:cTn id="80" dur="1" fill="hold">
                                          <p:stCondLst>
                                            <p:cond delay="0"/>
                                          </p:stCondLst>
                                        </p:cTn>
                                        <p:tgtEl>
                                          <p:spTgt spid="10"/>
                                        </p:tgtEl>
                                        <p:attrNameLst>
                                          <p:attrName>style.visibility</p:attrName>
                                        </p:attrNameLst>
                                      </p:cBhvr>
                                      <p:to>
                                        <p:strVal val="visible"/>
                                      </p:to>
                                    </p:set>
                                    <p:anim calcmode="lin" valueType="num">
                                      <p:cBhvr additive="base">
                                        <p:cTn id="81" dur="2000" fill="hold"/>
                                        <p:tgtEl>
                                          <p:spTgt spid="10"/>
                                        </p:tgtEl>
                                        <p:attrNameLst>
                                          <p:attrName>ppt_x</p:attrName>
                                        </p:attrNameLst>
                                      </p:cBhvr>
                                      <p:tavLst>
                                        <p:tav tm="0">
                                          <p:val>
                                            <p:strVal val="1+#ppt_w/2"/>
                                          </p:val>
                                        </p:tav>
                                        <p:tav tm="100000">
                                          <p:val>
                                            <p:strVal val="#ppt_x"/>
                                          </p:val>
                                        </p:tav>
                                      </p:tavLst>
                                    </p:anim>
                                    <p:anim calcmode="lin" valueType="num">
                                      <p:cBhvr additive="base">
                                        <p:cTn id="82" dur="2000" fill="hold"/>
                                        <p:tgtEl>
                                          <p:spTgt spid="10"/>
                                        </p:tgtEl>
                                        <p:attrNameLst>
                                          <p:attrName>ppt_y</p:attrName>
                                        </p:attrNameLst>
                                      </p:cBhvr>
                                      <p:tavLst>
                                        <p:tav tm="0">
                                          <p:val>
                                            <p:strVal val="0-#ppt_h/2"/>
                                          </p:val>
                                        </p:tav>
                                        <p:tav tm="100000">
                                          <p:val>
                                            <p:strVal val="#ppt_y"/>
                                          </p:val>
                                        </p:tav>
                                      </p:tavLst>
                                    </p:anim>
                                  </p:childTnLst>
                                </p:cTn>
                              </p:par>
                              <p:par>
                                <p:cTn id="83" presetID="2" presetClass="entr" presetSubtype="3" fill="hold" grpId="0"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1+#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3" fill="hold" grpId="0" nodeType="withEffect">
                                  <p:stCondLst>
                                    <p:cond delay="0"/>
                                  </p:stCondLst>
                                  <p:childTnLst>
                                    <p:set>
                                      <p:cBhvr>
                                        <p:cTn id="88" dur="1" fill="hold">
                                          <p:stCondLst>
                                            <p:cond delay="0"/>
                                          </p:stCondLst>
                                        </p:cTn>
                                        <p:tgtEl>
                                          <p:spTgt spid="12"/>
                                        </p:tgtEl>
                                        <p:attrNameLst>
                                          <p:attrName>style.visibility</p:attrName>
                                        </p:attrNameLst>
                                      </p:cBhvr>
                                      <p:to>
                                        <p:strVal val="visible"/>
                                      </p:to>
                                    </p:set>
                                    <p:anim calcmode="lin" valueType="num">
                                      <p:cBhvr additive="base">
                                        <p:cTn id="89" dur="2000" fill="hold"/>
                                        <p:tgtEl>
                                          <p:spTgt spid="12"/>
                                        </p:tgtEl>
                                        <p:attrNameLst>
                                          <p:attrName>ppt_x</p:attrName>
                                        </p:attrNameLst>
                                      </p:cBhvr>
                                      <p:tavLst>
                                        <p:tav tm="0">
                                          <p:val>
                                            <p:strVal val="1+#ppt_w/2"/>
                                          </p:val>
                                        </p:tav>
                                        <p:tav tm="100000">
                                          <p:val>
                                            <p:strVal val="#ppt_x"/>
                                          </p:val>
                                        </p:tav>
                                      </p:tavLst>
                                    </p:anim>
                                    <p:anim calcmode="lin" valueType="num">
                                      <p:cBhvr additive="base">
                                        <p:cTn id="90" dur="2000" fill="hold"/>
                                        <p:tgtEl>
                                          <p:spTgt spid="12"/>
                                        </p:tgtEl>
                                        <p:attrNameLst>
                                          <p:attrName>ppt_y</p:attrName>
                                        </p:attrNameLst>
                                      </p:cBhvr>
                                      <p:tavLst>
                                        <p:tav tm="0">
                                          <p:val>
                                            <p:strVal val="0-#ppt_h/2"/>
                                          </p:val>
                                        </p:tav>
                                        <p:tav tm="100000">
                                          <p:val>
                                            <p:strVal val="#ppt_y"/>
                                          </p:val>
                                        </p:tav>
                                      </p:tavLst>
                                    </p:anim>
                                  </p:childTnLst>
                                </p:cTn>
                              </p:par>
                              <p:par>
                                <p:cTn id="91" presetID="2" presetClass="entr" presetSubtype="3" fill="hold" grpId="0" nodeType="withEffect">
                                  <p:stCondLst>
                                    <p:cond delay="0"/>
                                  </p:stCondLst>
                                  <p:childTnLst>
                                    <p:set>
                                      <p:cBhvr>
                                        <p:cTn id="92" dur="1" fill="hold">
                                          <p:stCondLst>
                                            <p:cond delay="0"/>
                                          </p:stCondLst>
                                        </p:cTn>
                                        <p:tgtEl>
                                          <p:spTgt spid="13"/>
                                        </p:tgtEl>
                                        <p:attrNameLst>
                                          <p:attrName>style.visibility</p:attrName>
                                        </p:attrNameLst>
                                      </p:cBhvr>
                                      <p:to>
                                        <p:strVal val="visible"/>
                                      </p:to>
                                    </p:set>
                                    <p:anim calcmode="lin" valueType="num">
                                      <p:cBhvr additive="base">
                                        <p:cTn id="93" dur="2000" fill="hold"/>
                                        <p:tgtEl>
                                          <p:spTgt spid="13"/>
                                        </p:tgtEl>
                                        <p:attrNameLst>
                                          <p:attrName>ppt_x</p:attrName>
                                        </p:attrNameLst>
                                      </p:cBhvr>
                                      <p:tavLst>
                                        <p:tav tm="0">
                                          <p:val>
                                            <p:strVal val="1+#ppt_w/2"/>
                                          </p:val>
                                        </p:tav>
                                        <p:tav tm="100000">
                                          <p:val>
                                            <p:strVal val="#ppt_x"/>
                                          </p:val>
                                        </p:tav>
                                      </p:tavLst>
                                    </p:anim>
                                    <p:anim calcmode="lin" valueType="num">
                                      <p:cBhvr additive="base">
                                        <p:cTn id="94" dur="2000" fill="hold"/>
                                        <p:tgtEl>
                                          <p:spTgt spid="13"/>
                                        </p:tgtEl>
                                        <p:attrNameLst>
                                          <p:attrName>ppt_y</p:attrName>
                                        </p:attrNameLst>
                                      </p:cBhvr>
                                      <p:tavLst>
                                        <p:tav tm="0">
                                          <p:val>
                                            <p:strVal val="0-#ppt_h/2"/>
                                          </p:val>
                                        </p:tav>
                                        <p:tav tm="100000">
                                          <p:val>
                                            <p:strVal val="#ppt_y"/>
                                          </p:val>
                                        </p:tav>
                                      </p:tavLst>
                                    </p:anim>
                                  </p:childTnLst>
                                </p:cTn>
                              </p:par>
                              <p:par>
                                <p:cTn id="95" presetID="8" presetClass="emph" presetSubtype="0" autoRev="1" fill="hold" grpId="1" nodeType="withEffect">
                                  <p:stCondLst>
                                    <p:cond delay="0"/>
                                  </p:stCondLst>
                                  <p:childTnLst>
                                    <p:animRot by="21600000">
                                      <p:cBhvr>
                                        <p:cTn id="96" dur="2000" fill="hold"/>
                                        <p:tgtEl>
                                          <p:spTgt spid="14"/>
                                        </p:tgtEl>
                                        <p:attrNameLst>
                                          <p:attrName>r</p:attrName>
                                        </p:attrNameLst>
                                      </p:cBhvr>
                                    </p:animRot>
                                  </p:childTnLst>
                                </p:cTn>
                              </p:par>
                              <p:par>
                                <p:cTn id="97" presetID="8" presetClass="emph" presetSubtype="0" autoRev="1" fill="hold" grpId="1" nodeType="withEffect">
                                  <p:stCondLst>
                                    <p:cond delay="0"/>
                                  </p:stCondLst>
                                  <p:childTnLst>
                                    <p:animRot by="21600000">
                                      <p:cBhvr>
                                        <p:cTn id="98" dur="2000" fill="hold"/>
                                        <p:tgtEl>
                                          <p:spTgt spid="15"/>
                                        </p:tgtEl>
                                        <p:attrNameLst>
                                          <p:attrName>r</p:attrName>
                                        </p:attrNameLst>
                                      </p:cBhvr>
                                    </p:animRot>
                                  </p:childTnLst>
                                </p:cTn>
                              </p:par>
                              <p:par>
                                <p:cTn id="99" presetID="8" presetClass="emph" presetSubtype="0" autoRev="1" fill="hold" grpId="1" nodeType="withEffect">
                                  <p:stCondLst>
                                    <p:cond delay="0"/>
                                  </p:stCondLst>
                                  <p:childTnLst>
                                    <p:animRot by="21600000">
                                      <p:cBhvr>
                                        <p:cTn id="100" dur="2000" fill="hold"/>
                                        <p:tgtEl>
                                          <p:spTgt spid="16"/>
                                        </p:tgtEl>
                                        <p:attrNameLst>
                                          <p:attrName>r</p:attrName>
                                        </p:attrNameLst>
                                      </p:cBhvr>
                                    </p:animRot>
                                  </p:childTnLst>
                                </p:cTn>
                              </p:par>
                              <p:par>
                                <p:cTn id="101" presetID="8" presetClass="emph" presetSubtype="0" autoRev="1" fill="hold" grpId="1" nodeType="withEffect">
                                  <p:stCondLst>
                                    <p:cond delay="0"/>
                                  </p:stCondLst>
                                  <p:childTnLst>
                                    <p:animRot by="21600000">
                                      <p:cBhvr>
                                        <p:cTn id="102" dur="2000" fill="hold"/>
                                        <p:tgtEl>
                                          <p:spTgt spid="17"/>
                                        </p:tgtEl>
                                        <p:attrNameLst>
                                          <p:attrName>r</p:attrName>
                                        </p:attrNameLst>
                                      </p:cBhvr>
                                    </p:animRot>
                                  </p:childTnLst>
                                </p:cTn>
                              </p:par>
                              <p:par>
                                <p:cTn id="103" presetID="8" presetClass="emph" presetSubtype="0" autoRev="1" fill="hold" grpId="1" nodeType="withEffect">
                                  <p:stCondLst>
                                    <p:cond delay="0"/>
                                  </p:stCondLst>
                                  <p:childTnLst>
                                    <p:animRot by="21600000">
                                      <p:cBhvr>
                                        <p:cTn id="104" dur="2000" fill="hold"/>
                                        <p:tgtEl>
                                          <p:spTgt spid="18"/>
                                        </p:tgtEl>
                                        <p:attrNameLst>
                                          <p:attrName>r</p:attrName>
                                        </p:attrNameLst>
                                      </p:cBhvr>
                                    </p:animRot>
                                  </p:childTnLst>
                                </p:cTn>
                              </p:par>
                              <p:par>
                                <p:cTn id="105" presetID="8" presetClass="emph" presetSubtype="0" autoRev="1" fill="hold" grpId="1" nodeType="withEffect">
                                  <p:stCondLst>
                                    <p:cond delay="0"/>
                                  </p:stCondLst>
                                  <p:childTnLst>
                                    <p:animRot by="21600000">
                                      <p:cBhvr>
                                        <p:cTn id="106" dur="2000" fill="hold"/>
                                        <p:tgtEl>
                                          <p:spTgt spid="19"/>
                                        </p:tgtEl>
                                        <p:attrNameLst>
                                          <p:attrName>r</p:attrName>
                                        </p:attrNameLst>
                                      </p:cBhvr>
                                    </p:animRot>
                                  </p:childTnLst>
                                </p:cTn>
                              </p:par>
                              <p:par>
                                <p:cTn id="107" presetID="8" presetClass="emph" presetSubtype="0" autoRev="1" fill="hold" grpId="1" nodeType="withEffect">
                                  <p:stCondLst>
                                    <p:cond delay="0"/>
                                  </p:stCondLst>
                                  <p:childTnLst>
                                    <p:animRot by="21600000">
                                      <p:cBhvr>
                                        <p:cTn id="108" dur="2000" fill="hold"/>
                                        <p:tgtEl>
                                          <p:spTgt spid="20"/>
                                        </p:tgtEl>
                                        <p:attrNameLst>
                                          <p:attrName>r</p:attrName>
                                        </p:attrNameLst>
                                      </p:cBhvr>
                                    </p:animRot>
                                  </p:childTnLst>
                                </p:cTn>
                              </p:par>
                              <p:par>
                                <p:cTn id="109" presetID="8" presetClass="emph" presetSubtype="0" autoRev="1" fill="hold" grpId="1" nodeType="withEffect">
                                  <p:stCondLst>
                                    <p:cond delay="0"/>
                                  </p:stCondLst>
                                  <p:childTnLst>
                                    <p:animRot by="21600000">
                                      <p:cBhvr>
                                        <p:cTn id="110" dur="2000" fill="hold"/>
                                        <p:tgtEl>
                                          <p:spTgt spid="21"/>
                                        </p:tgtEl>
                                        <p:attrNameLst>
                                          <p:attrName>r</p:attrName>
                                        </p:attrNameLst>
                                      </p:cBhvr>
                                    </p:animRot>
                                  </p:childTnLst>
                                </p:cTn>
                              </p:par>
                              <p:par>
                                <p:cTn id="111" presetID="8" presetClass="emph" presetSubtype="0" autoRev="1" fill="hold" grpId="1"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autoRev="1" fill="hold" grpId="1"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grpId="1"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grpId="1" nodeType="withEffect">
                                  <p:stCondLst>
                                    <p:cond delay="0"/>
                                  </p:stCondLst>
                                  <p:childTnLst>
                                    <p:animRot by="-21600000">
                                      <p:cBhvr>
                                        <p:cTn id="118" dur="2000" fill="hold"/>
                                        <p:tgtEl>
                                          <p:spTgt spid="3"/>
                                        </p:tgtEl>
                                        <p:attrNameLst>
                                          <p:attrName>r</p:attrName>
                                        </p:attrNameLst>
                                      </p:cBhvr>
                                    </p:animRot>
                                  </p:childTnLst>
                                </p:cTn>
                              </p:par>
                              <p:par>
                                <p:cTn id="119" presetID="8" presetClass="emph" presetSubtype="0" autoRev="1" fill="hold" grpId="1" nodeType="withEffect">
                                  <p:stCondLst>
                                    <p:cond delay="0"/>
                                  </p:stCondLst>
                                  <p:childTnLst>
                                    <p:animRot by="-21600000">
                                      <p:cBhvr>
                                        <p:cTn id="120" dur="2000" fill="hold"/>
                                        <p:tgtEl>
                                          <p:spTgt spid="4"/>
                                        </p:tgtEl>
                                        <p:attrNameLst>
                                          <p:attrName>r</p:attrName>
                                        </p:attrNameLst>
                                      </p:cBhvr>
                                    </p:animRot>
                                  </p:childTnLst>
                                </p:cTn>
                              </p:par>
                              <p:par>
                                <p:cTn id="121" presetID="8" presetClass="emph" presetSubtype="0" autoRev="1" fill="hold" grpId="1" nodeType="withEffect">
                                  <p:stCondLst>
                                    <p:cond delay="0"/>
                                  </p:stCondLst>
                                  <p:childTnLst>
                                    <p:animRot by="-21600000">
                                      <p:cBhvr>
                                        <p:cTn id="122" dur="2000" fill="hold"/>
                                        <p:tgtEl>
                                          <p:spTgt spid="5"/>
                                        </p:tgtEl>
                                        <p:attrNameLst>
                                          <p:attrName>r</p:attrName>
                                        </p:attrNameLst>
                                      </p:cBhvr>
                                    </p:animRot>
                                  </p:childTnLst>
                                </p:cTn>
                              </p:par>
                              <p:par>
                                <p:cTn id="123" presetID="8" presetClass="emph" presetSubtype="0" autoRev="1" fill="hold" grpId="1" nodeType="withEffect">
                                  <p:stCondLst>
                                    <p:cond delay="0"/>
                                  </p:stCondLst>
                                  <p:childTnLst>
                                    <p:animRot by="-21600000">
                                      <p:cBhvr>
                                        <p:cTn id="124" dur="2000" fill="hold"/>
                                        <p:tgtEl>
                                          <p:spTgt spid="6"/>
                                        </p:tgtEl>
                                        <p:attrNameLst>
                                          <p:attrName>r</p:attrName>
                                        </p:attrNameLst>
                                      </p:cBhvr>
                                    </p:animRot>
                                  </p:childTnLst>
                                </p:cTn>
                              </p:par>
                              <p:par>
                                <p:cTn id="125" presetID="8" presetClass="emph" presetSubtype="0" autoRev="1" fill="hold" grpId="1" nodeType="withEffect">
                                  <p:stCondLst>
                                    <p:cond delay="0"/>
                                  </p:stCondLst>
                                  <p:childTnLst>
                                    <p:animRot by="-21600000">
                                      <p:cBhvr>
                                        <p:cTn id="126" dur="2000" fill="hold"/>
                                        <p:tgtEl>
                                          <p:spTgt spid="7"/>
                                        </p:tgtEl>
                                        <p:attrNameLst>
                                          <p:attrName>r</p:attrName>
                                        </p:attrNameLst>
                                      </p:cBhvr>
                                    </p:animRot>
                                  </p:childTnLst>
                                </p:cTn>
                              </p:par>
                              <p:par>
                                <p:cTn id="127" presetID="8" presetClass="emph" presetSubtype="0" autoRev="1" fill="hold" grpId="1" nodeType="withEffect">
                                  <p:stCondLst>
                                    <p:cond delay="0"/>
                                  </p:stCondLst>
                                  <p:childTnLst>
                                    <p:animRot by="-21600000">
                                      <p:cBhvr>
                                        <p:cTn id="128" dur="2000" fill="hold"/>
                                        <p:tgtEl>
                                          <p:spTgt spid="8"/>
                                        </p:tgtEl>
                                        <p:attrNameLst>
                                          <p:attrName>r</p:attrName>
                                        </p:attrNameLst>
                                      </p:cBhvr>
                                    </p:animRot>
                                  </p:childTnLst>
                                </p:cTn>
                              </p:par>
                              <p:par>
                                <p:cTn id="129" presetID="8" presetClass="emph" presetSubtype="0" autoRev="1" fill="hold" grpId="1" nodeType="withEffect">
                                  <p:stCondLst>
                                    <p:cond delay="0"/>
                                  </p:stCondLst>
                                  <p:childTnLst>
                                    <p:animRot by="-21600000">
                                      <p:cBhvr>
                                        <p:cTn id="130" dur="2000" fill="hold"/>
                                        <p:tgtEl>
                                          <p:spTgt spid="9"/>
                                        </p:tgtEl>
                                        <p:attrNameLst>
                                          <p:attrName>r</p:attrName>
                                        </p:attrNameLst>
                                      </p:cBhvr>
                                    </p:animRot>
                                  </p:childTnLst>
                                </p:cTn>
                              </p:par>
                              <p:par>
                                <p:cTn id="131" presetID="8" presetClass="emph" presetSubtype="0" autoRev="1" fill="hold" grpId="1" nodeType="withEffect">
                                  <p:stCondLst>
                                    <p:cond delay="0"/>
                                  </p:stCondLst>
                                  <p:childTnLst>
                                    <p:animRot by="-21600000">
                                      <p:cBhvr>
                                        <p:cTn id="132" dur="2000" fill="hold"/>
                                        <p:tgtEl>
                                          <p:spTgt spid="10"/>
                                        </p:tgtEl>
                                        <p:attrNameLst>
                                          <p:attrName>r</p:attrName>
                                        </p:attrNameLst>
                                      </p:cBhvr>
                                    </p:animRot>
                                  </p:childTnLst>
                                </p:cTn>
                              </p:par>
                              <p:par>
                                <p:cTn id="133" presetID="8" presetClass="emph" presetSubtype="0" autoRev="1" fill="hold" grpId="1" nodeType="withEffect">
                                  <p:stCondLst>
                                    <p:cond delay="0"/>
                                  </p:stCondLst>
                                  <p:childTnLst>
                                    <p:animRot by="-21600000">
                                      <p:cBhvr>
                                        <p:cTn id="134" dur="2000" fill="hold"/>
                                        <p:tgtEl>
                                          <p:spTgt spid="11"/>
                                        </p:tgtEl>
                                        <p:attrNameLst>
                                          <p:attrName>r</p:attrName>
                                        </p:attrNameLst>
                                      </p:cBhvr>
                                    </p:animRot>
                                  </p:childTnLst>
                                </p:cTn>
                              </p:par>
                              <p:par>
                                <p:cTn id="135" presetID="8" presetClass="emph" presetSubtype="0" autoRev="1" fill="hold" grpId="1" nodeType="withEffect">
                                  <p:stCondLst>
                                    <p:cond delay="0"/>
                                  </p:stCondLst>
                                  <p:childTnLst>
                                    <p:animRot by="-21600000">
                                      <p:cBhvr>
                                        <p:cTn id="136" dur="2000" fill="hold"/>
                                        <p:tgtEl>
                                          <p:spTgt spid="12"/>
                                        </p:tgtEl>
                                        <p:attrNameLst>
                                          <p:attrName>r</p:attrName>
                                        </p:attrNameLst>
                                      </p:cBhvr>
                                    </p:animRot>
                                  </p:childTnLst>
                                </p:cTn>
                              </p:par>
                              <p:par>
                                <p:cTn id="137" presetID="8" presetClass="emph" presetSubtype="0" autoRev="1" fill="hold" grpId="1" nodeType="withEffect">
                                  <p:stCondLst>
                                    <p:cond delay="0"/>
                                  </p:stCondLst>
                                  <p:childTnLst>
                                    <p:animRot by="-21600000">
                                      <p:cBhvr>
                                        <p:cTn id="138" dur="2000" fill="hold"/>
                                        <p:tgtEl>
                                          <p:spTgt spid="13"/>
                                        </p:tgtEl>
                                        <p:attrNameLst>
                                          <p:attrName>r</p:attrName>
                                        </p:attrNameLst>
                                      </p:cBhvr>
                                    </p:animRot>
                                  </p:childTnLst>
                                </p:cTn>
                              </p:par>
                            </p:childTnLst>
                          </p:cTn>
                        </p:par>
                        <p:par>
                          <p:cTn id="139" fill="hold">
                            <p:stCondLst>
                              <p:cond delay="4000"/>
                            </p:stCondLst>
                            <p:childTnLst>
                              <p:par>
                                <p:cTn id="140" presetID="2" presetClass="exit" presetSubtype="9" fill="hold" grpId="2" nodeType="after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0-ppt_w/2"/>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9" fill="hold" grpId="2"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0-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9" fill="hold" grpId="2"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0-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grpId="2" nodeType="withEffect">
                                  <p:stCondLst>
                                    <p:cond delay="0"/>
                                  </p:stCondLst>
                                  <p:childTnLst>
                                    <p:anim calcmode="lin" valueType="num">
                                      <p:cBhvr additive="base">
                                        <p:cTn id="153" dur="2000"/>
                                        <p:tgtEl>
                                          <p:spTgt spid="17"/>
                                        </p:tgtEl>
                                        <p:attrNameLst>
                                          <p:attrName>ppt_x</p:attrName>
                                        </p:attrNameLst>
                                      </p:cBhvr>
                                      <p:tavLst>
                                        <p:tav tm="0">
                                          <p:val>
                                            <p:strVal val="ppt_x"/>
                                          </p:val>
                                        </p:tav>
                                        <p:tav tm="100000">
                                          <p:val>
                                            <p:strVal val="0-ppt_w/2"/>
                                          </p:val>
                                        </p:tav>
                                      </p:tavLst>
                                    </p:anim>
                                    <p:anim calcmode="lin" valueType="num">
                                      <p:cBhvr additive="base">
                                        <p:cTn id="154" dur="2000"/>
                                        <p:tgtEl>
                                          <p:spTgt spid="17"/>
                                        </p:tgtEl>
                                        <p:attrNameLst>
                                          <p:attrName>ppt_y</p:attrName>
                                        </p:attrNameLst>
                                      </p:cBhvr>
                                      <p:tavLst>
                                        <p:tav tm="0">
                                          <p:val>
                                            <p:strVal val="ppt_y"/>
                                          </p:val>
                                        </p:tav>
                                        <p:tav tm="100000">
                                          <p:val>
                                            <p:strVal val="0-ppt_h/2"/>
                                          </p:val>
                                        </p:tav>
                                      </p:tavLst>
                                    </p:anim>
                                    <p:set>
                                      <p:cBhvr>
                                        <p:cTn id="155" dur="1" fill="hold">
                                          <p:stCondLst>
                                            <p:cond delay="1999"/>
                                          </p:stCondLst>
                                        </p:cTn>
                                        <p:tgtEl>
                                          <p:spTgt spid="17"/>
                                        </p:tgtEl>
                                        <p:attrNameLst>
                                          <p:attrName>style.visibility</p:attrName>
                                        </p:attrNameLst>
                                      </p:cBhvr>
                                      <p:to>
                                        <p:strVal val="hidden"/>
                                      </p:to>
                                    </p:set>
                                  </p:childTnLst>
                                </p:cTn>
                              </p:par>
                              <p:par>
                                <p:cTn id="156" presetID="2" presetClass="exit" presetSubtype="9" fill="hold" grpId="2" nodeType="withEffect">
                                  <p:stCondLst>
                                    <p:cond delay="0"/>
                                  </p:stCondLst>
                                  <p:childTnLst>
                                    <p:anim calcmode="lin" valueType="num">
                                      <p:cBhvr additive="base">
                                        <p:cTn id="157" dur="2000"/>
                                        <p:tgtEl>
                                          <p:spTgt spid="18"/>
                                        </p:tgtEl>
                                        <p:attrNameLst>
                                          <p:attrName>ppt_x</p:attrName>
                                        </p:attrNameLst>
                                      </p:cBhvr>
                                      <p:tavLst>
                                        <p:tav tm="0">
                                          <p:val>
                                            <p:strVal val="ppt_x"/>
                                          </p:val>
                                        </p:tav>
                                        <p:tav tm="100000">
                                          <p:val>
                                            <p:strVal val="0-ppt_w/2"/>
                                          </p:val>
                                        </p:tav>
                                      </p:tavLst>
                                    </p:anim>
                                    <p:anim calcmode="lin" valueType="num">
                                      <p:cBhvr additive="base">
                                        <p:cTn id="158" dur="2000"/>
                                        <p:tgtEl>
                                          <p:spTgt spid="18"/>
                                        </p:tgtEl>
                                        <p:attrNameLst>
                                          <p:attrName>ppt_y</p:attrName>
                                        </p:attrNameLst>
                                      </p:cBhvr>
                                      <p:tavLst>
                                        <p:tav tm="0">
                                          <p:val>
                                            <p:strVal val="ppt_y"/>
                                          </p:val>
                                        </p:tav>
                                        <p:tav tm="100000">
                                          <p:val>
                                            <p:strVal val="0-ppt_h/2"/>
                                          </p:val>
                                        </p:tav>
                                      </p:tavLst>
                                    </p:anim>
                                    <p:set>
                                      <p:cBhvr>
                                        <p:cTn id="159" dur="1" fill="hold">
                                          <p:stCondLst>
                                            <p:cond delay="1999"/>
                                          </p:stCondLst>
                                        </p:cTn>
                                        <p:tgtEl>
                                          <p:spTgt spid="18"/>
                                        </p:tgtEl>
                                        <p:attrNameLst>
                                          <p:attrName>style.visibility</p:attrName>
                                        </p:attrNameLst>
                                      </p:cBhvr>
                                      <p:to>
                                        <p:strVal val="hidden"/>
                                      </p:to>
                                    </p:set>
                                  </p:childTnLst>
                                </p:cTn>
                              </p:par>
                              <p:par>
                                <p:cTn id="160" presetID="2" presetClass="exit" presetSubtype="9" fill="hold" grpId="2" nodeType="withEffect">
                                  <p:stCondLst>
                                    <p:cond delay="0"/>
                                  </p:stCondLst>
                                  <p:childTnLst>
                                    <p:anim calcmode="lin" valueType="num">
                                      <p:cBhvr additive="base">
                                        <p:cTn id="161" dur="2000"/>
                                        <p:tgtEl>
                                          <p:spTgt spid="19"/>
                                        </p:tgtEl>
                                        <p:attrNameLst>
                                          <p:attrName>ppt_x</p:attrName>
                                        </p:attrNameLst>
                                      </p:cBhvr>
                                      <p:tavLst>
                                        <p:tav tm="0">
                                          <p:val>
                                            <p:strVal val="ppt_x"/>
                                          </p:val>
                                        </p:tav>
                                        <p:tav tm="100000">
                                          <p:val>
                                            <p:strVal val="0-ppt_w/2"/>
                                          </p:val>
                                        </p:tav>
                                      </p:tavLst>
                                    </p:anim>
                                    <p:anim calcmode="lin" valueType="num">
                                      <p:cBhvr additive="base">
                                        <p:cTn id="162" dur="2000"/>
                                        <p:tgtEl>
                                          <p:spTgt spid="19"/>
                                        </p:tgtEl>
                                        <p:attrNameLst>
                                          <p:attrName>ppt_y</p:attrName>
                                        </p:attrNameLst>
                                      </p:cBhvr>
                                      <p:tavLst>
                                        <p:tav tm="0">
                                          <p:val>
                                            <p:strVal val="ppt_y"/>
                                          </p:val>
                                        </p:tav>
                                        <p:tav tm="100000">
                                          <p:val>
                                            <p:strVal val="0-ppt_h/2"/>
                                          </p:val>
                                        </p:tav>
                                      </p:tavLst>
                                    </p:anim>
                                    <p:set>
                                      <p:cBhvr>
                                        <p:cTn id="163" dur="1" fill="hold">
                                          <p:stCondLst>
                                            <p:cond delay="1999"/>
                                          </p:stCondLst>
                                        </p:cTn>
                                        <p:tgtEl>
                                          <p:spTgt spid="19"/>
                                        </p:tgtEl>
                                        <p:attrNameLst>
                                          <p:attrName>style.visibility</p:attrName>
                                        </p:attrNameLst>
                                      </p:cBhvr>
                                      <p:to>
                                        <p:strVal val="hidden"/>
                                      </p:to>
                                    </p:set>
                                  </p:childTnLst>
                                </p:cTn>
                              </p:par>
                              <p:par>
                                <p:cTn id="164" presetID="2" presetClass="exit" presetSubtype="9" fill="hold" grpId="2" nodeType="withEffect">
                                  <p:stCondLst>
                                    <p:cond delay="0"/>
                                  </p:stCondLst>
                                  <p:childTnLst>
                                    <p:anim calcmode="lin" valueType="num">
                                      <p:cBhvr additive="base">
                                        <p:cTn id="165" dur="2000"/>
                                        <p:tgtEl>
                                          <p:spTgt spid="20"/>
                                        </p:tgtEl>
                                        <p:attrNameLst>
                                          <p:attrName>ppt_x</p:attrName>
                                        </p:attrNameLst>
                                      </p:cBhvr>
                                      <p:tavLst>
                                        <p:tav tm="0">
                                          <p:val>
                                            <p:strVal val="ppt_x"/>
                                          </p:val>
                                        </p:tav>
                                        <p:tav tm="100000">
                                          <p:val>
                                            <p:strVal val="0-ppt_w/2"/>
                                          </p:val>
                                        </p:tav>
                                      </p:tavLst>
                                    </p:anim>
                                    <p:anim calcmode="lin" valueType="num">
                                      <p:cBhvr additive="base">
                                        <p:cTn id="166" dur="2000"/>
                                        <p:tgtEl>
                                          <p:spTgt spid="20"/>
                                        </p:tgtEl>
                                        <p:attrNameLst>
                                          <p:attrName>ppt_y</p:attrName>
                                        </p:attrNameLst>
                                      </p:cBhvr>
                                      <p:tavLst>
                                        <p:tav tm="0">
                                          <p:val>
                                            <p:strVal val="ppt_y"/>
                                          </p:val>
                                        </p:tav>
                                        <p:tav tm="100000">
                                          <p:val>
                                            <p:strVal val="0-ppt_h/2"/>
                                          </p:val>
                                        </p:tav>
                                      </p:tavLst>
                                    </p:anim>
                                    <p:set>
                                      <p:cBhvr>
                                        <p:cTn id="167" dur="1" fill="hold">
                                          <p:stCondLst>
                                            <p:cond delay="1999"/>
                                          </p:stCondLst>
                                        </p:cTn>
                                        <p:tgtEl>
                                          <p:spTgt spid="20"/>
                                        </p:tgtEl>
                                        <p:attrNameLst>
                                          <p:attrName>style.visibility</p:attrName>
                                        </p:attrNameLst>
                                      </p:cBhvr>
                                      <p:to>
                                        <p:strVal val="hidden"/>
                                      </p:to>
                                    </p:set>
                                  </p:childTnLst>
                                </p:cTn>
                              </p:par>
                              <p:par>
                                <p:cTn id="168" presetID="2" presetClass="exit" presetSubtype="9" fill="hold" grpId="2" nodeType="withEffect">
                                  <p:stCondLst>
                                    <p:cond delay="0"/>
                                  </p:stCondLst>
                                  <p:childTnLst>
                                    <p:anim calcmode="lin" valueType="num">
                                      <p:cBhvr additive="base">
                                        <p:cTn id="169" dur="2000"/>
                                        <p:tgtEl>
                                          <p:spTgt spid="21"/>
                                        </p:tgtEl>
                                        <p:attrNameLst>
                                          <p:attrName>ppt_x</p:attrName>
                                        </p:attrNameLst>
                                      </p:cBhvr>
                                      <p:tavLst>
                                        <p:tav tm="0">
                                          <p:val>
                                            <p:strVal val="ppt_x"/>
                                          </p:val>
                                        </p:tav>
                                        <p:tav tm="100000">
                                          <p:val>
                                            <p:strVal val="0-ppt_w/2"/>
                                          </p:val>
                                        </p:tav>
                                      </p:tavLst>
                                    </p:anim>
                                    <p:anim calcmode="lin" valueType="num">
                                      <p:cBhvr additive="base">
                                        <p:cTn id="170" dur="2000"/>
                                        <p:tgtEl>
                                          <p:spTgt spid="21"/>
                                        </p:tgtEl>
                                        <p:attrNameLst>
                                          <p:attrName>ppt_y</p:attrName>
                                        </p:attrNameLst>
                                      </p:cBhvr>
                                      <p:tavLst>
                                        <p:tav tm="0">
                                          <p:val>
                                            <p:strVal val="ppt_y"/>
                                          </p:val>
                                        </p:tav>
                                        <p:tav tm="100000">
                                          <p:val>
                                            <p:strVal val="0-ppt_h/2"/>
                                          </p:val>
                                        </p:tav>
                                      </p:tavLst>
                                    </p:anim>
                                    <p:set>
                                      <p:cBhvr>
                                        <p:cTn id="171" dur="1" fill="hold">
                                          <p:stCondLst>
                                            <p:cond delay="1999"/>
                                          </p:stCondLst>
                                        </p:cTn>
                                        <p:tgtEl>
                                          <p:spTgt spid="21"/>
                                        </p:tgtEl>
                                        <p:attrNameLst>
                                          <p:attrName>style.visibility</p:attrName>
                                        </p:attrNameLst>
                                      </p:cBhvr>
                                      <p:to>
                                        <p:strVal val="hidden"/>
                                      </p:to>
                                    </p:set>
                                  </p:childTnLst>
                                </p:cTn>
                              </p:par>
                              <p:par>
                                <p:cTn id="172" presetID="2" presetClass="exit" presetSubtype="9" fill="hold" grpId="2" nodeType="withEffect">
                                  <p:stCondLst>
                                    <p:cond delay="0"/>
                                  </p:stCondLst>
                                  <p:childTnLst>
                                    <p:anim calcmode="lin" valueType="num">
                                      <p:cBhvr additive="base">
                                        <p:cTn id="173" dur="2000"/>
                                        <p:tgtEl>
                                          <p:spTgt spid="22"/>
                                        </p:tgtEl>
                                        <p:attrNameLst>
                                          <p:attrName>ppt_x</p:attrName>
                                        </p:attrNameLst>
                                      </p:cBhvr>
                                      <p:tavLst>
                                        <p:tav tm="0">
                                          <p:val>
                                            <p:strVal val="ppt_x"/>
                                          </p:val>
                                        </p:tav>
                                        <p:tav tm="100000">
                                          <p:val>
                                            <p:strVal val="0-ppt_w/2"/>
                                          </p:val>
                                        </p:tav>
                                      </p:tavLst>
                                    </p:anim>
                                    <p:anim calcmode="lin" valueType="num">
                                      <p:cBhvr additive="base">
                                        <p:cTn id="174" dur="2000"/>
                                        <p:tgtEl>
                                          <p:spTgt spid="22"/>
                                        </p:tgtEl>
                                        <p:attrNameLst>
                                          <p:attrName>ppt_y</p:attrName>
                                        </p:attrNameLst>
                                      </p:cBhvr>
                                      <p:tavLst>
                                        <p:tav tm="0">
                                          <p:val>
                                            <p:strVal val="ppt_y"/>
                                          </p:val>
                                        </p:tav>
                                        <p:tav tm="100000">
                                          <p:val>
                                            <p:strVal val="0-ppt_h/2"/>
                                          </p:val>
                                        </p:tav>
                                      </p:tavLst>
                                    </p:anim>
                                    <p:set>
                                      <p:cBhvr>
                                        <p:cTn id="175" dur="1" fill="hold">
                                          <p:stCondLst>
                                            <p:cond delay="1999"/>
                                          </p:stCondLst>
                                        </p:cTn>
                                        <p:tgtEl>
                                          <p:spTgt spid="22"/>
                                        </p:tgtEl>
                                        <p:attrNameLst>
                                          <p:attrName>style.visibility</p:attrName>
                                        </p:attrNameLst>
                                      </p:cBhvr>
                                      <p:to>
                                        <p:strVal val="hidden"/>
                                      </p:to>
                                    </p:set>
                                  </p:childTnLst>
                                </p:cTn>
                              </p:par>
                              <p:par>
                                <p:cTn id="176" presetID="2" presetClass="exit" presetSubtype="9" fill="hold" grpId="2" nodeType="withEffect">
                                  <p:stCondLst>
                                    <p:cond delay="0"/>
                                  </p:stCondLst>
                                  <p:childTnLst>
                                    <p:anim calcmode="lin" valueType="num">
                                      <p:cBhvr additive="base">
                                        <p:cTn id="177" dur="2000"/>
                                        <p:tgtEl>
                                          <p:spTgt spid="23"/>
                                        </p:tgtEl>
                                        <p:attrNameLst>
                                          <p:attrName>ppt_x</p:attrName>
                                        </p:attrNameLst>
                                      </p:cBhvr>
                                      <p:tavLst>
                                        <p:tav tm="0">
                                          <p:val>
                                            <p:strVal val="ppt_x"/>
                                          </p:val>
                                        </p:tav>
                                        <p:tav tm="100000">
                                          <p:val>
                                            <p:strVal val="0-ppt_w/2"/>
                                          </p:val>
                                        </p:tav>
                                      </p:tavLst>
                                    </p:anim>
                                    <p:anim calcmode="lin" valueType="num">
                                      <p:cBhvr additive="base">
                                        <p:cTn id="178" dur="2000"/>
                                        <p:tgtEl>
                                          <p:spTgt spid="23"/>
                                        </p:tgtEl>
                                        <p:attrNameLst>
                                          <p:attrName>ppt_y</p:attrName>
                                        </p:attrNameLst>
                                      </p:cBhvr>
                                      <p:tavLst>
                                        <p:tav tm="0">
                                          <p:val>
                                            <p:strVal val="ppt_y"/>
                                          </p:val>
                                        </p:tav>
                                        <p:tav tm="100000">
                                          <p:val>
                                            <p:strVal val="0-ppt_h/2"/>
                                          </p:val>
                                        </p:tav>
                                      </p:tavLst>
                                    </p:anim>
                                    <p:set>
                                      <p:cBhvr>
                                        <p:cTn id="179" dur="1" fill="hold">
                                          <p:stCondLst>
                                            <p:cond delay="1999"/>
                                          </p:stCondLst>
                                        </p:cTn>
                                        <p:tgtEl>
                                          <p:spTgt spid="23"/>
                                        </p:tgtEl>
                                        <p:attrNameLst>
                                          <p:attrName>style.visibility</p:attrName>
                                        </p:attrNameLst>
                                      </p:cBhvr>
                                      <p:to>
                                        <p:strVal val="hidden"/>
                                      </p:to>
                                    </p:set>
                                  </p:childTnLst>
                                </p:cTn>
                              </p:par>
                              <p:par>
                                <p:cTn id="180" presetID="2" presetClass="exit" presetSubtype="9" fill="hold" grpId="2" nodeType="withEffect">
                                  <p:stCondLst>
                                    <p:cond delay="0"/>
                                  </p:stCondLst>
                                  <p:childTnLst>
                                    <p:anim calcmode="lin" valueType="num">
                                      <p:cBhvr additive="base">
                                        <p:cTn id="181" dur="2000"/>
                                        <p:tgtEl>
                                          <p:spTgt spid="24"/>
                                        </p:tgtEl>
                                        <p:attrNameLst>
                                          <p:attrName>ppt_x</p:attrName>
                                        </p:attrNameLst>
                                      </p:cBhvr>
                                      <p:tavLst>
                                        <p:tav tm="0">
                                          <p:val>
                                            <p:strVal val="ppt_x"/>
                                          </p:val>
                                        </p:tav>
                                        <p:tav tm="100000">
                                          <p:val>
                                            <p:strVal val="0-ppt_w/2"/>
                                          </p:val>
                                        </p:tav>
                                      </p:tavLst>
                                    </p:anim>
                                    <p:anim calcmode="lin" valueType="num">
                                      <p:cBhvr additive="base">
                                        <p:cTn id="182" dur="2000"/>
                                        <p:tgtEl>
                                          <p:spTgt spid="24"/>
                                        </p:tgtEl>
                                        <p:attrNameLst>
                                          <p:attrName>ppt_y</p:attrName>
                                        </p:attrNameLst>
                                      </p:cBhvr>
                                      <p:tavLst>
                                        <p:tav tm="0">
                                          <p:val>
                                            <p:strVal val="ppt_y"/>
                                          </p:val>
                                        </p:tav>
                                        <p:tav tm="100000">
                                          <p:val>
                                            <p:strVal val="0-ppt_h/2"/>
                                          </p:val>
                                        </p:tav>
                                      </p:tavLst>
                                    </p:anim>
                                    <p:set>
                                      <p:cBhvr>
                                        <p:cTn id="183" dur="1" fill="hold">
                                          <p:stCondLst>
                                            <p:cond delay="1999"/>
                                          </p:stCondLst>
                                        </p:cTn>
                                        <p:tgtEl>
                                          <p:spTgt spid="24"/>
                                        </p:tgtEl>
                                        <p:attrNameLst>
                                          <p:attrName>style.visibility</p:attrName>
                                        </p:attrNameLst>
                                      </p:cBhvr>
                                      <p:to>
                                        <p:strVal val="hidden"/>
                                      </p:to>
                                    </p:set>
                                  </p:childTnLst>
                                </p:cTn>
                              </p:par>
                              <p:par>
                                <p:cTn id="184" presetID="2" presetClass="exit" presetSubtype="12" fill="hold" grpId="2" nodeType="withEffect">
                                  <p:stCondLst>
                                    <p:cond delay="0"/>
                                  </p:stCondLst>
                                  <p:childTnLst>
                                    <p:anim calcmode="lin" valueType="num">
                                      <p:cBhvr additive="base">
                                        <p:cTn id="185" dur="2000"/>
                                        <p:tgtEl>
                                          <p:spTgt spid="3"/>
                                        </p:tgtEl>
                                        <p:attrNameLst>
                                          <p:attrName>ppt_x</p:attrName>
                                        </p:attrNameLst>
                                      </p:cBhvr>
                                      <p:tavLst>
                                        <p:tav tm="0">
                                          <p:val>
                                            <p:strVal val="ppt_x"/>
                                          </p:val>
                                        </p:tav>
                                        <p:tav tm="100000">
                                          <p:val>
                                            <p:strVal val="0-ppt_w/2"/>
                                          </p:val>
                                        </p:tav>
                                      </p:tavLst>
                                    </p:anim>
                                    <p:anim calcmode="lin" valueType="num">
                                      <p:cBhvr additive="base">
                                        <p:cTn id="186" dur="2000"/>
                                        <p:tgtEl>
                                          <p:spTgt spid="3"/>
                                        </p:tgtEl>
                                        <p:attrNameLst>
                                          <p:attrName>ppt_y</p:attrName>
                                        </p:attrNameLst>
                                      </p:cBhvr>
                                      <p:tavLst>
                                        <p:tav tm="0">
                                          <p:val>
                                            <p:strVal val="ppt_y"/>
                                          </p:val>
                                        </p:tav>
                                        <p:tav tm="100000">
                                          <p:val>
                                            <p:strVal val="1+ppt_h/2"/>
                                          </p:val>
                                        </p:tav>
                                      </p:tavLst>
                                    </p:anim>
                                    <p:set>
                                      <p:cBhvr>
                                        <p:cTn id="187" dur="1" fill="hold">
                                          <p:stCondLst>
                                            <p:cond delay="1999"/>
                                          </p:stCondLst>
                                        </p:cTn>
                                        <p:tgtEl>
                                          <p:spTgt spid="3"/>
                                        </p:tgtEl>
                                        <p:attrNameLst>
                                          <p:attrName>style.visibility</p:attrName>
                                        </p:attrNameLst>
                                      </p:cBhvr>
                                      <p:to>
                                        <p:strVal val="hidden"/>
                                      </p:to>
                                    </p:set>
                                  </p:childTnLst>
                                </p:cTn>
                              </p:par>
                              <p:par>
                                <p:cTn id="188" presetID="2" presetClass="exit" presetSubtype="12" fill="hold" grpId="2" nodeType="withEffect">
                                  <p:stCondLst>
                                    <p:cond delay="0"/>
                                  </p:stCondLst>
                                  <p:childTnLst>
                                    <p:anim calcmode="lin" valueType="num">
                                      <p:cBhvr additive="base">
                                        <p:cTn id="189" dur="2000"/>
                                        <p:tgtEl>
                                          <p:spTgt spid="4"/>
                                        </p:tgtEl>
                                        <p:attrNameLst>
                                          <p:attrName>ppt_x</p:attrName>
                                        </p:attrNameLst>
                                      </p:cBhvr>
                                      <p:tavLst>
                                        <p:tav tm="0">
                                          <p:val>
                                            <p:strVal val="ppt_x"/>
                                          </p:val>
                                        </p:tav>
                                        <p:tav tm="100000">
                                          <p:val>
                                            <p:strVal val="0-ppt_w/2"/>
                                          </p:val>
                                        </p:tav>
                                      </p:tavLst>
                                    </p:anim>
                                    <p:anim calcmode="lin" valueType="num">
                                      <p:cBhvr additive="base">
                                        <p:cTn id="190" dur="2000"/>
                                        <p:tgtEl>
                                          <p:spTgt spid="4"/>
                                        </p:tgtEl>
                                        <p:attrNameLst>
                                          <p:attrName>ppt_y</p:attrName>
                                        </p:attrNameLst>
                                      </p:cBhvr>
                                      <p:tavLst>
                                        <p:tav tm="0">
                                          <p:val>
                                            <p:strVal val="ppt_y"/>
                                          </p:val>
                                        </p:tav>
                                        <p:tav tm="100000">
                                          <p:val>
                                            <p:strVal val="1+ppt_h/2"/>
                                          </p:val>
                                        </p:tav>
                                      </p:tavLst>
                                    </p:anim>
                                    <p:set>
                                      <p:cBhvr>
                                        <p:cTn id="191" dur="1" fill="hold">
                                          <p:stCondLst>
                                            <p:cond delay="1999"/>
                                          </p:stCondLst>
                                        </p:cTn>
                                        <p:tgtEl>
                                          <p:spTgt spid="4"/>
                                        </p:tgtEl>
                                        <p:attrNameLst>
                                          <p:attrName>style.visibility</p:attrName>
                                        </p:attrNameLst>
                                      </p:cBhvr>
                                      <p:to>
                                        <p:strVal val="hidden"/>
                                      </p:to>
                                    </p:set>
                                  </p:childTnLst>
                                </p:cTn>
                              </p:par>
                              <p:par>
                                <p:cTn id="192" presetID="2" presetClass="exit" presetSubtype="12" fill="hold" grpId="2" nodeType="withEffect">
                                  <p:stCondLst>
                                    <p:cond delay="0"/>
                                  </p:stCondLst>
                                  <p:childTnLst>
                                    <p:anim calcmode="lin" valueType="num">
                                      <p:cBhvr additive="base">
                                        <p:cTn id="193" dur="2000"/>
                                        <p:tgtEl>
                                          <p:spTgt spid="5"/>
                                        </p:tgtEl>
                                        <p:attrNameLst>
                                          <p:attrName>ppt_x</p:attrName>
                                        </p:attrNameLst>
                                      </p:cBhvr>
                                      <p:tavLst>
                                        <p:tav tm="0">
                                          <p:val>
                                            <p:strVal val="ppt_x"/>
                                          </p:val>
                                        </p:tav>
                                        <p:tav tm="100000">
                                          <p:val>
                                            <p:strVal val="0-ppt_w/2"/>
                                          </p:val>
                                        </p:tav>
                                      </p:tavLst>
                                    </p:anim>
                                    <p:anim calcmode="lin" valueType="num">
                                      <p:cBhvr additive="base">
                                        <p:cTn id="194" dur="2000"/>
                                        <p:tgtEl>
                                          <p:spTgt spid="5"/>
                                        </p:tgtEl>
                                        <p:attrNameLst>
                                          <p:attrName>ppt_y</p:attrName>
                                        </p:attrNameLst>
                                      </p:cBhvr>
                                      <p:tavLst>
                                        <p:tav tm="0">
                                          <p:val>
                                            <p:strVal val="ppt_y"/>
                                          </p:val>
                                        </p:tav>
                                        <p:tav tm="100000">
                                          <p:val>
                                            <p:strVal val="1+ppt_h/2"/>
                                          </p:val>
                                        </p:tav>
                                      </p:tavLst>
                                    </p:anim>
                                    <p:set>
                                      <p:cBhvr>
                                        <p:cTn id="195" dur="1" fill="hold">
                                          <p:stCondLst>
                                            <p:cond delay="1999"/>
                                          </p:stCondLst>
                                        </p:cTn>
                                        <p:tgtEl>
                                          <p:spTgt spid="5"/>
                                        </p:tgtEl>
                                        <p:attrNameLst>
                                          <p:attrName>style.visibility</p:attrName>
                                        </p:attrNameLst>
                                      </p:cBhvr>
                                      <p:to>
                                        <p:strVal val="hidden"/>
                                      </p:to>
                                    </p:set>
                                  </p:childTnLst>
                                </p:cTn>
                              </p:par>
                              <p:par>
                                <p:cTn id="196" presetID="2" presetClass="exit" presetSubtype="12" fill="hold" grpId="2" nodeType="withEffect">
                                  <p:stCondLst>
                                    <p:cond delay="0"/>
                                  </p:stCondLst>
                                  <p:childTnLst>
                                    <p:anim calcmode="lin" valueType="num">
                                      <p:cBhvr additive="base">
                                        <p:cTn id="197" dur="2000"/>
                                        <p:tgtEl>
                                          <p:spTgt spid="6"/>
                                        </p:tgtEl>
                                        <p:attrNameLst>
                                          <p:attrName>ppt_x</p:attrName>
                                        </p:attrNameLst>
                                      </p:cBhvr>
                                      <p:tavLst>
                                        <p:tav tm="0">
                                          <p:val>
                                            <p:strVal val="ppt_x"/>
                                          </p:val>
                                        </p:tav>
                                        <p:tav tm="100000">
                                          <p:val>
                                            <p:strVal val="0-ppt_w/2"/>
                                          </p:val>
                                        </p:tav>
                                      </p:tavLst>
                                    </p:anim>
                                    <p:anim calcmode="lin" valueType="num">
                                      <p:cBhvr additive="base">
                                        <p:cTn id="198" dur="2000"/>
                                        <p:tgtEl>
                                          <p:spTgt spid="6"/>
                                        </p:tgtEl>
                                        <p:attrNameLst>
                                          <p:attrName>ppt_y</p:attrName>
                                        </p:attrNameLst>
                                      </p:cBhvr>
                                      <p:tavLst>
                                        <p:tav tm="0">
                                          <p:val>
                                            <p:strVal val="ppt_y"/>
                                          </p:val>
                                        </p:tav>
                                        <p:tav tm="100000">
                                          <p:val>
                                            <p:strVal val="1+ppt_h/2"/>
                                          </p:val>
                                        </p:tav>
                                      </p:tavLst>
                                    </p:anim>
                                    <p:set>
                                      <p:cBhvr>
                                        <p:cTn id="199" dur="1" fill="hold">
                                          <p:stCondLst>
                                            <p:cond delay="1999"/>
                                          </p:stCondLst>
                                        </p:cTn>
                                        <p:tgtEl>
                                          <p:spTgt spid="6"/>
                                        </p:tgtEl>
                                        <p:attrNameLst>
                                          <p:attrName>style.visibility</p:attrName>
                                        </p:attrNameLst>
                                      </p:cBhvr>
                                      <p:to>
                                        <p:strVal val="hidden"/>
                                      </p:to>
                                    </p:set>
                                  </p:childTnLst>
                                </p:cTn>
                              </p:par>
                              <p:par>
                                <p:cTn id="200" presetID="2" presetClass="exit" presetSubtype="12" fill="hold" grpId="2" nodeType="withEffect">
                                  <p:stCondLst>
                                    <p:cond delay="0"/>
                                  </p:stCondLst>
                                  <p:childTnLst>
                                    <p:anim calcmode="lin" valueType="num">
                                      <p:cBhvr additive="base">
                                        <p:cTn id="201" dur="2000"/>
                                        <p:tgtEl>
                                          <p:spTgt spid="7"/>
                                        </p:tgtEl>
                                        <p:attrNameLst>
                                          <p:attrName>ppt_x</p:attrName>
                                        </p:attrNameLst>
                                      </p:cBhvr>
                                      <p:tavLst>
                                        <p:tav tm="0">
                                          <p:val>
                                            <p:strVal val="ppt_x"/>
                                          </p:val>
                                        </p:tav>
                                        <p:tav tm="100000">
                                          <p:val>
                                            <p:strVal val="0-ppt_w/2"/>
                                          </p:val>
                                        </p:tav>
                                      </p:tavLst>
                                    </p:anim>
                                    <p:anim calcmode="lin" valueType="num">
                                      <p:cBhvr additive="base">
                                        <p:cTn id="202" dur="2000"/>
                                        <p:tgtEl>
                                          <p:spTgt spid="7"/>
                                        </p:tgtEl>
                                        <p:attrNameLst>
                                          <p:attrName>ppt_y</p:attrName>
                                        </p:attrNameLst>
                                      </p:cBhvr>
                                      <p:tavLst>
                                        <p:tav tm="0">
                                          <p:val>
                                            <p:strVal val="ppt_y"/>
                                          </p:val>
                                        </p:tav>
                                        <p:tav tm="100000">
                                          <p:val>
                                            <p:strVal val="1+ppt_h/2"/>
                                          </p:val>
                                        </p:tav>
                                      </p:tavLst>
                                    </p:anim>
                                    <p:set>
                                      <p:cBhvr>
                                        <p:cTn id="203" dur="1" fill="hold">
                                          <p:stCondLst>
                                            <p:cond delay="1999"/>
                                          </p:stCondLst>
                                        </p:cTn>
                                        <p:tgtEl>
                                          <p:spTgt spid="7"/>
                                        </p:tgtEl>
                                        <p:attrNameLst>
                                          <p:attrName>style.visibility</p:attrName>
                                        </p:attrNameLst>
                                      </p:cBhvr>
                                      <p:to>
                                        <p:strVal val="hidden"/>
                                      </p:to>
                                    </p:set>
                                  </p:childTnLst>
                                </p:cTn>
                              </p:par>
                              <p:par>
                                <p:cTn id="204" presetID="2" presetClass="exit" presetSubtype="12" fill="hold" grpId="2" nodeType="withEffect">
                                  <p:stCondLst>
                                    <p:cond delay="0"/>
                                  </p:stCondLst>
                                  <p:childTnLst>
                                    <p:anim calcmode="lin" valueType="num">
                                      <p:cBhvr additive="base">
                                        <p:cTn id="205" dur="2000"/>
                                        <p:tgtEl>
                                          <p:spTgt spid="8"/>
                                        </p:tgtEl>
                                        <p:attrNameLst>
                                          <p:attrName>ppt_x</p:attrName>
                                        </p:attrNameLst>
                                      </p:cBhvr>
                                      <p:tavLst>
                                        <p:tav tm="0">
                                          <p:val>
                                            <p:strVal val="ppt_x"/>
                                          </p:val>
                                        </p:tav>
                                        <p:tav tm="100000">
                                          <p:val>
                                            <p:strVal val="0-ppt_w/2"/>
                                          </p:val>
                                        </p:tav>
                                      </p:tavLst>
                                    </p:anim>
                                    <p:anim calcmode="lin" valueType="num">
                                      <p:cBhvr additive="base">
                                        <p:cTn id="206" dur="2000"/>
                                        <p:tgtEl>
                                          <p:spTgt spid="8"/>
                                        </p:tgtEl>
                                        <p:attrNameLst>
                                          <p:attrName>ppt_y</p:attrName>
                                        </p:attrNameLst>
                                      </p:cBhvr>
                                      <p:tavLst>
                                        <p:tav tm="0">
                                          <p:val>
                                            <p:strVal val="ppt_y"/>
                                          </p:val>
                                        </p:tav>
                                        <p:tav tm="100000">
                                          <p:val>
                                            <p:strVal val="1+ppt_h/2"/>
                                          </p:val>
                                        </p:tav>
                                      </p:tavLst>
                                    </p:anim>
                                    <p:set>
                                      <p:cBhvr>
                                        <p:cTn id="207" dur="1" fill="hold">
                                          <p:stCondLst>
                                            <p:cond delay="1999"/>
                                          </p:stCondLst>
                                        </p:cTn>
                                        <p:tgtEl>
                                          <p:spTgt spid="8"/>
                                        </p:tgtEl>
                                        <p:attrNameLst>
                                          <p:attrName>style.visibility</p:attrName>
                                        </p:attrNameLst>
                                      </p:cBhvr>
                                      <p:to>
                                        <p:strVal val="hidden"/>
                                      </p:to>
                                    </p:set>
                                  </p:childTnLst>
                                </p:cTn>
                              </p:par>
                              <p:par>
                                <p:cTn id="208" presetID="2" presetClass="exit" presetSubtype="12" fill="hold" grpId="2" nodeType="withEffect">
                                  <p:stCondLst>
                                    <p:cond delay="0"/>
                                  </p:stCondLst>
                                  <p:childTnLst>
                                    <p:anim calcmode="lin" valueType="num">
                                      <p:cBhvr additive="base">
                                        <p:cTn id="209" dur="2000"/>
                                        <p:tgtEl>
                                          <p:spTgt spid="9"/>
                                        </p:tgtEl>
                                        <p:attrNameLst>
                                          <p:attrName>ppt_x</p:attrName>
                                        </p:attrNameLst>
                                      </p:cBhvr>
                                      <p:tavLst>
                                        <p:tav tm="0">
                                          <p:val>
                                            <p:strVal val="ppt_x"/>
                                          </p:val>
                                        </p:tav>
                                        <p:tav tm="100000">
                                          <p:val>
                                            <p:strVal val="0-ppt_w/2"/>
                                          </p:val>
                                        </p:tav>
                                      </p:tavLst>
                                    </p:anim>
                                    <p:anim calcmode="lin" valueType="num">
                                      <p:cBhvr additive="base">
                                        <p:cTn id="210" dur="2000"/>
                                        <p:tgtEl>
                                          <p:spTgt spid="9"/>
                                        </p:tgtEl>
                                        <p:attrNameLst>
                                          <p:attrName>ppt_y</p:attrName>
                                        </p:attrNameLst>
                                      </p:cBhvr>
                                      <p:tavLst>
                                        <p:tav tm="0">
                                          <p:val>
                                            <p:strVal val="ppt_y"/>
                                          </p:val>
                                        </p:tav>
                                        <p:tav tm="100000">
                                          <p:val>
                                            <p:strVal val="1+ppt_h/2"/>
                                          </p:val>
                                        </p:tav>
                                      </p:tavLst>
                                    </p:anim>
                                    <p:set>
                                      <p:cBhvr>
                                        <p:cTn id="211" dur="1" fill="hold">
                                          <p:stCondLst>
                                            <p:cond delay="1999"/>
                                          </p:stCondLst>
                                        </p:cTn>
                                        <p:tgtEl>
                                          <p:spTgt spid="9"/>
                                        </p:tgtEl>
                                        <p:attrNameLst>
                                          <p:attrName>style.visibility</p:attrName>
                                        </p:attrNameLst>
                                      </p:cBhvr>
                                      <p:to>
                                        <p:strVal val="hidden"/>
                                      </p:to>
                                    </p:set>
                                  </p:childTnLst>
                                </p:cTn>
                              </p:par>
                              <p:par>
                                <p:cTn id="212" presetID="2" presetClass="exit" presetSubtype="12" fill="hold" grpId="2" nodeType="withEffect">
                                  <p:stCondLst>
                                    <p:cond delay="0"/>
                                  </p:stCondLst>
                                  <p:childTnLst>
                                    <p:anim calcmode="lin" valueType="num">
                                      <p:cBhvr additive="base">
                                        <p:cTn id="213" dur="2000"/>
                                        <p:tgtEl>
                                          <p:spTgt spid="10"/>
                                        </p:tgtEl>
                                        <p:attrNameLst>
                                          <p:attrName>ppt_x</p:attrName>
                                        </p:attrNameLst>
                                      </p:cBhvr>
                                      <p:tavLst>
                                        <p:tav tm="0">
                                          <p:val>
                                            <p:strVal val="ppt_x"/>
                                          </p:val>
                                        </p:tav>
                                        <p:tav tm="100000">
                                          <p:val>
                                            <p:strVal val="0-ppt_w/2"/>
                                          </p:val>
                                        </p:tav>
                                      </p:tavLst>
                                    </p:anim>
                                    <p:anim calcmode="lin" valueType="num">
                                      <p:cBhvr additive="base">
                                        <p:cTn id="214" dur="2000"/>
                                        <p:tgtEl>
                                          <p:spTgt spid="10"/>
                                        </p:tgtEl>
                                        <p:attrNameLst>
                                          <p:attrName>ppt_y</p:attrName>
                                        </p:attrNameLst>
                                      </p:cBhvr>
                                      <p:tavLst>
                                        <p:tav tm="0">
                                          <p:val>
                                            <p:strVal val="ppt_y"/>
                                          </p:val>
                                        </p:tav>
                                        <p:tav tm="100000">
                                          <p:val>
                                            <p:strVal val="1+ppt_h/2"/>
                                          </p:val>
                                        </p:tav>
                                      </p:tavLst>
                                    </p:anim>
                                    <p:set>
                                      <p:cBhvr>
                                        <p:cTn id="215" dur="1" fill="hold">
                                          <p:stCondLst>
                                            <p:cond delay="1999"/>
                                          </p:stCondLst>
                                        </p:cTn>
                                        <p:tgtEl>
                                          <p:spTgt spid="10"/>
                                        </p:tgtEl>
                                        <p:attrNameLst>
                                          <p:attrName>style.visibility</p:attrName>
                                        </p:attrNameLst>
                                      </p:cBhvr>
                                      <p:to>
                                        <p:strVal val="hidden"/>
                                      </p:to>
                                    </p:set>
                                  </p:childTnLst>
                                </p:cTn>
                              </p:par>
                              <p:par>
                                <p:cTn id="216" presetID="2" presetClass="exit" presetSubtype="12" fill="hold" grpId="2" nodeType="withEffect">
                                  <p:stCondLst>
                                    <p:cond delay="0"/>
                                  </p:stCondLst>
                                  <p:childTnLst>
                                    <p:anim calcmode="lin" valueType="num">
                                      <p:cBhvr additive="base">
                                        <p:cTn id="217" dur="2000"/>
                                        <p:tgtEl>
                                          <p:spTgt spid="11"/>
                                        </p:tgtEl>
                                        <p:attrNameLst>
                                          <p:attrName>ppt_x</p:attrName>
                                        </p:attrNameLst>
                                      </p:cBhvr>
                                      <p:tavLst>
                                        <p:tav tm="0">
                                          <p:val>
                                            <p:strVal val="ppt_x"/>
                                          </p:val>
                                        </p:tav>
                                        <p:tav tm="100000">
                                          <p:val>
                                            <p:strVal val="0-ppt_w/2"/>
                                          </p:val>
                                        </p:tav>
                                      </p:tavLst>
                                    </p:anim>
                                    <p:anim calcmode="lin" valueType="num">
                                      <p:cBhvr additive="base">
                                        <p:cTn id="218" dur="2000"/>
                                        <p:tgtEl>
                                          <p:spTgt spid="11"/>
                                        </p:tgtEl>
                                        <p:attrNameLst>
                                          <p:attrName>ppt_y</p:attrName>
                                        </p:attrNameLst>
                                      </p:cBhvr>
                                      <p:tavLst>
                                        <p:tav tm="0">
                                          <p:val>
                                            <p:strVal val="ppt_y"/>
                                          </p:val>
                                        </p:tav>
                                        <p:tav tm="100000">
                                          <p:val>
                                            <p:strVal val="1+ppt_h/2"/>
                                          </p:val>
                                        </p:tav>
                                      </p:tavLst>
                                    </p:anim>
                                    <p:set>
                                      <p:cBhvr>
                                        <p:cTn id="219" dur="1" fill="hold">
                                          <p:stCondLst>
                                            <p:cond delay="1999"/>
                                          </p:stCondLst>
                                        </p:cTn>
                                        <p:tgtEl>
                                          <p:spTgt spid="11"/>
                                        </p:tgtEl>
                                        <p:attrNameLst>
                                          <p:attrName>style.visibility</p:attrName>
                                        </p:attrNameLst>
                                      </p:cBhvr>
                                      <p:to>
                                        <p:strVal val="hidden"/>
                                      </p:to>
                                    </p:set>
                                  </p:childTnLst>
                                </p:cTn>
                              </p:par>
                              <p:par>
                                <p:cTn id="220" presetID="2" presetClass="exit" presetSubtype="12" fill="hold" grpId="2" nodeType="withEffect">
                                  <p:stCondLst>
                                    <p:cond delay="0"/>
                                  </p:stCondLst>
                                  <p:childTnLst>
                                    <p:anim calcmode="lin" valueType="num">
                                      <p:cBhvr additive="base">
                                        <p:cTn id="221" dur="2000"/>
                                        <p:tgtEl>
                                          <p:spTgt spid="12"/>
                                        </p:tgtEl>
                                        <p:attrNameLst>
                                          <p:attrName>ppt_x</p:attrName>
                                        </p:attrNameLst>
                                      </p:cBhvr>
                                      <p:tavLst>
                                        <p:tav tm="0">
                                          <p:val>
                                            <p:strVal val="ppt_x"/>
                                          </p:val>
                                        </p:tav>
                                        <p:tav tm="100000">
                                          <p:val>
                                            <p:strVal val="0-ppt_w/2"/>
                                          </p:val>
                                        </p:tav>
                                      </p:tavLst>
                                    </p:anim>
                                    <p:anim calcmode="lin" valueType="num">
                                      <p:cBhvr additive="base">
                                        <p:cTn id="222" dur="2000"/>
                                        <p:tgtEl>
                                          <p:spTgt spid="12"/>
                                        </p:tgtEl>
                                        <p:attrNameLst>
                                          <p:attrName>ppt_y</p:attrName>
                                        </p:attrNameLst>
                                      </p:cBhvr>
                                      <p:tavLst>
                                        <p:tav tm="0">
                                          <p:val>
                                            <p:strVal val="ppt_y"/>
                                          </p:val>
                                        </p:tav>
                                        <p:tav tm="100000">
                                          <p:val>
                                            <p:strVal val="1+ppt_h/2"/>
                                          </p:val>
                                        </p:tav>
                                      </p:tavLst>
                                    </p:anim>
                                    <p:set>
                                      <p:cBhvr>
                                        <p:cTn id="223" dur="1" fill="hold">
                                          <p:stCondLst>
                                            <p:cond delay="1999"/>
                                          </p:stCondLst>
                                        </p:cTn>
                                        <p:tgtEl>
                                          <p:spTgt spid="12"/>
                                        </p:tgtEl>
                                        <p:attrNameLst>
                                          <p:attrName>style.visibility</p:attrName>
                                        </p:attrNameLst>
                                      </p:cBhvr>
                                      <p:to>
                                        <p:strVal val="hidden"/>
                                      </p:to>
                                    </p:set>
                                  </p:childTnLst>
                                </p:cTn>
                              </p:par>
                              <p:par>
                                <p:cTn id="224" presetID="2" presetClass="exit" presetSubtype="12" fill="hold" grpId="2" nodeType="withEffect">
                                  <p:stCondLst>
                                    <p:cond delay="0"/>
                                  </p:stCondLst>
                                  <p:childTnLst>
                                    <p:anim calcmode="lin" valueType="num">
                                      <p:cBhvr additive="base">
                                        <p:cTn id="225" dur="2000"/>
                                        <p:tgtEl>
                                          <p:spTgt spid="13"/>
                                        </p:tgtEl>
                                        <p:attrNameLst>
                                          <p:attrName>ppt_x</p:attrName>
                                        </p:attrNameLst>
                                      </p:cBhvr>
                                      <p:tavLst>
                                        <p:tav tm="0">
                                          <p:val>
                                            <p:strVal val="ppt_x"/>
                                          </p:val>
                                        </p:tav>
                                        <p:tav tm="100000">
                                          <p:val>
                                            <p:strVal val="0-ppt_w/2"/>
                                          </p:val>
                                        </p:tav>
                                      </p:tavLst>
                                    </p:anim>
                                    <p:anim calcmode="lin" valueType="num">
                                      <p:cBhvr additive="base">
                                        <p:cTn id="226" dur="2000"/>
                                        <p:tgtEl>
                                          <p:spTgt spid="13"/>
                                        </p:tgtEl>
                                        <p:attrNameLst>
                                          <p:attrName>ppt_y</p:attrName>
                                        </p:attrNameLst>
                                      </p:cBhvr>
                                      <p:tavLst>
                                        <p:tav tm="0">
                                          <p:val>
                                            <p:strVal val="ppt_y"/>
                                          </p:val>
                                        </p:tav>
                                        <p:tav tm="100000">
                                          <p:val>
                                            <p:strVal val="1+ppt_h/2"/>
                                          </p:val>
                                        </p:tav>
                                      </p:tavLst>
                                    </p:anim>
                                    <p:set>
                                      <p:cBhvr>
                                        <p:cTn id="227" dur="1" fill="hold">
                                          <p:stCondLst>
                                            <p:cond delay="1999"/>
                                          </p:stCondLst>
                                        </p:cTn>
                                        <p:tgtEl>
                                          <p:spTgt spid="13"/>
                                        </p:tgtEl>
                                        <p:attrNameLst>
                                          <p:attrName>style.visibility</p:attrName>
                                        </p:attrNameLst>
                                      </p:cBhvr>
                                      <p:to>
                                        <p:strVal val="hidden"/>
                                      </p:to>
                                    </p:set>
                                  </p:childTnLst>
                                </p:cTn>
                              </p:par>
                              <p:par>
                                <p:cTn id="228" presetID="8" presetClass="emph" presetSubtype="0" autoRev="1" fill="hold" grpId="3" nodeType="withEffect">
                                  <p:stCondLst>
                                    <p:cond delay="0"/>
                                  </p:stCondLst>
                                  <p:childTnLst>
                                    <p:animRot by="21600000">
                                      <p:cBhvr>
                                        <p:cTn id="229" dur="2000" fill="hold"/>
                                        <p:tgtEl>
                                          <p:spTgt spid="14"/>
                                        </p:tgtEl>
                                        <p:attrNameLst>
                                          <p:attrName>r</p:attrName>
                                        </p:attrNameLst>
                                      </p:cBhvr>
                                    </p:animRot>
                                  </p:childTnLst>
                                </p:cTn>
                              </p:par>
                              <p:par>
                                <p:cTn id="230" presetID="8" presetClass="emph" presetSubtype="0" autoRev="1" fill="hold" grpId="3" nodeType="withEffect">
                                  <p:stCondLst>
                                    <p:cond delay="0"/>
                                  </p:stCondLst>
                                  <p:childTnLst>
                                    <p:animRot by="21600000">
                                      <p:cBhvr>
                                        <p:cTn id="231" dur="2000" fill="hold"/>
                                        <p:tgtEl>
                                          <p:spTgt spid="15"/>
                                        </p:tgtEl>
                                        <p:attrNameLst>
                                          <p:attrName>r</p:attrName>
                                        </p:attrNameLst>
                                      </p:cBhvr>
                                    </p:animRot>
                                  </p:childTnLst>
                                </p:cTn>
                              </p:par>
                              <p:par>
                                <p:cTn id="232" presetID="8" presetClass="emph" presetSubtype="0" autoRev="1" fill="hold" grpId="3" nodeType="withEffect">
                                  <p:stCondLst>
                                    <p:cond delay="0"/>
                                  </p:stCondLst>
                                  <p:childTnLst>
                                    <p:animRot by="21600000">
                                      <p:cBhvr>
                                        <p:cTn id="233" dur="2000" fill="hold"/>
                                        <p:tgtEl>
                                          <p:spTgt spid="16"/>
                                        </p:tgtEl>
                                        <p:attrNameLst>
                                          <p:attrName>r</p:attrName>
                                        </p:attrNameLst>
                                      </p:cBhvr>
                                    </p:animRot>
                                  </p:childTnLst>
                                </p:cTn>
                              </p:par>
                              <p:par>
                                <p:cTn id="234" presetID="8" presetClass="emph" presetSubtype="0" autoRev="1" fill="hold" grpId="3" nodeType="withEffect">
                                  <p:stCondLst>
                                    <p:cond delay="0"/>
                                  </p:stCondLst>
                                  <p:childTnLst>
                                    <p:animRot by="21600000">
                                      <p:cBhvr>
                                        <p:cTn id="235" dur="2000" fill="hold"/>
                                        <p:tgtEl>
                                          <p:spTgt spid="17"/>
                                        </p:tgtEl>
                                        <p:attrNameLst>
                                          <p:attrName>r</p:attrName>
                                        </p:attrNameLst>
                                      </p:cBhvr>
                                    </p:animRot>
                                  </p:childTnLst>
                                </p:cTn>
                              </p:par>
                              <p:par>
                                <p:cTn id="236" presetID="8" presetClass="emph" presetSubtype="0" autoRev="1" fill="hold" grpId="3" nodeType="withEffect">
                                  <p:stCondLst>
                                    <p:cond delay="0"/>
                                  </p:stCondLst>
                                  <p:childTnLst>
                                    <p:animRot by="21600000">
                                      <p:cBhvr>
                                        <p:cTn id="237" dur="2000" fill="hold"/>
                                        <p:tgtEl>
                                          <p:spTgt spid="18"/>
                                        </p:tgtEl>
                                        <p:attrNameLst>
                                          <p:attrName>r</p:attrName>
                                        </p:attrNameLst>
                                      </p:cBhvr>
                                    </p:animRot>
                                  </p:childTnLst>
                                </p:cTn>
                              </p:par>
                              <p:par>
                                <p:cTn id="238" presetID="8" presetClass="emph" presetSubtype="0" autoRev="1" fill="hold" grpId="3" nodeType="withEffect">
                                  <p:stCondLst>
                                    <p:cond delay="0"/>
                                  </p:stCondLst>
                                  <p:childTnLst>
                                    <p:animRot by="21600000">
                                      <p:cBhvr>
                                        <p:cTn id="239" dur="2000" fill="hold"/>
                                        <p:tgtEl>
                                          <p:spTgt spid="19"/>
                                        </p:tgtEl>
                                        <p:attrNameLst>
                                          <p:attrName>r</p:attrName>
                                        </p:attrNameLst>
                                      </p:cBhvr>
                                    </p:animRot>
                                  </p:childTnLst>
                                </p:cTn>
                              </p:par>
                              <p:par>
                                <p:cTn id="240" presetID="8" presetClass="emph" presetSubtype="0" autoRev="1" fill="hold" grpId="3" nodeType="withEffect">
                                  <p:stCondLst>
                                    <p:cond delay="0"/>
                                  </p:stCondLst>
                                  <p:childTnLst>
                                    <p:animRot by="21600000">
                                      <p:cBhvr>
                                        <p:cTn id="241" dur="2000" fill="hold"/>
                                        <p:tgtEl>
                                          <p:spTgt spid="20"/>
                                        </p:tgtEl>
                                        <p:attrNameLst>
                                          <p:attrName>r</p:attrName>
                                        </p:attrNameLst>
                                      </p:cBhvr>
                                    </p:animRot>
                                  </p:childTnLst>
                                </p:cTn>
                              </p:par>
                              <p:par>
                                <p:cTn id="242" presetID="8" presetClass="emph" presetSubtype="0" autoRev="1" fill="hold" grpId="3" nodeType="withEffect">
                                  <p:stCondLst>
                                    <p:cond delay="0"/>
                                  </p:stCondLst>
                                  <p:childTnLst>
                                    <p:animRot by="21600000">
                                      <p:cBhvr>
                                        <p:cTn id="243" dur="2000" fill="hold"/>
                                        <p:tgtEl>
                                          <p:spTgt spid="21"/>
                                        </p:tgtEl>
                                        <p:attrNameLst>
                                          <p:attrName>r</p:attrName>
                                        </p:attrNameLst>
                                      </p:cBhvr>
                                    </p:animRot>
                                  </p:childTnLst>
                                </p:cTn>
                              </p:par>
                              <p:par>
                                <p:cTn id="244" presetID="8" presetClass="emph" presetSubtype="0" autoRev="1" fill="hold" grpId="3" nodeType="withEffect">
                                  <p:stCondLst>
                                    <p:cond delay="0"/>
                                  </p:stCondLst>
                                  <p:childTnLst>
                                    <p:animRot by="21600000">
                                      <p:cBhvr>
                                        <p:cTn id="245" dur="2000" fill="hold"/>
                                        <p:tgtEl>
                                          <p:spTgt spid="22"/>
                                        </p:tgtEl>
                                        <p:attrNameLst>
                                          <p:attrName>r</p:attrName>
                                        </p:attrNameLst>
                                      </p:cBhvr>
                                    </p:animRot>
                                  </p:childTnLst>
                                </p:cTn>
                              </p:par>
                              <p:par>
                                <p:cTn id="246" presetID="8" presetClass="emph" presetSubtype="0" autoRev="1" fill="hold" grpId="3" nodeType="withEffect">
                                  <p:stCondLst>
                                    <p:cond delay="0"/>
                                  </p:stCondLst>
                                  <p:childTnLst>
                                    <p:animRot by="21600000">
                                      <p:cBhvr>
                                        <p:cTn id="247" dur="2000" fill="hold"/>
                                        <p:tgtEl>
                                          <p:spTgt spid="23"/>
                                        </p:tgtEl>
                                        <p:attrNameLst>
                                          <p:attrName>r</p:attrName>
                                        </p:attrNameLst>
                                      </p:cBhvr>
                                    </p:animRot>
                                  </p:childTnLst>
                                </p:cTn>
                              </p:par>
                              <p:par>
                                <p:cTn id="248" presetID="8" presetClass="emph" presetSubtype="0" autoRev="1" fill="hold" grpId="3" nodeType="withEffect">
                                  <p:stCondLst>
                                    <p:cond delay="0"/>
                                  </p:stCondLst>
                                  <p:childTnLst>
                                    <p:animRot by="21600000">
                                      <p:cBhvr>
                                        <p:cTn id="249" dur="2000" fill="hold"/>
                                        <p:tgtEl>
                                          <p:spTgt spid="24"/>
                                        </p:tgtEl>
                                        <p:attrNameLst>
                                          <p:attrName>r</p:attrName>
                                        </p:attrNameLst>
                                      </p:cBhvr>
                                    </p:animRot>
                                  </p:childTnLst>
                                </p:cTn>
                              </p:par>
                              <p:par>
                                <p:cTn id="250" presetID="8" presetClass="emph" presetSubtype="0" autoRev="1" fill="hold" grpId="3" nodeType="withEffect">
                                  <p:stCondLst>
                                    <p:cond delay="0"/>
                                  </p:stCondLst>
                                  <p:childTnLst>
                                    <p:animRot by="-21600000">
                                      <p:cBhvr>
                                        <p:cTn id="251" dur="2000" fill="hold"/>
                                        <p:tgtEl>
                                          <p:spTgt spid="3"/>
                                        </p:tgtEl>
                                        <p:attrNameLst>
                                          <p:attrName>r</p:attrName>
                                        </p:attrNameLst>
                                      </p:cBhvr>
                                    </p:animRot>
                                  </p:childTnLst>
                                </p:cTn>
                              </p:par>
                              <p:par>
                                <p:cTn id="252" presetID="8" presetClass="emph" presetSubtype="0" autoRev="1" fill="hold" grpId="3" nodeType="withEffect">
                                  <p:stCondLst>
                                    <p:cond delay="0"/>
                                  </p:stCondLst>
                                  <p:childTnLst>
                                    <p:animRot by="-21600000">
                                      <p:cBhvr>
                                        <p:cTn id="253" dur="2000" fill="hold"/>
                                        <p:tgtEl>
                                          <p:spTgt spid="4"/>
                                        </p:tgtEl>
                                        <p:attrNameLst>
                                          <p:attrName>r</p:attrName>
                                        </p:attrNameLst>
                                      </p:cBhvr>
                                    </p:animRot>
                                  </p:childTnLst>
                                </p:cTn>
                              </p:par>
                              <p:par>
                                <p:cTn id="254" presetID="8" presetClass="emph" presetSubtype="0" autoRev="1" fill="hold" grpId="3" nodeType="withEffect">
                                  <p:stCondLst>
                                    <p:cond delay="0"/>
                                  </p:stCondLst>
                                  <p:childTnLst>
                                    <p:animRot by="-21600000">
                                      <p:cBhvr>
                                        <p:cTn id="255" dur="2000" fill="hold"/>
                                        <p:tgtEl>
                                          <p:spTgt spid="5"/>
                                        </p:tgtEl>
                                        <p:attrNameLst>
                                          <p:attrName>r</p:attrName>
                                        </p:attrNameLst>
                                      </p:cBhvr>
                                    </p:animRot>
                                  </p:childTnLst>
                                </p:cTn>
                              </p:par>
                              <p:par>
                                <p:cTn id="256" presetID="8" presetClass="emph" presetSubtype="0" autoRev="1" fill="hold" grpId="3" nodeType="withEffect">
                                  <p:stCondLst>
                                    <p:cond delay="0"/>
                                  </p:stCondLst>
                                  <p:childTnLst>
                                    <p:animRot by="-21600000">
                                      <p:cBhvr>
                                        <p:cTn id="257" dur="2000" fill="hold"/>
                                        <p:tgtEl>
                                          <p:spTgt spid="6"/>
                                        </p:tgtEl>
                                        <p:attrNameLst>
                                          <p:attrName>r</p:attrName>
                                        </p:attrNameLst>
                                      </p:cBhvr>
                                    </p:animRot>
                                  </p:childTnLst>
                                </p:cTn>
                              </p:par>
                              <p:par>
                                <p:cTn id="258" presetID="8" presetClass="emph" presetSubtype="0" autoRev="1" fill="hold" grpId="3" nodeType="withEffect">
                                  <p:stCondLst>
                                    <p:cond delay="0"/>
                                  </p:stCondLst>
                                  <p:childTnLst>
                                    <p:animRot by="-21600000">
                                      <p:cBhvr>
                                        <p:cTn id="259" dur="2000" fill="hold"/>
                                        <p:tgtEl>
                                          <p:spTgt spid="7"/>
                                        </p:tgtEl>
                                        <p:attrNameLst>
                                          <p:attrName>r</p:attrName>
                                        </p:attrNameLst>
                                      </p:cBhvr>
                                    </p:animRot>
                                  </p:childTnLst>
                                </p:cTn>
                              </p:par>
                              <p:par>
                                <p:cTn id="260" presetID="8" presetClass="emph" presetSubtype="0" autoRev="1" fill="hold" grpId="3" nodeType="withEffect">
                                  <p:stCondLst>
                                    <p:cond delay="0"/>
                                  </p:stCondLst>
                                  <p:childTnLst>
                                    <p:animRot by="-21600000">
                                      <p:cBhvr>
                                        <p:cTn id="261" dur="2000" fill="hold"/>
                                        <p:tgtEl>
                                          <p:spTgt spid="8"/>
                                        </p:tgtEl>
                                        <p:attrNameLst>
                                          <p:attrName>r</p:attrName>
                                        </p:attrNameLst>
                                      </p:cBhvr>
                                    </p:animRot>
                                  </p:childTnLst>
                                </p:cTn>
                              </p:par>
                              <p:par>
                                <p:cTn id="262" presetID="8" presetClass="emph" presetSubtype="0" autoRev="1" fill="hold" grpId="3" nodeType="withEffect">
                                  <p:stCondLst>
                                    <p:cond delay="0"/>
                                  </p:stCondLst>
                                  <p:childTnLst>
                                    <p:animRot by="-21600000">
                                      <p:cBhvr>
                                        <p:cTn id="263" dur="2000" fill="hold"/>
                                        <p:tgtEl>
                                          <p:spTgt spid="9"/>
                                        </p:tgtEl>
                                        <p:attrNameLst>
                                          <p:attrName>r</p:attrName>
                                        </p:attrNameLst>
                                      </p:cBhvr>
                                    </p:animRot>
                                  </p:childTnLst>
                                </p:cTn>
                              </p:par>
                              <p:par>
                                <p:cTn id="264" presetID="8" presetClass="emph" presetSubtype="0" autoRev="1" fill="hold" grpId="3" nodeType="withEffect">
                                  <p:stCondLst>
                                    <p:cond delay="0"/>
                                  </p:stCondLst>
                                  <p:childTnLst>
                                    <p:animRot by="-21600000">
                                      <p:cBhvr>
                                        <p:cTn id="265" dur="2000" fill="hold"/>
                                        <p:tgtEl>
                                          <p:spTgt spid="10"/>
                                        </p:tgtEl>
                                        <p:attrNameLst>
                                          <p:attrName>r</p:attrName>
                                        </p:attrNameLst>
                                      </p:cBhvr>
                                    </p:animRot>
                                  </p:childTnLst>
                                </p:cTn>
                              </p:par>
                              <p:par>
                                <p:cTn id="266" presetID="8" presetClass="emph" presetSubtype="0" autoRev="1" fill="hold" grpId="3" nodeType="withEffect">
                                  <p:stCondLst>
                                    <p:cond delay="0"/>
                                  </p:stCondLst>
                                  <p:childTnLst>
                                    <p:animRot by="-21600000">
                                      <p:cBhvr>
                                        <p:cTn id="267" dur="2000" fill="hold"/>
                                        <p:tgtEl>
                                          <p:spTgt spid="11"/>
                                        </p:tgtEl>
                                        <p:attrNameLst>
                                          <p:attrName>r</p:attrName>
                                        </p:attrNameLst>
                                      </p:cBhvr>
                                    </p:animRot>
                                  </p:childTnLst>
                                </p:cTn>
                              </p:par>
                              <p:par>
                                <p:cTn id="268" presetID="8" presetClass="emph" presetSubtype="0" autoRev="1" fill="hold" grpId="3" nodeType="withEffect">
                                  <p:stCondLst>
                                    <p:cond delay="0"/>
                                  </p:stCondLst>
                                  <p:childTnLst>
                                    <p:animRot by="-21600000">
                                      <p:cBhvr>
                                        <p:cTn id="269" dur="2000" fill="hold"/>
                                        <p:tgtEl>
                                          <p:spTgt spid="12"/>
                                        </p:tgtEl>
                                        <p:attrNameLst>
                                          <p:attrName>r</p:attrName>
                                        </p:attrNameLst>
                                      </p:cBhvr>
                                    </p:animRot>
                                  </p:childTnLst>
                                </p:cTn>
                              </p:par>
                              <p:par>
                                <p:cTn id="270" presetID="8" presetClass="emph" presetSubtype="0" autoRev="1" fill="hold" grpId="3" nodeType="withEffect">
                                  <p:stCondLst>
                                    <p:cond delay="0"/>
                                  </p:stCondLst>
                                  <p:childTnLst>
                                    <p:animRot by="-21600000">
                                      <p:cBhvr>
                                        <p:cTn id="271" dur="2000" fill="hold"/>
                                        <p:tgtEl>
                                          <p:spTgt spid="13"/>
                                        </p:tgtEl>
                                        <p:attrNameLst>
                                          <p:attrName>r</p:attrName>
                                        </p:attrNameLst>
                                      </p:cBhvr>
                                    </p:animRot>
                                  </p:childTnLst>
                                </p:cTn>
                              </p:par>
                              <p:par>
                                <p:cTn id="272" presetID="17" presetClass="entr" presetSubtype="2" fill="hold" nodeType="withEffect">
                                  <p:stCondLst>
                                    <p:cond delay="0"/>
                                  </p:stCondLst>
                                  <p:childTnLst>
                                    <p:set>
                                      <p:cBhvr>
                                        <p:cTn id="273" dur="1" fill="hold">
                                          <p:stCondLst>
                                            <p:cond delay="0"/>
                                          </p:stCondLst>
                                        </p:cTn>
                                        <p:tgtEl>
                                          <p:spTgt spid="2"/>
                                        </p:tgtEl>
                                        <p:attrNameLst>
                                          <p:attrName>style.visibility</p:attrName>
                                        </p:attrNameLst>
                                      </p:cBhvr>
                                      <p:to>
                                        <p:strVal val="visible"/>
                                      </p:to>
                                    </p:set>
                                    <p:anim calcmode="lin" valueType="num">
                                      <p:cBhvr>
                                        <p:cTn id="274" dur="2000" fill="hold"/>
                                        <p:tgtEl>
                                          <p:spTgt spid="2"/>
                                        </p:tgtEl>
                                        <p:attrNameLst>
                                          <p:attrName>ppt_x</p:attrName>
                                        </p:attrNameLst>
                                      </p:cBhvr>
                                      <p:tavLst>
                                        <p:tav tm="0">
                                          <p:val>
                                            <p:strVal val="#ppt_x+#ppt_w/2"/>
                                          </p:val>
                                        </p:tav>
                                        <p:tav tm="100000">
                                          <p:val>
                                            <p:strVal val="#ppt_x"/>
                                          </p:val>
                                        </p:tav>
                                      </p:tavLst>
                                    </p:anim>
                                    <p:anim calcmode="lin" valueType="num">
                                      <p:cBhvr>
                                        <p:cTn id="275" dur="2000" fill="hold"/>
                                        <p:tgtEl>
                                          <p:spTgt spid="2"/>
                                        </p:tgtEl>
                                        <p:attrNameLst>
                                          <p:attrName>ppt_y</p:attrName>
                                        </p:attrNameLst>
                                      </p:cBhvr>
                                      <p:tavLst>
                                        <p:tav tm="0">
                                          <p:val>
                                            <p:strVal val="#ppt_y"/>
                                          </p:val>
                                        </p:tav>
                                        <p:tav tm="100000">
                                          <p:val>
                                            <p:strVal val="#ppt_y"/>
                                          </p:val>
                                        </p:tav>
                                      </p:tavLst>
                                    </p:anim>
                                    <p:anim calcmode="lin" valueType="num">
                                      <p:cBhvr>
                                        <p:cTn id="276" dur="2000" fill="hold"/>
                                        <p:tgtEl>
                                          <p:spTgt spid="2"/>
                                        </p:tgtEl>
                                        <p:attrNameLst>
                                          <p:attrName>ppt_w</p:attrName>
                                        </p:attrNameLst>
                                      </p:cBhvr>
                                      <p:tavLst>
                                        <p:tav tm="0">
                                          <p:val>
                                            <p:fltVal val="0"/>
                                          </p:val>
                                        </p:tav>
                                        <p:tav tm="100000">
                                          <p:val>
                                            <p:strVal val="#ppt_w"/>
                                          </p:val>
                                        </p:tav>
                                      </p:tavLst>
                                    </p:anim>
                                    <p:anim calcmode="lin" valueType="num">
                                      <p:cBhvr>
                                        <p:cTn id="277" dur="2000" fill="hold"/>
                                        <p:tgtEl>
                                          <p:spTgt spid="2"/>
                                        </p:tgtEl>
                                        <p:attrNameLst>
                                          <p:attrName>ppt_h</p:attrName>
                                        </p:attrNameLst>
                                      </p:cBhvr>
                                      <p:tavLst>
                                        <p:tav tm="0">
                                          <p:val>
                                            <p:strVal val="#ppt_h"/>
                                          </p:val>
                                        </p:tav>
                                        <p:tav tm="100000">
                                          <p:val>
                                            <p:strVal val="#ppt_h"/>
                                          </p:val>
                                        </p:tav>
                                      </p:tavLst>
                                    </p:anim>
                                  </p:childTnLst>
                                </p:cTn>
                              </p:par>
                              <p:par>
                                <p:cTn id="278" presetID="16" presetClass="entr" presetSubtype="42" fill="hold" nodeType="withEffect">
                                  <p:stCondLst>
                                    <p:cond delay="0"/>
                                  </p:stCondLst>
                                  <p:childTnLst>
                                    <p:set>
                                      <p:cBhvr>
                                        <p:cTn id="279" dur="1" fill="hold">
                                          <p:stCondLst>
                                            <p:cond delay="0"/>
                                          </p:stCondLst>
                                        </p:cTn>
                                        <p:tgtEl>
                                          <p:spTgt spid="2"/>
                                        </p:tgtEl>
                                        <p:attrNameLst>
                                          <p:attrName>style.visibility</p:attrName>
                                        </p:attrNameLst>
                                      </p:cBhvr>
                                      <p:to>
                                        <p:strVal val="visible"/>
                                      </p:to>
                                    </p:set>
                                    <p:animEffect transition="in" filter="barn(outHorizontal)">
                                      <p:cBhvr>
                                        <p:cTn id="28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714480" y="1714494"/>
            <a:ext cx="6286544" cy="2031325"/>
          </a:xfrm>
          <a:prstGeom prst="rect">
            <a:avLst/>
          </a:prstGeom>
          <a:noFill/>
        </p:spPr>
        <p:txBody>
          <a:bodyPr wrap="square" rtlCol="0">
            <a:spAutoFit/>
          </a:bodyPr>
          <a:lstStyle/>
          <a:p>
            <a:pPr algn="ctr" fontAlgn="base"/>
            <a:r>
              <a:rPr lang="es-PE" b="1" dirty="0" smtClean="0">
                <a:solidFill>
                  <a:srgbClr val="6B3305"/>
                </a:solidFill>
              </a:rPr>
              <a:t>“Juega con niños” Los niños nos recargan, nos permiten alimentar nuestro niño interior, nos retan y nos invitan a cruzar nuestras propias fronteras.</a:t>
            </a:r>
          </a:p>
          <a:p>
            <a:pPr algn="ctr" fontAlgn="base"/>
            <a:endParaRPr lang="es-PE" b="1" dirty="0" smtClean="0">
              <a:solidFill>
                <a:srgbClr val="6B3305"/>
              </a:solidFill>
            </a:endParaRPr>
          </a:p>
          <a:p>
            <a:pPr algn="ctr" fontAlgn="base"/>
            <a:r>
              <a:rPr lang="es-PE" b="1" dirty="0" smtClean="0">
                <a:solidFill>
                  <a:srgbClr val="6B3305"/>
                </a:solidFill>
              </a:rPr>
              <a:t>“Dedica tiempo a hacer lo que te apasiona“ Procura que ese tiempo que le dedicas a lo que más te gusta, es la mejor inversión… De cualquier manera venimos a ser felices, aunque en muchos momentos, lo hayamos olvidado.</a:t>
            </a:r>
          </a:p>
          <a:p>
            <a:pPr algn="ct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4000">
              <a:srgbClr val="8D236A"/>
            </a:gs>
            <a:gs pos="50000">
              <a:schemeClr val="bg1">
                <a:lumMod val="85000"/>
                <a:shade val="67500"/>
                <a:satMod val="115000"/>
              </a:schemeClr>
            </a:gs>
            <a:gs pos="100000">
              <a:schemeClr val="bg1">
                <a:lumMod val="8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324846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Estrella de 32 puntas"/>
          <p:cNvSpPr/>
          <p:nvPr/>
        </p:nvSpPr>
        <p:spPr>
          <a:xfrm>
            <a:off x="8358214" y="0"/>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5" name="4 Estrella de 32 puntas"/>
          <p:cNvSpPr/>
          <p:nvPr/>
        </p:nvSpPr>
        <p:spPr>
          <a:xfrm>
            <a:off x="7786710" y="71436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6" name="5 Estrella de 32 puntas"/>
          <p:cNvSpPr/>
          <p:nvPr/>
        </p:nvSpPr>
        <p:spPr>
          <a:xfrm>
            <a:off x="0" y="435770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
        <p:nvSpPr>
          <p:cNvPr id="7" name="6 Estrella de 32 puntas"/>
          <p:cNvSpPr/>
          <p:nvPr/>
        </p:nvSpPr>
        <p:spPr>
          <a:xfrm>
            <a:off x="7072330" y="1285866"/>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8" name="7 Estrella de 32 puntas"/>
          <p:cNvSpPr/>
          <p:nvPr/>
        </p:nvSpPr>
        <p:spPr>
          <a:xfrm>
            <a:off x="6357950" y="185737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9" name="8 Estrella de 32 puntas"/>
          <p:cNvSpPr/>
          <p:nvPr/>
        </p:nvSpPr>
        <p:spPr>
          <a:xfrm>
            <a:off x="5643570" y="2357436"/>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0" name="9 Estrella de 32 puntas"/>
          <p:cNvSpPr/>
          <p:nvPr/>
        </p:nvSpPr>
        <p:spPr>
          <a:xfrm>
            <a:off x="4929190" y="285750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1" name="10 Estrella de 32 puntas"/>
          <p:cNvSpPr/>
          <p:nvPr/>
        </p:nvSpPr>
        <p:spPr>
          <a:xfrm>
            <a:off x="4143372" y="3214692"/>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2" name="11 Estrella de 32 puntas"/>
          <p:cNvSpPr/>
          <p:nvPr/>
        </p:nvSpPr>
        <p:spPr>
          <a:xfrm>
            <a:off x="3357554" y="3571882"/>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3" name="12 Estrella de 32 puntas"/>
          <p:cNvSpPr/>
          <p:nvPr/>
        </p:nvSpPr>
        <p:spPr>
          <a:xfrm>
            <a:off x="2571736" y="3786196"/>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4" name="13 Estrella de 32 puntas"/>
          <p:cNvSpPr/>
          <p:nvPr/>
        </p:nvSpPr>
        <p:spPr>
          <a:xfrm>
            <a:off x="1785918" y="4000510"/>
            <a:ext cx="785786" cy="785800"/>
          </a:xfrm>
          <a:prstGeom prst="star32">
            <a:avLst/>
          </a:prstGeom>
          <a:noFill/>
          <a:ln>
            <a:solidFill>
              <a:srgbClr val="8D236A"/>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5" name="14 Estrella de 32 puntas"/>
          <p:cNvSpPr/>
          <p:nvPr/>
        </p:nvSpPr>
        <p:spPr>
          <a:xfrm>
            <a:off x="928662" y="4214824"/>
            <a:ext cx="785786" cy="785800"/>
          </a:xfrm>
          <a:prstGeom prst="star32">
            <a:avLst/>
          </a:prstGeom>
          <a:noFill/>
          <a:ln>
            <a:solidFill>
              <a:schemeClr val="bg1"/>
            </a:solidFill>
            <a:prstDash val="solid"/>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effectLst>
                <a:reflection blurRad="6350" stA="55000" endA="50" endPos="85000" dist="60007" dir="5400000" sy="-100000" algn="bl" rotWithShape="0"/>
              </a:effectLst>
            </a:endParaRPr>
          </a:p>
        </p:txBody>
      </p:sp>
      <p:sp>
        <p:nvSpPr>
          <p:cNvPr id="16" name="15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0-#ppt_w/2"/>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12"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0-#ppt_w/2"/>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0-#ppt_w/2"/>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12"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0-#ppt_w/2"/>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0-#ppt_w/2"/>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12"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0-#ppt_w/2"/>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12"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0-#ppt_w/2"/>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2"/>
                                        </p:tgtEl>
                                        <p:attrNameLst>
                                          <p:attrName>style.visibility</p:attrName>
                                        </p:attrNameLst>
                                      </p:cBhvr>
                                      <p:to>
                                        <p:strVal val="visible"/>
                                      </p:to>
                                    </p:set>
                                    <p:anim calcmode="lin" valueType="num">
                                      <p:cBhvr additive="base">
                                        <p:cTn id="41" dur="2000" fill="hold"/>
                                        <p:tgtEl>
                                          <p:spTgt spid="12"/>
                                        </p:tgtEl>
                                        <p:attrNameLst>
                                          <p:attrName>ppt_x</p:attrName>
                                        </p:attrNameLst>
                                      </p:cBhvr>
                                      <p:tavLst>
                                        <p:tav tm="0">
                                          <p:val>
                                            <p:strVal val="0-#ppt_w/2"/>
                                          </p:val>
                                        </p:tav>
                                        <p:tav tm="100000">
                                          <p:val>
                                            <p:strVal val="#ppt_x"/>
                                          </p:val>
                                        </p:tav>
                                      </p:tavLst>
                                    </p:anim>
                                    <p:anim calcmode="lin" valueType="num">
                                      <p:cBhvr additive="base">
                                        <p:cTn id="42" dur="2000" fill="hold"/>
                                        <p:tgtEl>
                                          <p:spTgt spid="12"/>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3"/>
                                        </p:tgtEl>
                                        <p:attrNameLst>
                                          <p:attrName>style.visibility</p:attrName>
                                        </p:attrNameLst>
                                      </p:cBhvr>
                                      <p:to>
                                        <p:strVal val="visible"/>
                                      </p:to>
                                    </p:set>
                                    <p:anim calcmode="lin" valueType="num">
                                      <p:cBhvr additive="base">
                                        <p:cTn id="45" dur="2000" fill="hold"/>
                                        <p:tgtEl>
                                          <p:spTgt spid="13"/>
                                        </p:tgtEl>
                                        <p:attrNameLst>
                                          <p:attrName>ppt_x</p:attrName>
                                        </p:attrNameLst>
                                      </p:cBhvr>
                                      <p:tavLst>
                                        <p:tav tm="0">
                                          <p:val>
                                            <p:strVal val="0-#ppt_w/2"/>
                                          </p:val>
                                        </p:tav>
                                        <p:tav tm="100000">
                                          <p:val>
                                            <p:strVal val="#ppt_x"/>
                                          </p:val>
                                        </p:tav>
                                      </p:tavLst>
                                    </p:anim>
                                    <p:anim calcmode="lin" valueType="num">
                                      <p:cBhvr additive="base">
                                        <p:cTn id="46" dur="2000" fill="hold"/>
                                        <p:tgtEl>
                                          <p:spTgt spid="13"/>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4"/>
                                        </p:tgtEl>
                                        <p:attrNameLst>
                                          <p:attrName>style.visibility</p:attrName>
                                        </p:attrNameLst>
                                      </p:cBhvr>
                                      <p:to>
                                        <p:strVal val="visible"/>
                                      </p:to>
                                    </p:set>
                                    <p:anim calcmode="lin" valueType="num">
                                      <p:cBhvr additive="base">
                                        <p:cTn id="49" dur="2000" fill="hold"/>
                                        <p:tgtEl>
                                          <p:spTgt spid="14"/>
                                        </p:tgtEl>
                                        <p:attrNameLst>
                                          <p:attrName>ppt_x</p:attrName>
                                        </p:attrNameLst>
                                      </p:cBhvr>
                                      <p:tavLst>
                                        <p:tav tm="0">
                                          <p:val>
                                            <p:strVal val="0-#ppt_w/2"/>
                                          </p:val>
                                        </p:tav>
                                        <p:tav tm="100000">
                                          <p:val>
                                            <p:strVal val="#ppt_x"/>
                                          </p:val>
                                        </p:tav>
                                      </p:tavLst>
                                    </p:anim>
                                    <p:anim calcmode="lin" valueType="num">
                                      <p:cBhvr additive="base">
                                        <p:cTn id="50" dur="2000" fill="hold"/>
                                        <p:tgtEl>
                                          <p:spTgt spid="14"/>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0-#ppt_w/2"/>
                                          </p:val>
                                        </p:tav>
                                        <p:tav tm="100000">
                                          <p:val>
                                            <p:strVal val="#ppt_x"/>
                                          </p:val>
                                        </p:tav>
                                      </p:tavLst>
                                    </p:anim>
                                    <p:anim calcmode="lin" valueType="num">
                                      <p:cBhvr additive="base">
                                        <p:cTn id="54" dur="2000" fill="hold"/>
                                        <p:tgtEl>
                                          <p:spTgt spid="15"/>
                                        </p:tgtEl>
                                        <p:attrNameLst>
                                          <p:attrName>ppt_y</p:attrName>
                                        </p:attrNameLst>
                                      </p:cBhvr>
                                      <p:tavLst>
                                        <p:tav tm="0">
                                          <p:val>
                                            <p:strVal val="1+#ppt_h/2"/>
                                          </p:val>
                                        </p:tav>
                                        <p:tav tm="100000">
                                          <p:val>
                                            <p:strVal val="#ppt_y"/>
                                          </p:val>
                                        </p:tav>
                                      </p:tavLst>
                                    </p:anim>
                                  </p:childTnLst>
                                </p:cTn>
                              </p:par>
                              <p:par>
                                <p:cTn id="55" presetID="8" presetClass="emph" presetSubtype="0" autoRev="1"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autoRev="1" fill="hold" grpId="1" nodeType="withEffect">
                                  <p:stCondLst>
                                    <p:cond delay="0"/>
                                  </p:stCondLst>
                                  <p:childTnLst>
                                    <p:animRot by="21600000">
                                      <p:cBhvr>
                                        <p:cTn id="58" dur="2000" fill="hold"/>
                                        <p:tgtEl>
                                          <p:spTgt spid="5"/>
                                        </p:tgtEl>
                                        <p:attrNameLst>
                                          <p:attrName>r</p:attrName>
                                        </p:attrNameLst>
                                      </p:cBhvr>
                                    </p:animRot>
                                  </p:childTnLst>
                                </p:cTn>
                              </p:par>
                              <p:par>
                                <p:cTn id="59" presetID="8" presetClass="emph" presetSubtype="0" autoRev="1"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autoRev="1" fill="hold" grpId="1" nodeType="withEffect">
                                  <p:stCondLst>
                                    <p:cond delay="0"/>
                                  </p:stCondLst>
                                  <p:childTnLst>
                                    <p:animRot by="21600000">
                                      <p:cBhvr>
                                        <p:cTn id="62" dur="2000" fill="hold"/>
                                        <p:tgtEl>
                                          <p:spTgt spid="7"/>
                                        </p:tgtEl>
                                        <p:attrNameLst>
                                          <p:attrName>r</p:attrName>
                                        </p:attrNameLst>
                                      </p:cBhvr>
                                    </p:animRot>
                                  </p:childTnLst>
                                </p:cTn>
                              </p:par>
                              <p:par>
                                <p:cTn id="63" presetID="8" presetClass="emph" presetSubtype="0" autoRev="1" fill="hold" grpId="1" nodeType="withEffect">
                                  <p:stCondLst>
                                    <p:cond delay="0"/>
                                  </p:stCondLst>
                                  <p:childTnLst>
                                    <p:animRot by="21600000">
                                      <p:cBhvr>
                                        <p:cTn id="64" dur="2000" fill="hold"/>
                                        <p:tgtEl>
                                          <p:spTgt spid="8"/>
                                        </p:tgtEl>
                                        <p:attrNameLst>
                                          <p:attrName>r</p:attrName>
                                        </p:attrNameLst>
                                      </p:cBhvr>
                                    </p:animRot>
                                  </p:childTnLst>
                                </p:cTn>
                              </p:par>
                              <p:par>
                                <p:cTn id="65" presetID="8" presetClass="emph" presetSubtype="0" autoRev="1" fill="hold" grpId="1" nodeType="withEffect">
                                  <p:stCondLst>
                                    <p:cond delay="0"/>
                                  </p:stCondLst>
                                  <p:childTnLst>
                                    <p:animRot by="21600000">
                                      <p:cBhvr>
                                        <p:cTn id="66" dur="2000" fill="hold"/>
                                        <p:tgtEl>
                                          <p:spTgt spid="9"/>
                                        </p:tgtEl>
                                        <p:attrNameLst>
                                          <p:attrName>r</p:attrName>
                                        </p:attrNameLst>
                                      </p:cBhvr>
                                    </p:animRot>
                                  </p:childTnLst>
                                </p:cTn>
                              </p:par>
                              <p:par>
                                <p:cTn id="67" presetID="8" presetClass="emph" presetSubtype="0" autoRev="1" fill="hold" grpId="1" nodeType="withEffect">
                                  <p:stCondLst>
                                    <p:cond delay="0"/>
                                  </p:stCondLst>
                                  <p:childTnLst>
                                    <p:animRot by="21600000">
                                      <p:cBhvr>
                                        <p:cTn id="68" dur="2000" fill="hold"/>
                                        <p:tgtEl>
                                          <p:spTgt spid="10"/>
                                        </p:tgtEl>
                                        <p:attrNameLst>
                                          <p:attrName>r</p:attrName>
                                        </p:attrNameLst>
                                      </p:cBhvr>
                                    </p:animRot>
                                  </p:childTnLst>
                                </p:cTn>
                              </p:par>
                              <p:par>
                                <p:cTn id="69" presetID="8" presetClass="emph" presetSubtype="0" autoRev="1" fill="hold" grpId="1" nodeType="withEffect">
                                  <p:stCondLst>
                                    <p:cond delay="0"/>
                                  </p:stCondLst>
                                  <p:childTnLst>
                                    <p:animRot by="21600000">
                                      <p:cBhvr>
                                        <p:cTn id="70" dur="2000" fill="hold"/>
                                        <p:tgtEl>
                                          <p:spTgt spid="11"/>
                                        </p:tgtEl>
                                        <p:attrNameLst>
                                          <p:attrName>r</p:attrName>
                                        </p:attrNameLst>
                                      </p:cBhvr>
                                    </p:animRot>
                                  </p:childTnLst>
                                </p:cTn>
                              </p:par>
                              <p:par>
                                <p:cTn id="71" presetID="8" presetClass="emph" presetSubtype="0" autoRev="1" fill="hold" grpId="1" nodeType="withEffect">
                                  <p:stCondLst>
                                    <p:cond delay="0"/>
                                  </p:stCondLst>
                                  <p:childTnLst>
                                    <p:animRot by="21600000">
                                      <p:cBhvr>
                                        <p:cTn id="72" dur="2000" fill="hold"/>
                                        <p:tgtEl>
                                          <p:spTgt spid="12"/>
                                        </p:tgtEl>
                                        <p:attrNameLst>
                                          <p:attrName>r</p:attrName>
                                        </p:attrNameLst>
                                      </p:cBhvr>
                                    </p:animRot>
                                  </p:childTnLst>
                                </p:cTn>
                              </p:par>
                              <p:par>
                                <p:cTn id="73" presetID="8" presetClass="emph" presetSubtype="0" autoRev="1" fill="hold" grpId="1" nodeType="withEffect">
                                  <p:stCondLst>
                                    <p:cond delay="0"/>
                                  </p:stCondLst>
                                  <p:childTnLst>
                                    <p:animRot by="21600000">
                                      <p:cBhvr>
                                        <p:cTn id="74" dur="2000" fill="hold"/>
                                        <p:tgtEl>
                                          <p:spTgt spid="13"/>
                                        </p:tgtEl>
                                        <p:attrNameLst>
                                          <p:attrName>r</p:attrName>
                                        </p:attrNameLst>
                                      </p:cBhvr>
                                    </p:animRot>
                                  </p:childTnLst>
                                </p:cTn>
                              </p:par>
                              <p:par>
                                <p:cTn id="75" presetID="8" presetClass="emph" presetSubtype="0" autoRev="1" fill="hold" grpId="1" nodeType="withEffect">
                                  <p:stCondLst>
                                    <p:cond delay="0"/>
                                  </p:stCondLst>
                                  <p:childTnLst>
                                    <p:animRot by="21600000">
                                      <p:cBhvr>
                                        <p:cTn id="76" dur="2000" fill="hold"/>
                                        <p:tgtEl>
                                          <p:spTgt spid="14"/>
                                        </p:tgtEl>
                                        <p:attrNameLst>
                                          <p:attrName>r</p:attrName>
                                        </p:attrNameLst>
                                      </p:cBhvr>
                                    </p:animRot>
                                  </p:childTnLst>
                                </p:cTn>
                              </p:par>
                              <p:par>
                                <p:cTn id="77" presetID="8" presetClass="emph" presetSubtype="0" autoRev="1"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4000"/>
                            </p:stCondLst>
                            <p:childTnLst>
                              <p:par>
                                <p:cTn id="80" presetID="2" presetClass="exit" presetSubtype="1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0-ppt_w/2"/>
                                          </p:val>
                                        </p:tav>
                                      </p:tavLst>
                                    </p:anim>
                                    <p:anim calcmode="lin" valueType="num">
                                      <p:cBhvr additive="base">
                                        <p:cTn id="82" dur="2000"/>
                                        <p:tgtEl>
                                          <p:spTgt spid="4"/>
                                        </p:tgtEl>
                                        <p:attrNameLst>
                                          <p:attrName>ppt_y</p:attrName>
                                        </p:attrNameLst>
                                      </p:cBhvr>
                                      <p:tavLst>
                                        <p:tav tm="0">
                                          <p:val>
                                            <p:strVal val="ppt_y"/>
                                          </p:val>
                                        </p:tav>
                                        <p:tav tm="100000">
                                          <p:val>
                                            <p:strVal val="1+ppt_h/2"/>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5"/>
                                        </p:tgtEl>
                                        <p:attrNameLst>
                                          <p:attrName>ppt_x</p:attrName>
                                        </p:attrNameLst>
                                      </p:cBhvr>
                                      <p:tavLst>
                                        <p:tav tm="0">
                                          <p:val>
                                            <p:strVal val="ppt_x"/>
                                          </p:val>
                                        </p:tav>
                                        <p:tav tm="100000">
                                          <p:val>
                                            <p:strVal val="0-ppt_w/2"/>
                                          </p:val>
                                        </p:tav>
                                      </p:tavLst>
                                    </p:anim>
                                    <p:anim calcmode="lin" valueType="num">
                                      <p:cBhvr additive="base">
                                        <p:cTn id="86" dur="2000"/>
                                        <p:tgtEl>
                                          <p:spTgt spid="5"/>
                                        </p:tgtEl>
                                        <p:attrNameLst>
                                          <p:attrName>ppt_y</p:attrName>
                                        </p:attrNameLst>
                                      </p:cBhvr>
                                      <p:tavLst>
                                        <p:tav tm="0">
                                          <p:val>
                                            <p:strVal val="ppt_y"/>
                                          </p:val>
                                        </p:tav>
                                        <p:tav tm="100000">
                                          <p:val>
                                            <p:strVal val="1+ppt_h/2"/>
                                          </p:val>
                                        </p:tav>
                                      </p:tavLst>
                                    </p:anim>
                                    <p:set>
                                      <p:cBhvr>
                                        <p:cTn id="87" dur="1" fill="hold">
                                          <p:stCondLst>
                                            <p:cond delay="1999"/>
                                          </p:stCondLst>
                                        </p:cTn>
                                        <p:tgtEl>
                                          <p:spTgt spid="5"/>
                                        </p:tgtEl>
                                        <p:attrNameLst>
                                          <p:attrName>style.visibility</p:attrName>
                                        </p:attrNameLst>
                                      </p:cBhvr>
                                      <p:to>
                                        <p:strVal val="hidden"/>
                                      </p:to>
                                    </p:set>
                                  </p:childTnLst>
                                </p:cTn>
                              </p:par>
                              <p:par>
                                <p:cTn id="88" presetID="2" presetClass="exit" presetSubtype="12" fill="hold" grpId="2" nodeType="withEffect">
                                  <p:stCondLst>
                                    <p:cond delay="0"/>
                                  </p:stCondLst>
                                  <p:childTnLst>
                                    <p:anim calcmode="lin" valueType="num">
                                      <p:cBhvr additive="base">
                                        <p:cTn id="89" dur="2000"/>
                                        <p:tgtEl>
                                          <p:spTgt spid="6"/>
                                        </p:tgtEl>
                                        <p:attrNameLst>
                                          <p:attrName>ppt_x</p:attrName>
                                        </p:attrNameLst>
                                      </p:cBhvr>
                                      <p:tavLst>
                                        <p:tav tm="0">
                                          <p:val>
                                            <p:strVal val="ppt_x"/>
                                          </p:val>
                                        </p:tav>
                                        <p:tav tm="100000">
                                          <p:val>
                                            <p:strVal val="0-ppt_w/2"/>
                                          </p:val>
                                        </p:tav>
                                      </p:tavLst>
                                    </p:anim>
                                    <p:anim calcmode="lin" valueType="num">
                                      <p:cBhvr additive="base">
                                        <p:cTn id="90" dur="2000"/>
                                        <p:tgtEl>
                                          <p:spTgt spid="6"/>
                                        </p:tgtEl>
                                        <p:attrNameLst>
                                          <p:attrName>ppt_y</p:attrName>
                                        </p:attrNameLst>
                                      </p:cBhvr>
                                      <p:tavLst>
                                        <p:tav tm="0">
                                          <p:val>
                                            <p:strVal val="ppt_y"/>
                                          </p:val>
                                        </p:tav>
                                        <p:tav tm="100000">
                                          <p:val>
                                            <p:strVal val="1+ppt_h/2"/>
                                          </p:val>
                                        </p:tav>
                                      </p:tavLst>
                                    </p:anim>
                                    <p:set>
                                      <p:cBhvr>
                                        <p:cTn id="91" dur="1" fill="hold">
                                          <p:stCondLst>
                                            <p:cond delay="1999"/>
                                          </p:stCondLst>
                                        </p:cTn>
                                        <p:tgtEl>
                                          <p:spTgt spid="6"/>
                                        </p:tgtEl>
                                        <p:attrNameLst>
                                          <p:attrName>style.visibility</p:attrName>
                                        </p:attrNameLst>
                                      </p:cBhvr>
                                      <p:to>
                                        <p:strVal val="hidden"/>
                                      </p:to>
                                    </p:set>
                                  </p:childTnLst>
                                </p:cTn>
                              </p:par>
                              <p:par>
                                <p:cTn id="92" presetID="2" presetClass="exit" presetSubtype="12" fill="hold" grpId="2" nodeType="withEffect">
                                  <p:stCondLst>
                                    <p:cond delay="0"/>
                                  </p:stCondLst>
                                  <p:childTnLst>
                                    <p:anim calcmode="lin" valueType="num">
                                      <p:cBhvr additive="base">
                                        <p:cTn id="93" dur="2000"/>
                                        <p:tgtEl>
                                          <p:spTgt spid="7"/>
                                        </p:tgtEl>
                                        <p:attrNameLst>
                                          <p:attrName>ppt_x</p:attrName>
                                        </p:attrNameLst>
                                      </p:cBhvr>
                                      <p:tavLst>
                                        <p:tav tm="0">
                                          <p:val>
                                            <p:strVal val="ppt_x"/>
                                          </p:val>
                                        </p:tav>
                                        <p:tav tm="100000">
                                          <p:val>
                                            <p:strVal val="0-ppt_w/2"/>
                                          </p:val>
                                        </p:tav>
                                      </p:tavLst>
                                    </p:anim>
                                    <p:anim calcmode="lin" valueType="num">
                                      <p:cBhvr additive="base">
                                        <p:cTn id="94" dur="2000"/>
                                        <p:tgtEl>
                                          <p:spTgt spid="7"/>
                                        </p:tgtEl>
                                        <p:attrNameLst>
                                          <p:attrName>ppt_y</p:attrName>
                                        </p:attrNameLst>
                                      </p:cBhvr>
                                      <p:tavLst>
                                        <p:tav tm="0">
                                          <p:val>
                                            <p:strVal val="ppt_y"/>
                                          </p:val>
                                        </p:tav>
                                        <p:tav tm="100000">
                                          <p:val>
                                            <p:strVal val="1+ppt_h/2"/>
                                          </p:val>
                                        </p:tav>
                                      </p:tavLst>
                                    </p:anim>
                                    <p:set>
                                      <p:cBhvr>
                                        <p:cTn id="95" dur="1" fill="hold">
                                          <p:stCondLst>
                                            <p:cond delay="1999"/>
                                          </p:stCondLst>
                                        </p:cTn>
                                        <p:tgtEl>
                                          <p:spTgt spid="7"/>
                                        </p:tgtEl>
                                        <p:attrNameLst>
                                          <p:attrName>style.visibility</p:attrName>
                                        </p:attrNameLst>
                                      </p:cBhvr>
                                      <p:to>
                                        <p:strVal val="hidden"/>
                                      </p:to>
                                    </p:set>
                                  </p:childTnLst>
                                </p:cTn>
                              </p:par>
                              <p:par>
                                <p:cTn id="96" presetID="2" presetClass="exit" presetSubtype="12"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0-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12" fill="hold" grpId="2" nodeType="withEffect">
                                  <p:stCondLst>
                                    <p:cond delay="0"/>
                                  </p:stCondLst>
                                  <p:childTnLst>
                                    <p:anim calcmode="lin" valueType="num">
                                      <p:cBhvr additive="base">
                                        <p:cTn id="101" dur="2000"/>
                                        <p:tgtEl>
                                          <p:spTgt spid="9"/>
                                        </p:tgtEl>
                                        <p:attrNameLst>
                                          <p:attrName>ppt_x</p:attrName>
                                        </p:attrNameLst>
                                      </p:cBhvr>
                                      <p:tavLst>
                                        <p:tav tm="0">
                                          <p:val>
                                            <p:strVal val="ppt_x"/>
                                          </p:val>
                                        </p:tav>
                                        <p:tav tm="100000">
                                          <p:val>
                                            <p:strVal val="0-ppt_w/2"/>
                                          </p:val>
                                        </p:tav>
                                      </p:tavLst>
                                    </p:anim>
                                    <p:anim calcmode="lin" valueType="num">
                                      <p:cBhvr additive="base">
                                        <p:cTn id="102" dur="2000"/>
                                        <p:tgtEl>
                                          <p:spTgt spid="9"/>
                                        </p:tgtEl>
                                        <p:attrNameLst>
                                          <p:attrName>ppt_y</p:attrName>
                                        </p:attrNameLst>
                                      </p:cBhvr>
                                      <p:tavLst>
                                        <p:tav tm="0">
                                          <p:val>
                                            <p:strVal val="ppt_y"/>
                                          </p:val>
                                        </p:tav>
                                        <p:tav tm="100000">
                                          <p:val>
                                            <p:strVal val="1+ppt_h/2"/>
                                          </p:val>
                                        </p:tav>
                                      </p:tavLst>
                                    </p:anim>
                                    <p:set>
                                      <p:cBhvr>
                                        <p:cTn id="103" dur="1" fill="hold">
                                          <p:stCondLst>
                                            <p:cond delay="1999"/>
                                          </p:stCondLst>
                                        </p:cTn>
                                        <p:tgtEl>
                                          <p:spTgt spid="9"/>
                                        </p:tgtEl>
                                        <p:attrNameLst>
                                          <p:attrName>style.visibility</p:attrName>
                                        </p:attrNameLst>
                                      </p:cBhvr>
                                      <p:to>
                                        <p:strVal val="hidden"/>
                                      </p:to>
                                    </p:set>
                                  </p:childTnLst>
                                </p:cTn>
                              </p:par>
                              <p:par>
                                <p:cTn id="104" presetID="2" presetClass="exit" presetSubtype="12" fill="hold" grpId="2" nodeType="withEffect">
                                  <p:stCondLst>
                                    <p:cond delay="0"/>
                                  </p:stCondLst>
                                  <p:childTnLst>
                                    <p:anim calcmode="lin" valueType="num">
                                      <p:cBhvr additive="base">
                                        <p:cTn id="105" dur="2000"/>
                                        <p:tgtEl>
                                          <p:spTgt spid="10"/>
                                        </p:tgtEl>
                                        <p:attrNameLst>
                                          <p:attrName>ppt_x</p:attrName>
                                        </p:attrNameLst>
                                      </p:cBhvr>
                                      <p:tavLst>
                                        <p:tav tm="0">
                                          <p:val>
                                            <p:strVal val="ppt_x"/>
                                          </p:val>
                                        </p:tav>
                                        <p:tav tm="100000">
                                          <p:val>
                                            <p:strVal val="0-ppt_w/2"/>
                                          </p:val>
                                        </p:tav>
                                      </p:tavLst>
                                    </p:anim>
                                    <p:anim calcmode="lin" valueType="num">
                                      <p:cBhvr additive="base">
                                        <p:cTn id="106" dur="2000"/>
                                        <p:tgtEl>
                                          <p:spTgt spid="10"/>
                                        </p:tgtEl>
                                        <p:attrNameLst>
                                          <p:attrName>ppt_y</p:attrName>
                                        </p:attrNameLst>
                                      </p:cBhvr>
                                      <p:tavLst>
                                        <p:tav tm="0">
                                          <p:val>
                                            <p:strVal val="ppt_y"/>
                                          </p:val>
                                        </p:tav>
                                        <p:tav tm="100000">
                                          <p:val>
                                            <p:strVal val="1+ppt_h/2"/>
                                          </p:val>
                                        </p:tav>
                                      </p:tavLst>
                                    </p:anim>
                                    <p:set>
                                      <p:cBhvr>
                                        <p:cTn id="107" dur="1" fill="hold">
                                          <p:stCondLst>
                                            <p:cond delay="1999"/>
                                          </p:stCondLst>
                                        </p:cTn>
                                        <p:tgtEl>
                                          <p:spTgt spid="10"/>
                                        </p:tgtEl>
                                        <p:attrNameLst>
                                          <p:attrName>style.visibility</p:attrName>
                                        </p:attrNameLst>
                                      </p:cBhvr>
                                      <p:to>
                                        <p:strVal val="hidden"/>
                                      </p:to>
                                    </p:set>
                                  </p:childTnLst>
                                </p:cTn>
                              </p:par>
                              <p:par>
                                <p:cTn id="108" presetID="2" presetClass="exit" presetSubtype="12" fill="hold" grpId="2" nodeType="withEffect">
                                  <p:stCondLst>
                                    <p:cond delay="0"/>
                                  </p:stCondLst>
                                  <p:childTnLst>
                                    <p:anim calcmode="lin" valueType="num">
                                      <p:cBhvr additive="base">
                                        <p:cTn id="109" dur="2000"/>
                                        <p:tgtEl>
                                          <p:spTgt spid="11"/>
                                        </p:tgtEl>
                                        <p:attrNameLst>
                                          <p:attrName>ppt_x</p:attrName>
                                        </p:attrNameLst>
                                      </p:cBhvr>
                                      <p:tavLst>
                                        <p:tav tm="0">
                                          <p:val>
                                            <p:strVal val="ppt_x"/>
                                          </p:val>
                                        </p:tav>
                                        <p:tav tm="100000">
                                          <p:val>
                                            <p:strVal val="0-ppt_w/2"/>
                                          </p:val>
                                        </p:tav>
                                      </p:tavLst>
                                    </p:anim>
                                    <p:anim calcmode="lin" valueType="num">
                                      <p:cBhvr additive="base">
                                        <p:cTn id="110" dur="2000"/>
                                        <p:tgtEl>
                                          <p:spTgt spid="11"/>
                                        </p:tgtEl>
                                        <p:attrNameLst>
                                          <p:attrName>ppt_y</p:attrName>
                                        </p:attrNameLst>
                                      </p:cBhvr>
                                      <p:tavLst>
                                        <p:tav tm="0">
                                          <p:val>
                                            <p:strVal val="ppt_y"/>
                                          </p:val>
                                        </p:tav>
                                        <p:tav tm="100000">
                                          <p:val>
                                            <p:strVal val="1+ppt_h/2"/>
                                          </p:val>
                                        </p:tav>
                                      </p:tavLst>
                                    </p:anim>
                                    <p:set>
                                      <p:cBhvr>
                                        <p:cTn id="111" dur="1" fill="hold">
                                          <p:stCondLst>
                                            <p:cond delay="1999"/>
                                          </p:stCondLst>
                                        </p:cTn>
                                        <p:tgtEl>
                                          <p:spTgt spid="11"/>
                                        </p:tgtEl>
                                        <p:attrNameLst>
                                          <p:attrName>style.visibility</p:attrName>
                                        </p:attrNameLst>
                                      </p:cBhvr>
                                      <p:to>
                                        <p:strVal val="hidden"/>
                                      </p:to>
                                    </p:set>
                                  </p:childTnLst>
                                </p:cTn>
                              </p:par>
                              <p:par>
                                <p:cTn id="112" presetID="2" presetClass="exit" presetSubtype="12" fill="hold" grpId="2" nodeType="withEffect">
                                  <p:stCondLst>
                                    <p:cond delay="0"/>
                                  </p:stCondLst>
                                  <p:childTnLst>
                                    <p:anim calcmode="lin" valueType="num">
                                      <p:cBhvr additive="base">
                                        <p:cTn id="113" dur="2000"/>
                                        <p:tgtEl>
                                          <p:spTgt spid="12"/>
                                        </p:tgtEl>
                                        <p:attrNameLst>
                                          <p:attrName>ppt_x</p:attrName>
                                        </p:attrNameLst>
                                      </p:cBhvr>
                                      <p:tavLst>
                                        <p:tav tm="0">
                                          <p:val>
                                            <p:strVal val="ppt_x"/>
                                          </p:val>
                                        </p:tav>
                                        <p:tav tm="100000">
                                          <p:val>
                                            <p:strVal val="0-ppt_w/2"/>
                                          </p:val>
                                        </p:tav>
                                      </p:tavLst>
                                    </p:anim>
                                    <p:anim calcmode="lin" valueType="num">
                                      <p:cBhvr additive="base">
                                        <p:cTn id="114" dur="2000"/>
                                        <p:tgtEl>
                                          <p:spTgt spid="12"/>
                                        </p:tgtEl>
                                        <p:attrNameLst>
                                          <p:attrName>ppt_y</p:attrName>
                                        </p:attrNameLst>
                                      </p:cBhvr>
                                      <p:tavLst>
                                        <p:tav tm="0">
                                          <p:val>
                                            <p:strVal val="ppt_y"/>
                                          </p:val>
                                        </p:tav>
                                        <p:tav tm="100000">
                                          <p:val>
                                            <p:strVal val="1+ppt_h/2"/>
                                          </p:val>
                                        </p:tav>
                                      </p:tavLst>
                                    </p:anim>
                                    <p:set>
                                      <p:cBhvr>
                                        <p:cTn id="115" dur="1" fill="hold">
                                          <p:stCondLst>
                                            <p:cond delay="1999"/>
                                          </p:stCondLst>
                                        </p:cTn>
                                        <p:tgtEl>
                                          <p:spTgt spid="12"/>
                                        </p:tgtEl>
                                        <p:attrNameLst>
                                          <p:attrName>style.visibility</p:attrName>
                                        </p:attrNameLst>
                                      </p:cBhvr>
                                      <p:to>
                                        <p:strVal val="hidden"/>
                                      </p:to>
                                    </p:set>
                                  </p:childTnLst>
                                </p:cTn>
                              </p:par>
                              <p:par>
                                <p:cTn id="116" presetID="2" presetClass="exit" presetSubtype="12" fill="hold" grpId="2" nodeType="withEffect">
                                  <p:stCondLst>
                                    <p:cond delay="0"/>
                                  </p:stCondLst>
                                  <p:childTnLst>
                                    <p:anim calcmode="lin" valueType="num">
                                      <p:cBhvr additive="base">
                                        <p:cTn id="117" dur="2000"/>
                                        <p:tgtEl>
                                          <p:spTgt spid="13"/>
                                        </p:tgtEl>
                                        <p:attrNameLst>
                                          <p:attrName>ppt_x</p:attrName>
                                        </p:attrNameLst>
                                      </p:cBhvr>
                                      <p:tavLst>
                                        <p:tav tm="0">
                                          <p:val>
                                            <p:strVal val="ppt_x"/>
                                          </p:val>
                                        </p:tav>
                                        <p:tav tm="100000">
                                          <p:val>
                                            <p:strVal val="0-ppt_w/2"/>
                                          </p:val>
                                        </p:tav>
                                      </p:tavLst>
                                    </p:anim>
                                    <p:anim calcmode="lin" valueType="num">
                                      <p:cBhvr additive="base">
                                        <p:cTn id="118" dur="2000"/>
                                        <p:tgtEl>
                                          <p:spTgt spid="13"/>
                                        </p:tgtEl>
                                        <p:attrNameLst>
                                          <p:attrName>ppt_y</p:attrName>
                                        </p:attrNameLst>
                                      </p:cBhvr>
                                      <p:tavLst>
                                        <p:tav tm="0">
                                          <p:val>
                                            <p:strVal val="ppt_y"/>
                                          </p:val>
                                        </p:tav>
                                        <p:tav tm="100000">
                                          <p:val>
                                            <p:strVal val="1+ppt_h/2"/>
                                          </p:val>
                                        </p:tav>
                                      </p:tavLst>
                                    </p:anim>
                                    <p:set>
                                      <p:cBhvr>
                                        <p:cTn id="119" dur="1" fill="hold">
                                          <p:stCondLst>
                                            <p:cond delay="1999"/>
                                          </p:stCondLst>
                                        </p:cTn>
                                        <p:tgtEl>
                                          <p:spTgt spid="13"/>
                                        </p:tgtEl>
                                        <p:attrNameLst>
                                          <p:attrName>style.visibility</p:attrName>
                                        </p:attrNameLst>
                                      </p:cBhvr>
                                      <p:to>
                                        <p:strVal val="hidden"/>
                                      </p:to>
                                    </p:set>
                                  </p:childTnLst>
                                </p:cTn>
                              </p:par>
                              <p:par>
                                <p:cTn id="120" presetID="2" presetClass="exit" presetSubtype="12" fill="hold" grpId="2" nodeType="withEffect">
                                  <p:stCondLst>
                                    <p:cond delay="0"/>
                                  </p:stCondLst>
                                  <p:childTnLst>
                                    <p:anim calcmode="lin" valueType="num">
                                      <p:cBhvr additive="base">
                                        <p:cTn id="121" dur="2000"/>
                                        <p:tgtEl>
                                          <p:spTgt spid="14"/>
                                        </p:tgtEl>
                                        <p:attrNameLst>
                                          <p:attrName>ppt_x</p:attrName>
                                        </p:attrNameLst>
                                      </p:cBhvr>
                                      <p:tavLst>
                                        <p:tav tm="0">
                                          <p:val>
                                            <p:strVal val="ppt_x"/>
                                          </p:val>
                                        </p:tav>
                                        <p:tav tm="100000">
                                          <p:val>
                                            <p:strVal val="0-ppt_w/2"/>
                                          </p:val>
                                        </p:tav>
                                      </p:tavLst>
                                    </p:anim>
                                    <p:anim calcmode="lin" valueType="num">
                                      <p:cBhvr additive="base">
                                        <p:cTn id="122" dur="2000"/>
                                        <p:tgtEl>
                                          <p:spTgt spid="14"/>
                                        </p:tgtEl>
                                        <p:attrNameLst>
                                          <p:attrName>ppt_y</p:attrName>
                                        </p:attrNameLst>
                                      </p:cBhvr>
                                      <p:tavLst>
                                        <p:tav tm="0">
                                          <p:val>
                                            <p:strVal val="ppt_y"/>
                                          </p:val>
                                        </p:tav>
                                        <p:tav tm="100000">
                                          <p:val>
                                            <p:strVal val="1+ppt_h/2"/>
                                          </p:val>
                                        </p:tav>
                                      </p:tavLst>
                                    </p:anim>
                                    <p:set>
                                      <p:cBhvr>
                                        <p:cTn id="123" dur="1" fill="hold">
                                          <p:stCondLst>
                                            <p:cond delay="1999"/>
                                          </p:stCondLst>
                                        </p:cTn>
                                        <p:tgtEl>
                                          <p:spTgt spid="14"/>
                                        </p:tgtEl>
                                        <p:attrNameLst>
                                          <p:attrName>style.visibility</p:attrName>
                                        </p:attrNameLst>
                                      </p:cBhvr>
                                      <p:to>
                                        <p:strVal val="hidden"/>
                                      </p:to>
                                    </p:set>
                                  </p:childTnLst>
                                </p:cTn>
                              </p:par>
                              <p:par>
                                <p:cTn id="124" presetID="2" presetClass="exit" presetSubtype="12"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1+ppt_h/2"/>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autoRev="1" fill="hold" grpId="3" nodeType="withEffect">
                                  <p:stCondLst>
                                    <p:cond delay="0"/>
                                  </p:stCondLst>
                                  <p:childTnLst>
                                    <p:animRot by="-21600000">
                                      <p:cBhvr>
                                        <p:cTn id="129" dur="2000" fill="hold"/>
                                        <p:tgtEl>
                                          <p:spTgt spid="4"/>
                                        </p:tgtEl>
                                        <p:attrNameLst>
                                          <p:attrName>r</p:attrName>
                                        </p:attrNameLst>
                                      </p:cBhvr>
                                    </p:animRot>
                                  </p:childTnLst>
                                </p:cTn>
                              </p:par>
                              <p:par>
                                <p:cTn id="130" presetID="8" presetClass="emph" presetSubtype="0" autoRev="1" fill="hold" grpId="3" nodeType="withEffect">
                                  <p:stCondLst>
                                    <p:cond delay="0"/>
                                  </p:stCondLst>
                                  <p:childTnLst>
                                    <p:animRot by="-21600000">
                                      <p:cBhvr>
                                        <p:cTn id="131" dur="2000" fill="hold"/>
                                        <p:tgtEl>
                                          <p:spTgt spid="5"/>
                                        </p:tgtEl>
                                        <p:attrNameLst>
                                          <p:attrName>r</p:attrName>
                                        </p:attrNameLst>
                                      </p:cBhvr>
                                    </p:animRot>
                                  </p:childTnLst>
                                </p:cTn>
                              </p:par>
                              <p:par>
                                <p:cTn id="132" presetID="8" presetClass="emph" presetSubtype="0" autoRev="1" fill="hold" grpId="3" nodeType="withEffect">
                                  <p:stCondLst>
                                    <p:cond delay="0"/>
                                  </p:stCondLst>
                                  <p:childTnLst>
                                    <p:animRot by="-21600000">
                                      <p:cBhvr>
                                        <p:cTn id="133" dur="2000" fill="hold"/>
                                        <p:tgtEl>
                                          <p:spTgt spid="6"/>
                                        </p:tgtEl>
                                        <p:attrNameLst>
                                          <p:attrName>r</p:attrName>
                                        </p:attrNameLst>
                                      </p:cBhvr>
                                    </p:animRot>
                                  </p:childTnLst>
                                </p:cTn>
                              </p:par>
                              <p:par>
                                <p:cTn id="134" presetID="8" presetClass="emph" presetSubtype="0" autoRev="1" fill="hold" grpId="3" nodeType="withEffect">
                                  <p:stCondLst>
                                    <p:cond delay="0"/>
                                  </p:stCondLst>
                                  <p:childTnLst>
                                    <p:animRot by="-21600000">
                                      <p:cBhvr>
                                        <p:cTn id="135" dur="2000" fill="hold"/>
                                        <p:tgtEl>
                                          <p:spTgt spid="7"/>
                                        </p:tgtEl>
                                        <p:attrNameLst>
                                          <p:attrName>r</p:attrName>
                                        </p:attrNameLst>
                                      </p:cBhvr>
                                    </p:animRot>
                                  </p:childTnLst>
                                </p:cTn>
                              </p:par>
                              <p:par>
                                <p:cTn id="136" presetID="8" presetClass="emph" presetSubtype="0" autoRev="1" fill="hold" grpId="3" nodeType="withEffect">
                                  <p:stCondLst>
                                    <p:cond delay="0"/>
                                  </p:stCondLst>
                                  <p:childTnLst>
                                    <p:animRot by="-21600000">
                                      <p:cBhvr>
                                        <p:cTn id="137" dur="2000" fill="hold"/>
                                        <p:tgtEl>
                                          <p:spTgt spid="8"/>
                                        </p:tgtEl>
                                        <p:attrNameLst>
                                          <p:attrName>r</p:attrName>
                                        </p:attrNameLst>
                                      </p:cBhvr>
                                    </p:animRot>
                                  </p:childTnLst>
                                </p:cTn>
                              </p:par>
                              <p:par>
                                <p:cTn id="138" presetID="8" presetClass="emph" presetSubtype="0" autoRev="1" fill="hold" grpId="3" nodeType="withEffect">
                                  <p:stCondLst>
                                    <p:cond delay="0"/>
                                  </p:stCondLst>
                                  <p:childTnLst>
                                    <p:animRot by="-21600000">
                                      <p:cBhvr>
                                        <p:cTn id="139" dur="2000" fill="hold"/>
                                        <p:tgtEl>
                                          <p:spTgt spid="9"/>
                                        </p:tgtEl>
                                        <p:attrNameLst>
                                          <p:attrName>r</p:attrName>
                                        </p:attrNameLst>
                                      </p:cBhvr>
                                    </p:animRot>
                                  </p:childTnLst>
                                </p:cTn>
                              </p:par>
                              <p:par>
                                <p:cTn id="140" presetID="8" presetClass="emph" presetSubtype="0" autoRev="1" fill="hold" grpId="3" nodeType="withEffect">
                                  <p:stCondLst>
                                    <p:cond delay="0"/>
                                  </p:stCondLst>
                                  <p:childTnLst>
                                    <p:animRot by="-21600000">
                                      <p:cBhvr>
                                        <p:cTn id="141" dur="2000" fill="hold"/>
                                        <p:tgtEl>
                                          <p:spTgt spid="10"/>
                                        </p:tgtEl>
                                        <p:attrNameLst>
                                          <p:attrName>r</p:attrName>
                                        </p:attrNameLst>
                                      </p:cBhvr>
                                    </p:animRot>
                                  </p:childTnLst>
                                </p:cTn>
                              </p:par>
                              <p:par>
                                <p:cTn id="142" presetID="8" presetClass="emph" presetSubtype="0" autoRev="1" fill="hold" grpId="3" nodeType="withEffect">
                                  <p:stCondLst>
                                    <p:cond delay="0"/>
                                  </p:stCondLst>
                                  <p:childTnLst>
                                    <p:animRot by="-21600000">
                                      <p:cBhvr>
                                        <p:cTn id="143" dur="2000" fill="hold"/>
                                        <p:tgtEl>
                                          <p:spTgt spid="11"/>
                                        </p:tgtEl>
                                        <p:attrNameLst>
                                          <p:attrName>r</p:attrName>
                                        </p:attrNameLst>
                                      </p:cBhvr>
                                    </p:animRot>
                                  </p:childTnLst>
                                </p:cTn>
                              </p:par>
                              <p:par>
                                <p:cTn id="144" presetID="8" presetClass="emph" presetSubtype="0" autoRev="1" fill="hold" grpId="3" nodeType="withEffect">
                                  <p:stCondLst>
                                    <p:cond delay="0"/>
                                  </p:stCondLst>
                                  <p:childTnLst>
                                    <p:animRot by="-21600000">
                                      <p:cBhvr>
                                        <p:cTn id="145" dur="2000" fill="hold"/>
                                        <p:tgtEl>
                                          <p:spTgt spid="12"/>
                                        </p:tgtEl>
                                        <p:attrNameLst>
                                          <p:attrName>r</p:attrName>
                                        </p:attrNameLst>
                                      </p:cBhvr>
                                    </p:animRot>
                                  </p:childTnLst>
                                </p:cTn>
                              </p:par>
                              <p:par>
                                <p:cTn id="146" presetID="8" presetClass="emph" presetSubtype="0" autoRev="1" fill="hold" grpId="3" nodeType="withEffect">
                                  <p:stCondLst>
                                    <p:cond delay="0"/>
                                  </p:stCondLst>
                                  <p:childTnLst>
                                    <p:animRot by="-21600000">
                                      <p:cBhvr>
                                        <p:cTn id="147" dur="2000" fill="hold"/>
                                        <p:tgtEl>
                                          <p:spTgt spid="13"/>
                                        </p:tgtEl>
                                        <p:attrNameLst>
                                          <p:attrName>r</p:attrName>
                                        </p:attrNameLst>
                                      </p:cBhvr>
                                    </p:animRot>
                                  </p:childTnLst>
                                </p:cTn>
                              </p:par>
                              <p:par>
                                <p:cTn id="148" presetID="8" presetClass="emph" presetSubtype="0" autoRev="1" fill="hold" grpId="3" nodeType="withEffect">
                                  <p:stCondLst>
                                    <p:cond delay="0"/>
                                  </p:stCondLst>
                                  <p:childTnLst>
                                    <p:animRot by="-21600000">
                                      <p:cBhvr>
                                        <p:cTn id="149" dur="2000" fill="hold"/>
                                        <p:tgtEl>
                                          <p:spTgt spid="14"/>
                                        </p:tgtEl>
                                        <p:attrNameLst>
                                          <p:attrName>r</p:attrName>
                                        </p:attrNameLst>
                                      </p:cBhvr>
                                    </p:animRot>
                                  </p:childTnLst>
                                </p:cTn>
                              </p:par>
                              <p:par>
                                <p:cTn id="150" presetID="8" presetClass="emph" presetSubtype="0" autoRev="1" fill="hold" grpId="3" nodeType="withEffect">
                                  <p:stCondLst>
                                    <p:cond delay="0"/>
                                  </p:stCondLst>
                                  <p:childTnLst>
                                    <p:animRot by="-21600000">
                                      <p:cBhvr>
                                        <p:cTn id="151" dur="2000" fill="hold"/>
                                        <p:tgtEl>
                                          <p:spTgt spid="15"/>
                                        </p:tgtEl>
                                        <p:attrNameLst>
                                          <p:attrName>r</p:attrName>
                                        </p:attrNameLst>
                                      </p:cBhvr>
                                    </p:animRot>
                                  </p:childTnLst>
                                </p:cTn>
                              </p:par>
                              <p:par>
                                <p:cTn id="152" presetID="2" presetClass="entr" presetSubtype="3"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additive="base">
                                        <p:cTn id="154" dur="2000" fill="hold"/>
                                        <p:tgtEl>
                                          <p:spTgt spid="2"/>
                                        </p:tgtEl>
                                        <p:attrNameLst>
                                          <p:attrName>ppt_x</p:attrName>
                                        </p:attrNameLst>
                                      </p:cBhvr>
                                      <p:tavLst>
                                        <p:tav tm="0">
                                          <p:val>
                                            <p:strVal val="1+#ppt_w/2"/>
                                          </p:val>
                                        </p:tav>
                                        <p:tav tm="100000">
                                          <p:val>
                                            <p:strVal val="#ppt_x"/>
                                          </p:val>
                                        </p:tav>
                                      </p:tavLst>
                                    </p:anim>
                                    <p:anim calcmode="lin" valueType="num">
                                      <p:cBhvr additive="base">
                                        <p:cTn id="155" dur="2000" fill="hold"/>
                                        <p:tgtEl>
                                          <p:spTgt spid="2"/>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10000">
              <a:srgbClr val="6B3305"/>
            </a:gs>
            <a:gs pos="50000">
              <a:srgbClr val="FF9933">
                <a:shade val="67500"/>
                <a:satMod val="115000"/>
              </a:srgbClr>
            </a:gs>
            <a:gs pos="100000">
              <a:srgbClr val="FF9933">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3753343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285984" y="0"/>
            <a:ext cx="785808" cy="785808"/>
          </a:xfrm>
          <a:prstGeom prst="rect">
            <a:avLst/>
          </a:prstGeom>
        </p:spPr>
      </p:pic>
      <p:pic>
        <p:nvPicPr>
          <p:cNvPr id="5" name="4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428860" y="4357692"/>
            <a:ext cx="785808" cy="785808"/>
          </a:xfrm>
          <a:prstGeom prst="rect">
            <a:avLst/>
          </a:prstGeom>
        </p:spPr>
      </p:pic>
      <p:pic>
        <p:nvPicPr>
          <p:cNvPr id="6" name="5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286512" y="0"/>
            <a:ext cx="785808" cy="785808"/>
          </a:xfrm>
          <a:prstGeom prst="rect">
            <a:avLst/>
          </a:prstGeom>
        </p:spPr>
      </p:pic>
      <p:pic>
        <p:nvPicPr>
          <p:cNvPr id="7" name="6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6143636" y="4357692"/>
            <a:ext cx="785808" cy="785808"/>
          </a:xfrm>
          <a:prstGeom prst="rect">
            <a:avLst/>
          </a:prstGeom>
        </p:spPr>
      </p:pic>
      <p:pic>
        <p:nvPicPr>
          <p:cNvPr id="8" name="7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2857488" y="500048"/>
            <a:ext cx="785808" cy="785808"/>
          </a:xfrm>
          <a:prstGeom prst="rect">
            <a:avLst/>
          </a:prstGeom>
        </p:spPr>
      </p:pic>
      <p:pic>
        <p:nvPicPr>
          <p:cNvPr id="9" name="8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643570" y="500048"/>
            <a:ext cx="785808" cy="785808"/>
          </a:xfrm>
          <a:prstGeom prst="rect">
            <a:avLst/>
          </a:prstGeom>
        </p:spPr>
      </p:pic>
      <p:pic>
        <p:nvPicPr>
          <p:cNvPr id="10" name="9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357554" y="1000114"/>
            <a:ext cx="785808" cy="785808"/>
          </a:xfrm>
          <a:prstGeom prst="rect">
            <a:avLst/>
          </a:prstGeom>
        </p:spPr>
      </p:pic>
      <p:pic>
        <p:nvPicPr>
          <p:cNvPr id="11" name="10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143504" y="1071552"/>
            <a:ext cx="785808" cy="785808"/>
          </a:xfrm>
          <a:prstGeom prst="rect">
            <a:avLst/>
          </a:prstGeom>
        </p:spPr>
      </p:pic>
      <p:pic>
        <p:nvPicPr>
          <p:cNvPr id="12" name="11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14744" y="1714494"/>
            <a:ext cx="785808" cy="785808"/>
          </a:xfrm>
          <a:prstGeom prst="rect">
            <a:avLst/>
          </a:prstGeom>
        </p:spPr>
      </p:pic>
      <p:pic>
        <p:nvPicPr>
          <p:cNvPr id="13" name="12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857752" y="1785932"/>
            <a:ext cx="785808" cy="785808"/>
          </a:xfrm>
          <a:prstGeom prst="rect">
            <a:avLst/>
          </a:prstGeom>
        </p:spPr>
      </p:pic>
      <p:pic>
        <p:nvPicPr>
          <p:cNvPr id="14" name="13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714744" y="2500312"/>
            <a:ext cx="785808" cy="785808"/>
          </a:xfrm>
          <a:prstGeom prst="rect">
            <a:avLst/>
          </a:prstGeom>
        </p:spPr>
      </p:pic>
      <p:pic>
        <p:nvPicPr>
          <p:cNvPr id="15" name="14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500430" y="3214692"/>
            <a:ext cx="785808" cy="785808"/>
          </a:xfrm>
          <a:prstGeom prst="rect">
            <a:avLst/>
          </a:prstGeom>
        </p:spPr>
      </p:pic>
      <p:pic>
        <p:nvPicPr>
          <p:cNvPr id="16" name="15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3071802" y="3929072"/>
            <a:ext cx="785808" cy="785808"/>
          </a:xfrm>
          <a:prstGeom prst="rect">
            <a:avLst/>
          </a:prstGeom>
        </p:spPr>
      </p:pic>
      <p:pic>
        <p:nvPicPr>
          <p:cNvPr id="17" name="16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4786314" y="2571750"/>
            <a:ext cx="785808" cy="785808"/>
          </a:xfrm>
          <a:prstGeom prst="rect">
            <a:avLst/>
          </a:prstGeom>
        </p:spPr>
      </p:pic>
      <p:pic>
        <p:nvPicPr>
          <p:cNvPr id="18" name="17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143504" y="3286130"/>
            <a:ext cx="785808" cy="785808"/>
          </a:xfrm>
          <a:prstGeom prst="rect">
            <a:avLst/>
          </a:prstGeom>
        </p:spPr>
      </p:pic>
      <p:pic>
        <p:nvPicPr>
          <p:cNvPr id="19" name="18 Imagen" descr="blue-flower-design-md.png"/>
          <p:cNvPicPr>
            <a:picLocks noChangeAspect="1"/>
          </p:cNvPicPr>
          <p:nvPr/>
        </p:nvPicPr>
        <p:blipFill>
          <a:blip r:embed="rId3" cstate="print">
            <a:duotone>
              <a:schemeClr val="accent6">
                <a:shade val="45000"/>
                <a:satMod val="135000"/>
              </a:schemeClr>
              <a:prstClr val="white"/>
            </a:duotone>
            <a:lum contrast="40000"/>
          </a:blip>
          <a:stretch>
            <a:fillRect/>
          </a:stretch>
        </p:blipFill>
        <p:spPr>
          <a:xfrm>
            <a:off x="5643570" y="3857634"/>
            <a:ext cx="785808" cy="785808"/>
          </a:xfrm>
          <a:prstGeom prst="rect">
            <a:avLst/>
          </a:prstGeom>
        </p:spPr>
      </p:pic>
      <p:sp>
        <p:nvSpPr>
          <p:cNvPr id="20" name="19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0"/>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1+#ppt_w/2"/>
                                          </p:val>
                                        </p:tav>
                                        <p:tav tm="100000">
                                          <p:val>
                                            <p:strVal val="#ppt_x"/>
                                          </p:val>
                                        </p:tav>
                                      </p:tavLst>
                                    </p:anim>
                                    <p:anim calcmode="lin" valueType="num">
                                      <p:cBhvr additive="base">
                                        <p:cTn id="14" dur="2000" fill="hold"/>
                                        <p:tgtEl>
                                          <p:spTgt spid="5"/>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9" fill="hold"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2000" fill="hold"/>
                                        <p:tgtEl>
                                          <p:spTgt spid="6"/>
                                        </p:tgtEl>
                                        <p:attrNameLst>
                                          <p:attrName>ppt_x</p:attrName>
                                        </p:attrNameLst>
                                      </p:cBhvr>
                                      <p:tavLst>
                                        <p:tav tm="0">
                                          <p:val>
                                            <p:strVal val="0-#ppt_w/2"/>
                                          </p:val>
                                        </p:tav>
                                        <p:tav tm="100000">
                                          <p:val>
                                            <p:strVal val="#ppt_x"/>
                                          </p:val>
                                        </p:tav>
                                      </p:tavLst>
                                    </p:anim>
                                    <p:anim calcmode="lin" valueType="num">
                                      <p:cBhvr additive="base">
                                        <p:cTn id="42" dur="2000" fill="hold"/>
                                        <p:tgtEl>
                                          <p:spTgt spid="6"/>
                                        </p:tgtEl>
                                        <p:attrNameLst>
                                          <p:attrName>ppt_y</p:attrName>
                                        </p:attrNameLst>
                                      </p:cBhvr>
                                      <p:tavLst>
                                        <p:tav tm="0">
                                          <p:val>
                                            <p:strVal val="0-#ppt_h/2"/>
                                          </p:val>
                                        </p:tav>
                                        <p:tav tm="100000">
                                          <p:val>
                                            <p:strVal val="#ppt_y"/>
                                          </p:val>
                                        </p:tav>
                                      </p:tavLst>
                                    </p:anim>
                                  </p:childTnLst>
                                </p:cTn>
                              </p:par>
                              <p:par>
                                <p:cTn id="43" presetID="2" presetClass="entr" presetSubtype="9" fill="hold" nodeType="with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additive="base">
                                        <p:cTn id="45" dur="2000" fill="hold"/>
                                        <p:tgtEl>
                                          <p:spTgt spid="7"/>
                                        </p:tgtEl>
                                        <p:attrNameLst>
                                          <p:attrName>ppt_x</p:attrName>
                                        </p:attrNameLst>
                                      </p:cBhvr>
                                      <p:tavLst>
                                        <p:tav tm="0">
                                          <p:val>
                                            <p:strVal val="0-#ppt_w/2"/>
                                          </p:val>
                                        </p:tav>
                                        <p:tav tm="100000">
                                          <p:val>
                                            <p:strVal val="#ppt_x"/>
                                          </p:val>
                                        </p:tav>
                                      </p:tavLst>
                                    </p:anim>
                                    <p:anim calcmode="lin" valueType="num">
                                      <p:cBhvr additive="base">
                                        <p:cTn id="46" dur="2000" fill="hold"/>
                                        <p:tgtEl>
                                          <p:spTgt spid="7"/>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000" fill="hold"/>
                                        <p:tgtEl>
                                          <p:spTgt spid="13"/>
                                        </p:tgtEl>
                                        <p:attrNameLst>
                                          <p:attrName>ppt_x</p:attrName>
                                        </p:attrNameLst>
                                      </p:cBhvr>
                                      <p:tavLst>
                                        <p:tav tm="0">
                                          <p:val>
                                            <p:strVal val="0-#ppt_w/2"/>
                                          </p:val>
                                        </p:tav>
                                        <p:tav tm="100000">
                                          <p:val>
                                            <p:strVal val="#ppt_x"/>
                                          </p:val>
                                        </p:tav>
                                      </p:tavLst>
                                    </p:anim>
                                    <p:anim calcmode="lin" valueType="num">
                                      <p:cBhvr additive="base">
                                        <p:cTn id="58" dur="2000" fill="hold"/>
                                        <p:tgtEl>
                                          <p:spTgt spid="13"/>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additive="base">
                                        <p:cTn id="61" dur="2000" fill="hold"/>
                                        <p:tgtEl>
                                          <p:spTgt spid="17"/>
                                        </p:tgtEl>
                                        <p:attrNameLst>
                                          <p:attrName>ppt_x</p:attrName>
                                        </p:attrNameLst>
                                      </p:cBhvr>
                                      <p:tavLst>
                                        <p:tav tm="0">
                                          <p:val>
                                            <p:strVal val="0-#ppt_w/2"/>
                                          </p:val>
                                        </p:tav>
                                        <p:tav tm="100000">
                                          <p:val>
                                            <p:strVal val="#ppt_x"/>
                                          </p:val>
                                        </p:tav>
                                      </p:tavLst>
                                    </p:anim>
                                    <p:anim calcmode="lin" valueType="num">
                                      <p:cBhvr additive="base">
                                        <p:cTn id="62" dur="2000" fill="hold"/>
                                        <p:tgtEl>
                                          <p:spTgt spid="17"/>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8"/>
                                        </p:tgtEl>
                                        <p:attrNameLst>
                                          <p:attrName>style.visibility</p:attrName>
                                        </p:attrNameLst>
                                      </p:cBhvr>
                                      <p:to>
                                        <p:strVal val="visible"/>
                                      </p:to>
                                    </p:set>
                                    <p:anim calcmode="lin" valueType="num">
                                      <p:cBhvr additive="base">
                                        <p:cTn id="65" dur="2000" fill="hold"/>
                                        <p:tgtEl>
                                          <p:spTgt spid="18"/>
                                        </p:tgtEl>
                                        <p:attrNameLst>
                                          <p:attrName>ppt_x</p:attrName>
                                        </p:attrNameLst>
                                      </p:cBhvr>
                                      <p:tavLst>
                                        <p:tav tm="0">
                                          <p:val>
                                            <p:strVal val="0-#ppt_w/2"/>
                                          </p:val>
                                        </p:tav>
                                        <p:tav tm="100000">
                                          <p:val>
                                            <p:strVal val="#ppt_x"/>
                                          </p:val>
                                        </p:tav>
                                      </p:tavLst>
                                    </p:anim>
                                    <p:anim calcmode="lin" valueType="num">
                                      <p:cBhvr additive="base">
                                        <p:cTn id="66" dur="2000" fill="hold"/>
                                        <p:tgtEl>
                                          <p:spTgt spid="18"/>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8" presetClass="emph" presetSubtype="0" autoRev="1" fill="hold" nodeType="withEffect">
                                  <p:stCondLst>
                                    <p:cond delay="0"/>
                                  </p:stCondLst>
                                  <p:childTnLst>
                                    <p:animRot by="21600000">
                                      <p:cBhvr>
                                        <p:cTn id="72" dur="2000" fill="hold"/>
                                        <p:tgtEl>
                                          <p:spTgt spid="4"/>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5"/>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8"/>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0"/>
                                        </p:tgtEl>
                                        <p:attrNameLst>
                                          <p:attrName>r</p:attrName>
                                        </p:attrNameLst>
                                      </p:cBhvr>
                                    </p:animRot>
                                  </p:childTnLst>
                                </p:cTn>
                              </p:par>
                              <p:par>
                                <p:cTn id="79" presetID="8" presetClass="emph" presetSubtype="0" autoRev="1" fill="hold" nodeType="withEffect">
                                  <p:stCondLst>
                                    <p:cond delay="0"/>
                                  </p:stCondLst>
                                  <p:childTnLst>
                                    <p:animRot by="21600000">
                                      <p:cBhvr>
                                        <p:cTn id="80" dur="2000" fill="hold"/>
                                        <p:tgtEl>
                                          <p:spTgt spid="12"/>
                                        </p:tgtEl>
                                        <p:attrNameLst>
                                          <p:attrName>r</p:attrName>
                                        </p:attrNameLst>
                                      </p:cBhvr>
                                    </p:animRot>
                                  </p:childTnLst>
                                </p:cTn>
                              </p:par>
                              <p:par>
                                <p:cTn id="81" presetID="8" presetClass="emph" presetSubtype="0" autoRev="1" fill="hold" nodeType="withEffect">
                                  <p:stCondLst>
                                    <p:cond delay="0"/>
                                  </p:stCondLst>
                                  <p:childTnLst>
                                    <p:animRot by="21600000">
                                      <p:cBhvr>
                                        <p:cTn id="82" dur="2000" fill="hold"/>
                                        <p:tgtEl>
                                          <p:spTgt spid="14"/>
                                        </p:tgtEl>
                                        <p:attrNameLst>
                                          <p:attrName>r</p:attrName>
                                        </p:attrNameLst>
                                      </p:cBhvr>
                                    </p:animRot>
                                  </p:childTnLst>
                                </p:cTn>
                              </p:par>
                              <p:par>
                                <p:cTn id="83" presetID="8" presetClass="emph" presetSubtype="0" autoRev="1" fill="hold" nodeType="withEffect">
                                  <p:stCondLst>
                                    <p:cond delay="0"/>
                                  </p:stCondLst>
                                  <p:childTnLst>
                                    <p:animRot by="21600000">
                                      <p:cBhvr>
                                        <p:cTn id="84" dur="2000" fill="hold"/>
                                        <p:tgtEl>
                                          <p:spTgt spid="15"/>
                                        </p:tgtEl>
                                        <p:attrNameLst>
                                          <p:attrName>r</p:attrName>
                                        </p:attrNameLst>
                                      </p:cBhvr>
                                    </p:animRot>
                                  </p:childTnLst>
                                </p:cTn>
                              </p:par>
                              <p:par>
                                <p:cTn id="85" presetID="8" presetClass="emph" presetSubtype="0" autoRev="1" fill="hold" nodeType="withEffect">
                                  <p:stCondLst>
                                    <p:cond delay="0"/>
                                  </p:stCondLst>
                                  <p:childTnLst>
                                    <p:animRot by="21600000">
                                      <p:cBhvr>
                                        <p:cTn id="86" dur="2000" fill="hold"/>
                                        <p:tgtEl>
                                          <p:spTgt spid="16"/>
                                        </p:tgtEl>
                                        <p:attrNameLst>
                                          <p:attrName>r</p:attrName>
                                        </p:attrNameLst>
                                      </p:cBhvr>
                                    </p:animRot>
                                  </p:childTnLst>
                                </p:cTn>
                              </p:par>
                              <p:par>
                                <p:cTn id="87" presetID="8" presetClass="emph" presetSubtype="0" autoRev="1" fill="hold" nodeType="withEffect">
                                  <p:stCondLst>
                                    <p:cond delay="0"/>
                                  </p:stCondLst>
                                  <p:childTnLst>
                                    <p:animRot by="-21600000">
                                      <p:cBhvr>
                                        <p:cTn id="88" dur="2000" fill="hold"/>
                                        <p:tgtEl>
                                          <p:spTgt spid="6"/>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7"/>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1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9"/>
                                        </p:tgtEl>
                                        <p:attrNameLst>
                                          <p:attrName>r</p:attrName>
                                        </p:attrNameLst>
                                      </p:cBhvr>
                                    </p:animRot>
                                  </p:childTnLst>
                                </p:cTn>
                              </p:par>
                            </p:childTnLst>
                          </p:cTn>
                        </p:par>
                        <p:par>
                          <p:cTn id="103" fill="hold">
                            <p:stCondLst>
                              <p:cond delay="4000"/>
                            </p:stCondLst>
                            <p:childTnLst>
                              <p:par>
                                <p:cTn id="104" presetID="2" presetClass="exit" presetSubtype="6"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1+ppt_h/2"/>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2"/>
                                        </p:tgtEl>
                                        <p:attrNameLst>
                                          <p:attrName>ppt_x</p:attrName>
                                        </p:attrNameLst>
                                      </p:cBhvr>
                                      <p:tavLst>
                                        <p:tav tm="0">
                                          <p:val>
                                            <p:strVal val="ppt_x"/>
                                          </p:val>
                                        </p:tav>
                                        <p:tav tm="100000">
                                          <p:val>
                                            <p:strVal val="1+ppt_w/2"/>
                                          </p:val>
                                        </p:tav>
                                      </p:tavLst>
                                    </p:anim>
                                    <p:anim calcmode="lin" valueType="num">
                                      <p:cBhvr additive="base">
                                        <p:cTn id="118" dur="2000"/>
                                        <p:tgtEl>
                                          <p:spTgt spid="12"/>
                                        </p:tgtEl>
                                        <p:attrNameLst>
                                          <p:attrName>ppt_y</p:attrName>
                                        </p:attrNameLst>
                                      </p:cBhvr>
                                      <p:tavLst>
                                        <p:tav tm="0">
                                          <p:val>
                                            <p:strVal val="ppt_y"/>
                                          </p:val>
                                        </p:tav>
                                        <p:tav tm="100000">
                                          <p:val>
                                            <p:strVal val="1+ppt_h/2"/>
                                          </p:val>
                                        </p:tav>
                                      </p:tavLst>
                                    </p:anim>
                                    <p:set>
                                      <p:cBhvr>
                                        <p:cTn id="119" dur="1" fill="hold">
                                          <p:stCondLst>
                                            <p:cond delay="1999"/>
                                          </p:stCondLst>
                                        </p:cTn>
                                        <p:tgtEl>
                                          <p:spTgt spid="12"/>
                                        </p:tgtEl>
                                        <p:attrNameLst>
                                          <p:attrName>style.visibility</p:attrName>
                                        </p:attrNameLst>
                                      </p:cBhvr>
                                      <p:to>
                                        <p:strVal val="hidden"/>
                                      </p:to>
                                    </p:set>
                                  </p:childTnLst>
                                </p:cTn>
                              </p:par>
                              <p:par>
                                <p:cTn id="120" presetID="2" presetClass="exit" presetSubtype="12" fill="hold"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1+ppt_h/2"/>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12"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1+ppt_h/2"/>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12" fill="hold" nodeType="withEffect">
                                  <p:stCondLst>
                                    <p:cond delay="0"/>
                                  </p:stCondLst>
                                  <p:childTnLst>
                                    <p:anim calcmode="lin" valueType="num">
                                      <p:cBhvr additive="base">
                                        <p:cTn id="129" dur="2000"/>
                                        <p:tgtEl>
                                          <p:spTgt spid="11"/>
                                        </p:tgtEl>
                                        <p:attrNameLst>
                                          <p:attrName>ppt_x</p:attrName>
                                        </p:attrNameLst>
                                      </p:cBhvr>
                                      <p:tavLst>
                                        <p:tav tm="0">
                                          <p:val>
                                            <p:strVal val="ppt_x"/>
                                          </p:val>
                                        </p:tav>
                                        <p:tav tm="100000">
                                          <p:val>
                                            <p:strVal val="0-ppt_w/2"/>
                                          </p:val>
                                        </p:tav>
                                      </p:tavLst>
                                    </p:anim>
                                    <p:anim calcmode="lin" valueType="num">
                                      <p:cBhvr additive="base">
                                        <p:cTn id="130" dur="2000"/>
                                        <p:tgtEl>
                                          <p:spTgt spid="11"/>
                                        </p:tgtEl>
                                        <p:attrNameLst>
                                          <p:attrName>ppt_y</p:attrName>
                                        </p:attrNameLst>
                                      </p:cBhvr>
                                      <p:tavLst>
                                        <p:tav tm="0">
                                          <p:val>
                                            <p:strVal val="ppt_y"/>
                                          </p:val>
                                        </p:tav>
                                        <p:tav tm="100000">
                                          <p:val>
                                            <p:strVal val="1+ppt_h/2"/>
                                          </p:val>
                                        </p:tav>
                                      </p:tavLst>
                                    </p:anim>
                                    <p:set>
                                      <p:cBhvr>
                                        <p:cTn id="131" dur="1" fill="hold">
                                          <p:stCondLst>
                                            <p:cond delay="1999"/>
                                          </p:stCondLst>
                                        </p:cTn>
                                        <p:tgtEl>
                                          <p:spTgt spid="11"/>
                                        </p:tgtEl>
                                        <p:attrNameLst>
                                          <p:attrName>style.visibility</p:attrName>
                                        </p:attrNameLst>
                                      </p:cBhvr>
                                      <p:to>
                                        <p:strVal val="hidden"/>
                                      </p:to>
                                    </p:set>
                                  </p:childTnLst>
                                </p:cTn>
                              </p:par>
                              <p:par>
                                <p:cTn id="132" presetID="2" presetClass="exit" presetSubtype="12" fill="hold"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1+ppt_h/2"/>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3" fill="hold"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1+ppt_w/2"/>
                                          </p:val>
                                        </p:tav>
                                      </p:tavLst>
                                    </p:anim>
                                    <p:anim calcmode="lin" valueType="num">
                                      <p:cBhvr additive="base">
                                        <p:cTn id="138" dur="2000"/>
                                        <p:tgtEl>
                                          <p:spTgt spid="5"/>
                                        </p:tgtEl>
                                        <p:attrNameLst>
                                          <p:attrName>ppt_y</p:attrName>
                                        </p:attrNameLst>
                                      </p:cBhvr>
                                      <p:tavLst>
                                        <p:tav tm="0">
                                          <p:val>
                                            <p:strVal val="ppt_y"/>
                                          </p:val>
                                        </p:tav>
                                        <p:tav tm="100000">
                                          <p:val>
                                            <p:strVal val="0-ppt_h/2"/>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3" fill="hold"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1+ppt_w/2"/>
                                          </p:val>
                                        </p:tav>
                                      </p:tavLst>
                                    </p:anim>
                                    <p:anim calcmode="lin" valueType="num">
                                      <p:cBhvr additive="base">
                                        <p:cTn id="142" dur="2000"/>
                                        <p:tgtEl>
                                          <p:spTgt spid="14"/>
                                        </p:tgtEl>
                                        <p:attrNameLst>
                                          <p:attrName>ppt_y</p:attrName>
                                        </p:attrNameLst>
                                      </p:cBhvr>
                                      <p:tavLst>
                                        <p:tav tm="0">
                                          <p:val>
                                            <p:strVal val="ppt_y"/>
                                          </p:val>
                                        </p:tav>
                                        <p:tav tm="100000">
                                          <p:val>
                                            <p:strVal val="0-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3" fill="hold" nodeType="withEffect">
                                  <p:stCondLst>
                                    <p:cond delay="0"/>
                                  </p:stCondLst>
                                  <p:childTnLst>
                                    <p:anim calcmode="lin" valueType="num">
                                      <p:cBhvr additive="base">
                                        <p:cTn id="145" dur="2000"/>
                                        <p:tgtEl>
                                          <p:spTgt spid="15"/>
                                        </p:tgtEl>
                                        <p:attrNameLst>
                                          <p:attrName>ppt_x</p:attrName>
                                        </p:attrNameLst>
                                      </p:cBhvr>
                                      <p:tavLst>
                                        <p:tav tm="0">
                                          <p:val>
                                            <p:strVal val="ppt_x"/>
                                          </p:val>
                                        </p:tav>
                                        <p:tav tm="100000">
                                          <p:val>
                                            <p:strVal val="1+ppt_w/2"/>
                                          </p:val>
                                        </p:tav>
                                      </p:tavLst>
                                    </p:anim>
                                    <p:anim calcmode="lin" valueType="num">
                                      <p:cBhvr additive="base">
                                        <p:cTn id="146" dur="2000"/>
                                        <p:tgtEl>
                                          <p:spTgt spid="15"/>
                                        </p:tgtEl>
                                        <p:attrNameLst>
                                          <p:attrName>ppt_y</p:attrName>
                                        </p:attrNameLst>
                                      </p:cBhvr>
                                      <p:tavLst>
                                        <p:tav tm="0">
                                          <p:val>
                                            <p:strVal val="ppt_y"/>
                                          </p:val>
                                        </p:tav>
                                        <p:tav tm="100000">
                                          <p:val>
                                            <p:strVal val="0-ppt_h/2"/>
                                          </p:val>
                                        </p:tav>
                                      </p:tavLst>
                                    </p:anim>
                                    <p:set>
                                      <p:cBhvr>
                                        <p:cTn id="147" dur="1" fill="hold">
                                          <p:stCondLst>
                                            <p:cond delay="1999"/>
                                          </p:stCondLst>
                                        </p:cTn>
                                        <p:tgtEl>
                                          <p:spTgt spid="15"/>
                                        </p:tgtEl>
                                        <p:attrNameLst>
                                          <p:attrName>style.visibility</p:attrName>
                                        </p:attrNameLst>
                                      </p:cBhvr>
                                      <p:to>
                                        <p:strVal val="hidden"/>
                                      </p:to>
                                    </p:set>
                                  </p:childTnLst>
                                </p:cTn>
                              </p:par>
                              <p:par>
                                <p:cTn id="148" presetID="2" presetClass="exit" presetSubtype="3" fill="hold" nodeType="withEffect">
                                  <p:stCondLst>
                                    <p:cond delay="0"/>
                                  </p:stCondLst>
                                  <p:childTnLst>
                                    <p:anim calcmode="lin" valueType="num">
                                      <p:cBhvr additive="base">
                                        <p:cTn id="149" dur="2000"/>
                                        <p:tgtEl>
                                          <p:spTgt spid="16"/>
                                        </p:tgtEl>
                                        <p:attrNameLst>
                                          <p:attrName>ppt_x</p:attrName>
                                        </p:attrNameLst>
                                      </p:cBhvr>
                                      <p:tavLst>
                                        <p:tav tm="0">
                                          <p:val>
                                            <p:strVal val="ppt_x"/>
                                          </p:val>
                                        </p:tav>
                                        <p:tav tm="100000">
                                          <p:val>
                                            <p:strVal val="1+ppt_w/2"/>
                                          </p:val>
                                        </p:tav>
                                      </p:tavLst>
                                    </p:anim>
                                    <p:anim calcmode="lin" valueType="num">
                                      <p:cBhvr additive="base">
                                        <p:cTn id="150" dur="2000"/>
                                        <p:tgtEl>
                                          <p:spTgt spid="16"/>
                                        </p:tgtEl>
                                        <p:attrNameLst>
                                          <p:attrName>ppt_y</p:attrName>
                                        </p:attrNameLst>
                                      </p:cBhvr>
                                      <p:tavLst>
                                        <p:tav tm="0">
                                          <p:val>
                                            <p:strVal val="ppt_y"/>
                                          </p:val>
                                        </p:tav>
                                        <p:tav tm="100000">
                                          <p:val>
                                            <p:strVal val="0-ppt_h/2"/>
                                          </p:val>
                                        </p:tav>
                                      </p:tavLst>
                                    </p:anim>
                                    <p:set>
                                      <p:cBhvr>
                                        <p:cTn id="151" dur="1" fill="hold">
                                          <p:stCondLst>
                                            <p:cond delay="1999"/>
                                          </p:stCondLst>
                                        </p:cTn>
                                        <p:tgtEl>
                                          <p:spTgt spid="16"/>
                                        </p:tgtEl>
                                        <p:attrNameLst>
                                          <p:attrName>style.visibility</p:attrName>
                                        </p:attrNameLst>
                                      </p:cBhvr>
                                      <p:to>
                                        <p:strVal val="hidden"/>
                                      </p:to>
                                    </p:set>
                                  </p:childTnLst>
                                </p:cTn>
                              </p:par>
                              <p:par>
                                <p:cTn id="152" presetID="2" presetClass="exit" presetSubtype="9" fill="hold" nodeType="withEffect">
                                  <p:stCondLst>
                                    <p:cond delay="0"/>
                                  </p:stCondLst>
                                  <p:childTnLst>
                                    <p:anim calcmode="lin" valueType="num">
                                      <p:cBhvr additive="base">
                                        <p:cTn id="153" dur="2000"/>
                                        <p:tgtEl>
                                          <p:spTgt spid="7"/>
                                        </p:tgtEl>
                                        <p:attrNameLst>
                                          <p:attrName>ppt_x</p:attrName>
                                        </p:attrNameLst>
                                      </p:cBhvr>
                                      <p:tavLst>
                                        <p:tav tm="0">
                                          <p:val>
                                            <p:strVal val="ppt_x"/>
                                          </p:val>
                                        </p:tav>
                                        <p:tav tm="100000">
                                          <p:val>
                                            <p:strVal val="0-ppt_w/2"/>
                                          </p:val>
                                        </p:tav>
                                      </p:tavLst>
                                    </p:anim>
                                    <p:anim calcmode="lin" valueType="num">
                                      <p:cBhvr additive="base">
                                        <p:cTn id="154" dur="2000"/>
                                        <p:tgtEl>
                                          <p:spTgt spid="7"/>
                                        </p:tgtEl>
                                        <p:attrNameLst>
                                          <p:attrName>ppt_y</p:attrName>
                                        </p:attrNameLst>
                                      </p:cBhvr>
                                      <p:tavLst>
                                        <p:tav tm="0">
                                          <p:val>
                                            <p:strVal val="ppt_y"/>
                                          </p:val>
                                        </p:tav>
                                        <p:tav tm="100000">
                                          <p:val>
                                            <p:strVal val="0-ppt_h/2"/>
                                          </p:val>
                                        </p:tav>
                                      </p:tavLst>
                                    </p:anim>
                                    <p:set>
                                      <p:cBhvr>
                                        <p:cTn id="155" dur="1" fill="hold">
                                          <p:stCondLst>
                                            <p:cond delay="1999"/>
                                          </p:stCondLst>
                                        </p:cTn>
                                        <p:tgtEl>
                                          <p:spTgt spid="7"/>
                                        </p:tgtEl>
                                        <p:attrNameLst>
                                          <p:attrName>style.visibility</p:attrName>
                                        </p:attrNameLst>
                                      </p:cBhvr>
                                      <p:to>
                                        <p:strVal val="hidden"/>
                                      </p:to>
                                    </p:set>
                                  </p:childTnLst>
                                </p:cTn>
                              </p:par>
                              <p:par>
                                <p:cTn id="156" presetID="2" presetClass="exit" presetSubtype="9" fill="hold" nodeType="withEffect">
                                  <p:stCondLst>
                                    <p:cond delay="0"/>
                                  </p:stCondLst>
                                  <p:childTnLst>
                                    <p:anim calcmode="lin" valueType="num">
                                      <p:cBhvr additive="base">
                                        <p:cTn id="157" dur="2000"/>
                                        <p:tgtEl>
                                          <p:spTgt spid="17"/>
                                        </p:tgtEl>
                                        <p:attrNameLst>
                                          <p:attrName>ppt_x</p:attrName>
                                        </p:attrNameLst>
                                      </p:cBhvr>
                                      <p:tavLst>
                                        <p:tav tm="0">
                                          <p:val>
                                            <p:strVal val="ppt_x"/>
                                          </p:val>
                                        </p:tav>
                                        <p:tav tm="100000">
                                          <p:val>
                                            <p:strVal val="0-ppt_w/2"/>
                                          </p:val>
                                        </p:tav>
                                      </p:tavLst>
                                    </p:anim>
                                    <p:anim calcmode="lin" valueType="num">
                                      <p:cBhvr additive="base">
                                        <p:cTn id="158" dur="2000"/>
                                        <p:tgtEl>
                                          <p:spTgt spid="17"/>
                                        </p:tgtEl>
                                        <p:attrNameLst>
                                          <p:attrName>ppt_y</p:attrName>
                                        </p:attrNameLst>
                                      </p:cBhvr>
                                      <p:tavLst>
                                        <p:tav tm="0">
                                          <p:val>
                                            <p:strVal val="ppt_y"/>
                                          </p:val>
                                        </p:tav>
                                        <p:tav tm="100000">
                                          <p:val>
                                            <p:strVal val="0-ppt_h/2"/>
                                          </p:val>
                                        </p:tav>
                                      </p:tavLst>
                                    </p:anim>
                                    <p:set>
                                      <p:cBhvr>
                                        <p:cTn id="159" dur="1" fill="hold">
                                          <p:stCondLst>
                                            <p:cond delay="1999"/>
                                          </p:stCondLst>
                                        </p:cTn>
                                        <p:tgtEl>
                                          <p:spTgt spid="17"/>
                                        </p:tgtEl>
                                        <p:attrNameLst>
                                          <p:attrName>style.visibility</p:attrName>
                                        </p:attrNameLst>
                                      </p:cBhvr>
                                      <p:to>
                                        <p:strVal val="hidden"/>
                                      </p:to>
                                    </p:set>
                                  </p:childTnLst>
                                </p:cTn>
                              </p:par>
                              <p:par>
                                <p:cTn id="160" presetID="2" presetClass="exit" presetSubtype="9" fill="hold" nodeType="withEffect">
                                  <p:stCondLst>
                                    <p:cond delay="0"/>
                                  </p:stCondLst>
                                  <p:childTnLst>
                                    <p:anim calcmode="lin" valueType="num">
                                      <p:cBhvr additive="base">
                                        <p:cTn id="161" dur="2000"/>
                                        <p:tgtEl>
                                          <p:spTgt spid="18"/>
                                        </p:tgtEl>
                                        <p:attrNameLst>
                                          <p:attrName>ppt_x</p:attrName>
                                        </p:attrNameLst>
                                      </p:cBhvr>
                                      <p:tavLst>
                                        <p:tav tm="0">
                                          <p:val>
                                            <p:strVal val="ppt_x"/>
                                          </p:val>
                                        </p:tav>
                                        <p:tav tm="100000">
                                          <p:val>
                                            <p:strVal val="0-ppt_w/2"/>
                                          </p:val>
                                        </p:tav>
                                      </p:tavLst>
                                    </p:anim>
                                    <p:anim calcmode="lin" valueType="num">
                                      <p:cBhvr additive="base">
                                        <p:cTn id="162" dur="2000"/>
                                        <p:tgtEl>
                                          <p:spTgt spid="18"/>
                                        </p:tgtEl>
                                        <p:attrNameLst>
                                          <p:attrName>ppt_y</p:attrName>
                                        </p:attrNameLst>
                                      </p:cBhvr>
                                      <p:tavLst>
                                        <p:tav tm="0">
                                          <p:val>
                                            <p:strVal val="ppt_y"/>
                                          </p:val>
                                        </p:tav>
                                        <p:tav tm="100000">
                                          <p:val>
                                            <p:strVal val="0-ppt_h/2"/>
                                          </p:val>
                                        </p:tav>
                                      </p:tavLst>
                                    </p:anim>
                                    <p:set>
                                      <p:cBhvr>
                                        <p:cTn id="163" dur="1" fill="hold">
                                          <p:stCondLst>
                                            <p:cond delay="1999"/>
                                          </p:stCondLst>
                                        </p:cTn>
                                        <p:tgtEl>
                                          <p:spTgt spid="18"/>
                                        </p:tgtEl>
                                        <p:attrNameLst>
                                          <p:attrName>style.visibility</p:attrName>
                                        </p:attrNameLst>
                                      </p:cBhvr>
                                      <p:to>
                                        <p:strVal val="hidden"/>
                                      </p:to>
                                    </p:set>
                                  </p:childTnLst>
                                </p:cTn>
                              </p:par>
                              <p:par>
                                <p:cTn id="164" presetID="2" presetClass="exit" presetSubtype="9" fill="hold" nodeType="withEffect">
                                  <p:stCondLst>
                                    <p:cond delay="0"/>
                                  </p:stCondLst>
                                  <p:childTnLst>
                                    <p:anim calcmode="lin" valueType="num">
                                      <p:cBhvr additive="base">
                                        <p:cTn id="165" dur="2000"/>
                                        <p:tgtEl>
                                          <p:spTgt spid="19"/>
                                        </p:tgtEl>
                                        <p:attrNameLst>
                                          <p:attrName>ppt_x</p:attrName>
                                        </p:attrNameLst>
                                      </p:cBhvr>
                                      <p:tavLst>
                                        <p:tav tm="0">
                                          <p:val>
                                            <p:strVal val="ppt_x"/>
                                          </p:val>
                                        </p:tav>
                                        <p:tav tm="100000">
                                          <p:val>
                                            <p:strVal val="0-ppt_w/2"/>
                                          </p:val>
                                        </p:tav>
                                      </p:tavLst>
                                    </p:anim>
                                    <p:anim calcmode="lin" valueType="num">
                                      <p:cBhvr additive="base">
                                        <p:cTn id="166" dur="2000"/>
                                        <p:tgtEl>
                                          <p:spTgt spid="19"/>
                                        </p:tgtEl>
                                        <p:attrNameLst>
                                          <p:attrName>ppt_y</p:attrName>
                                        </p:attrNameLst>
                                      </p:cBhvr>
                                      <p:tavLst>
                                        <p:tav tm="0">
                                          <p:val>
                                            <p:strVal val="ppt_y"/>
                                          </p:val>
                                        </p:tav>
                                        <p:tav tm="100000">
                                          <p:val>
                                            <p:strVal val="0-ppt_h/2"/>
                                          </p:val>
                                        </p:tav>
                                      </p:tavLst>
                                    </p:anim>
                                    <p:set>
                                      <p:cBhvr>
                                        <p:cTn id="167" dur="1" fill="hold">
                                          <p:stCondLst>
                                            <p:cond delay="1999"/>
                                          </p:stCondLst>
                                        </p:cTn>
                                        <p:tgtEl>
                                          <p:spTgt spid="19"/>
                                        </p:tgtEl>
                                        <p:attrNameLst>
                                          <p:attrName>style.visibility</p:attrName>
                                        </p:attrNameLst>
                                      </p:cBhvr>
                                      <p:to>
                                        <p:strVal val="hidden"/>
                                      </p:to>
                                    </p:set>
                                  </p:childTnLst>
                                </p:cTn>
                              </p:par>
                              <p:par>
                                <p:cTn id="168" presetID="8" presetClass="emph" presetSubtype="0" autoRev="1" fill="hold" nodeType="withEffect">
                                  <p:stCondLst>
                                    <p:cond delay="0"/>
                                  </p:stCondLst>
                                  <p:childTnLst>
                                    <p:animRot by="21600000">
                                      <p:cBhvr>
                                        <p:cTn id="169" dur="2000" fill="hold"/>
                                        <p:tgtEl>
                                          <p:spTgt spid="4"/>
                                        </p:tgtEl>
                                        <p:attrNameLst>
                                          <p:attrName>r</p:attrName>
                                        </p:attrNameLst>
                                      </p:cBhvr>
                                    </p:animRot>
                                  </p:childTnLst>
                                </p:cTn>
                              </p:par>
                              <p:par>
                                <p:cTn id="170" presetID="8" presetClass="emph" presetSubtype="0" autoRev="1" fill="hold" nodeType="withEffect">
                                  <p:stCondLst>
                                    <p:cond delay="0"/>
                                  </p:stCondLst>
                                  <p:childTnLst>
                                    <p:animRot by="21600000">
                                      <p:cBhvr>
                                        <p:cTn id="171" dur="2000" fill="hold"/>
                                        <p:tgtEl>
                                          <p:spTgt spid="5"/>
                                        </p:tgtEl>
                                        <p:attrNameLst>
                                          <p:attrName>r</p:attrName>
                                        </p:attrNameLst>
                                      </p:cBhvr>
                                    </p:animRot>
                                  </p:childTnLst>
                                </p:cTn>
                              </p:par>
                              <p:par>
                                <p:cTn id="172" presetID="8" presetClass="emph" presetSubtype="0" autoRev="1" fill="hold" nodeType="withEffect">
                                  <p:stCondLst>
                                    <p:cond delay="0"/>
                                  </p:stCondLst>
                                  <p:childTnLst>
                                    <p:animRot by="21600000">
                                      <p:cBhvr>
                                        <p:cTn id="173" dur="2000" fill="hold"/>
                                        <p:tgtEl>
                                          <p:spTgt spid="8"/>
                                        </p:tgtEl>
                                        <p:attrNameLst>
                                          <p:attrName>r</p:attrName>
                                        </p:attrNameLst>
                                      </p:cBhvr>
                                    </p:animRot>
                                  </p:childTnLst>
                                </p:cTn>
                              </p:par>
                              <p:par>
                                <p:cTn id="174" presetID="8" presetClass="emph" presetSubtype="0" autoRev="1" fill="hold" nodeType="withEffect">
                                  <p:stCondLst>
                                    <p:cond delay="0"/>
                                  </p:stCondLst>
                                  <p:childTnLst>
                                    <p:animRot by="21600000">
                                      <p:cBhvr>
                                        <p:cTn id="175" dur="2000" fill="hold"/>
                                        <p:tgtEl>
                                          <p:spTgt spid="10"/>
                                        </p:tgtEl>
                                        <p:attrNameLst>
                                          <p:attrName>r</p:attrName>
                                        </p:attrNameLst>
                                      </p:cBhvr>
                                    </p:animRot>
                                  </p:childTnLst>
                                </p:cTn>
                              </p:par>
                              <p:par>
                                <p:cTn id="176" presetID="8" presetClass="emph" presetSubtype="0" autoRev="1" fill="hold" nodeType="withEffect">
                                  <p:stCondLst>
                                    <p:cond delay="0"/>
                                  </p:stCondLst>
                                  <p:childTnLst>
                                    <p:animRot by="21600000">
                                      <p:cBhvr>
                                        <p:cTn id="177" dur="2000" fill="hold"/>
                                        <p:tgtEl>
                                          <p:spTgt spid="12"/>
                                        </p:tgtEl>
                                        <p:attrNameLst>
                                          <p:attrName>r</p:attrName>
                                        </p:attrNameLst>
                                      </p:cBhvr>
                                    </p:animRot>
                                  </p:childTnLst>
                                </p:cTn>
                              </p:par>
                              <p:par>
                                <p:cTn id="178" presetID="8" presetClass="emph" presetSubtype="0" autoRev="1" fill="hold" nodeType="withEffect">
                                  <p:stCondLst>
                                    <p:cond delay="0"/>
                                  </p:stCondLst>
                                  <p:childTnLst>
                                    <p:animRot by="21600000">
                                      <p:cBhvr>
                                        <p:cTn id="179" dur="2000" fill="hold"/>
                                        <p:tgtEl>
                                          <p:spTgt spid="14"/>
                                        </p:tgtEl>
                                        <p:attrNameLst>
                                          <p:attrName>r</p:attrName>
                                        </p:attrNameLst>
                                      </p:cBhvr>
                                    </p:animRot>
                                  </p:childTnLst>
                                </p:cTn>
                              </p:par>
                              <p:par>
                                <p:cTn id="180" presetID="8" presetClass="emph" presetSubtype="0" autoRev="1" fill="hold" nodeType="withEffect">
                                  <p:stCondLst>
                                    <p:cond delay="0"/>
                                  </p:stCondLst>
                                  <p:childTnLst>
                                    <p:animRot by="21600000">
                                      <p:cBhvr>
                                        <p:cTn id="181" dur="2000" fill="hold"/>
                                        <p:tgtEl>
                                          <p:spTgt spid="15"/>
                                        </p:tgtEl>
                                        <p:attrNameLst>
                                          <p:attrName>r</p:attrName>
                                        </p:attrNameLst>
                                      </p:cBhvr>
                                    </p:animRot>
                                  </p:childTnLst>
                                </p:cTn>
                              </p:par>
                              <p:par>
                                <p:cTn id="182" presetID="8" presetClass="emph" presetSubtype="0" autoRev="1" fill="hold" nodeType="withEffect">
                                  <p:stCondLst>
                                    <p:cond delay="0"/>
                                  </p:stCondLst>
                                  <p:childTnLst>
                                    <p:animRot by="21600000">
                                      <p:cBhvr>
                                        <p:cTn id="183" dur="2000" fill="hold"/>
                                        <p:tgtEl>
                                          <p:spTgt spid="16"/>
                                        </p:tgtEl>
                                        <p:attrNameLst>
                                          <p:attrName>r</p:attrName>
                                        </p:attrNameLst>
                                      </p:cBhvr>
                                    </p:animRot>
                                  </p:childTnLst>
                                </p:cTn>
                              </p:par>
                              <p:par>
                                <p:cTn id="184" presetID="8" presetClass="emph" presetSubtype="0" autoRev="1" fill="hold" nodeType="withEffect">
                                  <p:stCondLst>
                                    <p:cond delay="0"/>
                                  </p:stCondLst>
                                  <p:childTnLst>
                                    <p:animRot by="-21600000">
                                      <p:cBhvr>
                                        <p:cTn id="185" dur="2000" fill="hold"/>
                                        <p:tgtEl>
                                          <p:spTgt spid="6"/>
                                        </p:tgtEl>
                                        <p:attrNameLst>
                                          <p:attrName>r</p:attrName>
                                        </p:attrNameLst>
                                      </p:cBhvr>
                                    </p:animRot>
                                  </p:childTnLst>
                                </p:cTn>
                              </p:par>
                              <p:par>
                                <p:cTn id="186" presetID="8" presetClass="emph" presetSubtype="0" autoRev="1" fill="hold" nodeType="withEffect">
                                  <p:stCondLst>
                                    <p:cond delay="0"/>
                                  </p:stCondLst>
                                  <p:childTnLst>
                                    <p:animRot by="-21600000">
                                      <p:cBhvr>
                                        <p:cTn id="187" dur="2000" fill="hold"/>
                                        <p:tgtEl>
                                          <p:spTgt spid="7"/>
                                        </p:tgtEl>
                                        <p:attrNameLst>
                                          <p:attrName>r</p:attrName>
                                        </p:attrNameLst>
                                      </p:cBhvr>
                                    </p:animRot>
                                  </p:childTnLst>
                                </p:cTn>
                              </p:par>
                              <p:par>
                                <p:cTn id="188" presetID="8" presetClass="emph" presetSubtype="0" autoRev="1" fill="hold" nodeType="withEffect">
                                  <p:stCondLst>
                                    <p:cond delay="0"/>
                                  </p:stCondLst>
                                  <p:childTnLst>
                                    <p:animRot by="-21600000">
                                      <p:cBhvr>
                                        <p:cTn id="189" dur="2000" fill="hold"/>
                                        <p:tgtEl>
                                          <p:spTgt spid="9"/>
                                        </p:tgtEl>
                                        <p:attrNameLst>
                                          <p:attrName>r</p:attrName>
                                        </p:attrNameLst>
                                      </p:cBhvr>
                                    </p:animRot>
                                  </p:childTnLst>
                                </p:cTn>
                              </p:par>
                              <p:par>
                                <p:cTn id="190" presetID="8" presetClass="emph" presetSubtype="0" autoRev="1" fill="hold" nodeType="withEffect">
                                  <p:stCondLst>
                                    <p:cond delay="0"/>
                                  </p:stCondLst>
                                  <p:childTnLst>
                                    <p:animRot by="-21600000">
                                      <p:cBhvr>
                                        <p:cTn id="191" dur="2000" fill="hold"/>
                                        <p:tgtEl>
                                          <p:spTgt spid="11"/>
                                        </p:tgtEl>
                                        <p:attrNameLst>
                                          <p:attrName>r</p:attrName>
                                        </p:attrNameLst>
                                      </p:cBhvr>
                                    </p:animRot>
                                  </p:childTnLst>
                                </p:cTn>
                              </p:par>
                              <p:par>
                                <p:cTn id="192" presetID="8" presetClass="emph" presetSubtype="0" autoRev="1" fill="hold" nodeType="withEffect">
                                  <p:stCondLst>
                                    <p:cond delay="0"/>
                                  </p:stCondLst>
                                  <p:childTnLst>
                                    <p:animRot by="-21600000">
                                      <p:cBhvr>
                                        <p:cTn id="193" dur="2000" fill="hold"/>
                                        <p:tgtEl>
                                          <p:spTgt spid="13"/>
                                        </p:tgtEl>
                                        <p:attrNameLst>
                                          <p:attrName>r</p:attrName>
                                        </p:attrNameLst>
                                      </p:cBhvr>
                                    </p:animRot>
                                  </p:childTnLst>
                                </p:cTn>
                              </p:par>
                              <p:par>
                                <p:cTn id="194" presetID="8" presetClass="emph" presetSubtype="0" autoRev="1" fill="hold" nodeType="withEffect">
                                  <p:stCondLst>
                                    <p:cond delay="0"/>
                                  </p:stCondLst>
                                  <p:childTnLst>
                                    <p:animRot by="-21600000">
                                      <p:cBhvr>
                                        <p:cTn id="195" dur="2000" fill="hold"/>
                                        <p:tgtEl>
                                          <p:spTgt spid="17"/>
                                        </p:tgtEl>
                                        <p:attrNameLst>
                                          <p:attrName>r</p:attrName>
                                        </p:attrNameLst>
                                      </p:cBhvr>
                                    </p:animRot>
                                  </p:childTnLst>
                                </p:cTn>
                              </p:par>
                              <p:par>
                                <p:cTn id="196" presetID="8" presetClass="emph" presetSubtype="0" autoRev="1" fill="hold" nodeType="withEffect">
                                  <p:stCondLst>
                                    <p:cond delay="0"/>
                                  </p:stCondLst>
                                  <p:childTnLst>
                                    <p:animRot by="-21600000">
                                      <p:cBhvr>
                                        <p:cTn id="197" dur="2000" fill="hold"/>
                                        <p:tgtEl>
                                          <p:spTgt spid="18"/>
                                        </p:tgtEl>
                                        <p:attrNameLst>
                                          <p:attrName>r</p:attrName>
                                        </p:attrNameLst>
                                      </p:cBhvr>
                                    </p:animRot>
                                  </p:childTnLst>
                                </p:cTn>
                              </p:par>
                              <p:par>
                                <p:cTn id="198" presetID="8" presetClass="emph" presetSubtype="0" autoRev="1" fill="hold" nodeType="withEffect">
                                  <p:stCondLst>
                                    <p:cond delay="0"/>
                                  </p:stCondLst>
                                  <p:childTnLst>
                                    <p:animRot by="-21600000">
                                      <p:cBhvr>
                                        <p:cTn id="199" dur="2000" fill="hold"/>
                                        <p:tgtEl>
                                          <p:spTgt spid="19"/>
                                        </p:tgtEl>
                                        <p:attrNameLst>
                                          <p:attrName>r</p:attrName>
                                        </p:attrNameLst>
                                      </p:cBhvr>
                                    </p:animRot>
                                  </p:childTnLst>
                                </p:cTn>
                              </p:par>
                              <p:par>
                                <p:cTn id="200" presetID="23" presetClass="entr" presetSubtype="288"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4/3*#ppt_w"/>
                                          </p:val>
                                        </p:tav>
                                        <p:tav tm="100000">
                                          <p:val>
                                            <p:strVal val="#ppt_w"/>
                                          </p:val>
                                        </p:tav>
                                      </p:tavLst>
                                    </p:anim>
                                    <p:anim calcmode="lin" valueType="num">
                                      <p:cBhvr>
                                        <p:cTn id="203" dur="2000" fill="hold"/>
                                        <p:tgtEl>
                                          <p:spTgt spid="2"/>
                                        </p:tgtEl>
                                        <p:attrNameLst>
                                          <p:attrName>ppt_h</p:attrName>
                                        </p:attrNameLst>
                                      </p:cBhvr>
                                      <p:tavLst>
                                        <p:tav tm="0">
                                          <p:val>
                                            <p:strVal val="4/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500167" y="1857370"/>
            <a:ext cx="5786478" cy="923330"/>
          </a:xfrm>
          <a:prstGeom prst="rect">
            <a:avLst/>
          </a:prstGeom>
          <a:noFill/>
        </p:spPr>
        <p:txBody>
          <a:bodyPr wrap="square" rtlCol="0">
            <a:spAutoFit/>
          </a:bodyPr>
          <a:lstStyle/>
          <a:p>
            <a:pPr algn="ctr"/>
            <a:r>
              <a:rPr lang="es-PE" b="1" dirty="0" smtClean="0">
                <a:solidFill>
                  <a:srgbClr val="6B3305"/>
                </a:solidFill>
              </a:rPr>
              <a:t>La vida a veces es más corta de lo que deseamos, pero cada momento cuenta, cada segundo es un regalo, hoy estás mostrando lo más joven que estarás el resto de tu vida… </a:t>
            </a:r>
            <a:endParaRPr lang="es-PE" b="1" dirty="0">
              <a:solidFill>
                <a:srgbClr val="6B3305"/>
              </a:solidFill>
            </a:endParaRPr>
          </a:p>
        </p:txBody>
      </p:sp>
      <p:sp>
        <p:nvSpPr>
          <p:cNvPr id="4" name="3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FFC000"/>
            </a:gs>
            <a:gs pos="50000">
              <a:srgbClr val="9CB86E"/>
            </a:gs>
            <a:gs pos="100000">
              <a:srgbClr val="156B13"/>
            </a:gs>
          </a:gsLst>
          <a:lin ang="5400000" scaled="1"/>
          <a:tileRect/>
        </a:gradFill>
        <a:effectLst/>
      </p:bgPr>
    </p:bg>
    <p:spTree>
      <p:nvGrpSpPr>
        <p:cNvPr id="1" name=""/>
        <p:cNvGrpSpPr/>
        <p:nvPr/>
      </p:nvGrpSpPr>
      <p:grpSpPr>
        <a:xfrm>
          <a:off x="0" y="0"/>
          <a:ext cx="0" cy="0"/>
          <a:chOff x="0" y="0"/>
          <a:chExt cx="0" cy="0"/>
        </a:xfrm>
      </p:grpSpPr>
      <p:pic>
        <p:nvPicPr>
          <p:cNvPr id="2" name="1 Imagen" descr="stock-photo-26307026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espiral_png__33_by_feerdschmidt-d6qmebe.png"/>
          <p:cNvPicPr>
            <a:picLocks noChangeAspect="1"/>
          </p:cNvPicPr>
          <p:nvPr/>
        </p:nvPicPr>
        <p:blipFill>
          <a:blip r:embed="rId3" cstate="print">
            <a:duotone>
              <a:prstClr val="black"/>
              <a:srgbClr val="00B050">
                <a:tint val="45000"/>
                <a:satMod val="400000"/>
              </a:srgbClr>
            </a:duotone>
            <a:lum contrast="40000"/>
          </a:blip>
          <a:srcRect l="4167" b="6944"/>
          <a:stretch>
            <a:fillRect/>
          </a:stretch>
        </p:blipFill>
        <p:spPr>
          <a:xfrm>
            <a:off x="4500562" y="0"/>
            <a:ext cx="1214446" cy="1071552"/>
          </a:xfrm>
          <a:prstGeom prst="rect">
            <a:avLst/>
          </a:prstGeom>
        </p:spPr>
      </p:pic>
      <p:pic>
        <p:nvPicPr>
          <p:cNvPr id="6" name="5 Imagen" descr="espiral_png__33_by_feerdschmidt-d6qmebe.png"/>
          <p:cNvPicPr>
            <a:picLocks noChangeAspect="1"/>
          </p:cNvPicPr>
          <p:nvPr/>
        </p:nvPicPr>
        <p:blipFill>
          <a:blip r:embed="rId4" cstate="print">
            <a:duotone>
              <a:prstClr val="black"/>
              <a:srgbClr val="92D050">
                <a:tint val="45000"/>
                <a:satMod val="400000"/>
              </a:srgbClr>
            </a:duotone>
            <a:lum contrast="40000"/>
          </a:blip>
          <a:srcRect l="4167" b="6944"/>
          <a:stretch>
            <a:fillRect/>
          </a:stretch>
        </p:blipFill>
        <p:spPr>
          <a:xfrm flipH="1">
            <a:off x="3286116" y="0"/>
            <a:ext cx="1285884" cy="1071552"/>
          </a:xfrm>
          <a:prstGeom prst="rect">
            <a:avLst/>
          </a:prstGeom>
        </p:spPr>
      </p:pic>
      <p:pic>
        <p:nvPicPr>
          <p:cNvPr id="7" name="6 Imagen" descr="espiral_png__33_by_feerdschmidt-d6qmebe.png"/>
          <p:cNvPicPr>
            <a:picLocks noChangeAspect="1"/>
          </p:cNvPicPr>
          <p:nvPr/>
        </p:nvPicPr>
        <p:blipFill>
          <a:blip r:embed="rId4" cstate="print">
            <a:duotone>
              <a:prstClr val="black"/>
              <a:srgbClr val="CC00CC">
                <a:tint val="45000"/>
                <a:satMod val="400000"/>
              </a:srgbClr>
            </a:duotone>
            <a:lum bright="20000" contrast="40000"/>
          </a:blip>
          <a:srcRect l="4167" b="6944"/>
          <a:stretch>
            <a:fillRect/>
          </a:stretch>
        </p:blipFill>
        <p:spPr>
          <a:xfrm flipH="1">
            <a:off x="0" y="4071948"/>
            <a:ext cx="1285884" cy="1071552"/>
          </a:xfrm>
          <a:prstGeom prst="rect">
            <a:avLst/>
          </a:prstGeom>
        </p:spPr>
      </p:pic>
      <p:pic>
        <p:nvPicPr>
          <p:cNvPr id="8" name="7 Imagen" descr="espiral_png__33_by_feerdschmidt-d6qmebe.png"/>
          <p:cNvPicPr>
            <a:picLocks noChangeAspect="1"/>
          </p:cNvPicPr>
          <p:nvPr/>
        </p:nvPicPr>
        <p:blipFill>
          <a:blip r:embed="rId3" cstate="print">
            <a:duotone>
              <a:prstClr val="black"/>
              <a:srgbClr val="CC00CC">
                <a:tint val="45000"/>
                <a:satMod val="400000"/>
              </a:srgbClr>
            </a:duotone>
            <a:lum bright="20000" contrast="40000"/>
          </a:blip>
          <a:srcRect l="4167" b="6944"/>
          <a:stretch>
            <a:fillRect/>
          </a:stretch>
        </p:blipFill>
        <p:spPr>
          <a:xfrm>
            <a:off x="7929554" y="4071948"/>
            <a:ext cx="1214446" cy="1071552"/>
          </a:xfrm>
          <a:prstGeom prst="rect">
            <a:avLst/>
          </a:prstGeom>
        </p:spPr>
      </p:pic>
      <p:pic>
        <p:nvPicPr>
          <p:cNvPr id="9" name="8 Imagen" descr="espiral_png__33_by_feerdschmidt-d6qmebe.png"/>
          <p:cNvPicPr>
            <a:picLocks noChangeAspect="1"/>
          </p:cNvPicPr>
          <p:nvPr/>
        </p:nvPicPr>
        <p:blipFill>
          <a:blip r:embed="rId3" cstate="print">
            <a:duotone>
              <a:prstClr val="black"/>
              <a:srgbClr val="CC00CC">
                <a:tint val="45000"/>
                <a:satMod val="400000"/>
              </a:srgbClr>
            </a:duotone>
            <a:lum bright="20000" contrast="40000"/>
          </a:blip>
          <a:srcRect l="4167" b="6944"/>
          <a:stretch>
            <a:fillRect/>
          </a:stretch>
        </p:blipFill>
        <p:spPr>
          <a:xfrm>
            <a:off x="3000364" y="1071552"/>
            <a:ext cx="1214446" cy="1071552"/>
          </a:xfrm>
          <a:prstGeom prst="rect">
            <a:avLst/>
          </a:prstGeom>
        </p:spPr>
      </p:pic>
      <p:pic>
        <p:nvPicPr>
          <p:cNvPr id="10" name="9 Imagen" descr="espiral_png__33_by_feerdschmidt-d6qmebe.png"/>
          <p:cNvPicPr>
            <a:picLocks noChangeAspect="1"/>
          </p:cNvPicPr>
          <p:nvPr/>
        </p:nvPicPr>
        <p:blipFill>
          <a:blip r:embed="rId3" cstate="print">
            <a:duotone>
              <a:prstClr val="black"/>
              <a:srgbClr val="CC00CC">
                <a:tint val="45000"/>
                <a:satMod val="400000"/>
              </a:srgbClr>
            </a:duotone>
            <a:lum bright="20000" contrast="40000"/>
          </a:blip>
          <a:srcRect l="4167" b="6944"/>
          <a:stretch>
            <a:fillRect/>
          </a:stretch>
        </p:blipFill>
        <p:spPr>
          <a:xfrm>
            <a:off x="4857752" y="1142990"/>
            <a:ext cx="1214446" cy="1071552"/>
          </a:xfrm>
          <a:prstGeom prst="rect">
            <a:avLst/>
          </a:prstGeom>
        </p:spPr>
      </p:pic>
      <p:pic>
        <p:nvPicPr>
          <p:cNvPr id="11" name="10 Imagen" descr="espiral_png__33_by_feerdschmidt-d6qmebe.png"/>
          <p:cNvPicPr>
            <a:picLocks noChangeAspect="1"/>
          </p:cNvPicPr>
          <p:nvPr/>
        </p:nvPicPr>
        <p:blipFill>
          <a:blip r:embed="rId3" cstate="print">
            <a:duotone>
              <a:prstClr val="black"/>
              <a:srgbClr val="00B050">
                <a:tint val="45000"/>
                <a:satMod val="400000"/>
              </a:srgbClr>
            </a:duotone>
            <a:lum contrast="40000"/>
          </a:blip>
          <a:srcRect l="4167" b="6944"/>
          <a:stretch>
            <a:fillRect/>
          </a:stretch>
        </p:blipFill>
        <p:spPr>
          <a:xfrm>
            <a:off x="5429256" y="1928808"/>
            <a:ext cx="1214446" cy="1071552"/>
          </a:xfrm>
          <a:prstGeom prst="rect">
            <a:avLst/>
          </a:prstGeom>
        </p:spPr>
      </p:pic>
      <p:pic>
        <p:nvPicPr>
          <p:cNvPr id="12" name="11 Imagen" descr="espiral_png__33_by_feerdschmidt-d6qmebe.png"/>
          <p:cNvPicPr>
            <a:picLocks noChangeAspect="1"/>
          </p:cNvPicPr>
          <p:nvPr/>
        </p:nvPicPr>
        <p:blipFill>
          <a:blip r:embed="rId3" cstate="print">
            <a:duotone>
              <a:prstClr val="black"/>
              <a:srgbClr val="FFFF00">
                <a:tint val="45000"/>
                <a:satMod val="400000"/>
              </a:srgbClr>
            </a:duotone>
            <a:lum bright="40000" contrast="40000"/>
          </a:blip>
          <a:srcRect l="4167" b="6944"/>
          <a:stretch>
            <a:fillRect/>
          </a:stretch>
        </p:blipFill>
        <p:spPr>
          <a:xfrm>
            <a:off x="6286512" y="2571750"/>
            <a:ext cx="1214446" cy="1071552"/>
          </a:xfrm>
          <a:prstGeom prst="rect">
            <a:avLst/>
          </a:prstGeom>
        </p:spPr>
      </p:pic>
      <p:pic>
        <p:nvPicPr>
          <p:cNvPr id="13" name="12 Imagen" descr="espiral_png__33_by_feerdschmidt-d6qmebe.png"/>
          <p:cNvPicPr>
            <a:picLocks noChangeAspect="1"/>
          </p:cNvPicPr>
          <p:nvPr/>
        </p:nvPicPr>
        <p:blipFill>
          <a:blip r:embed="rId3" cstate="print">
            <a:duotone>
              <a:prstClr val="black"/>
              <a:srgbClr val="00B050">
                <a:tint val="45000"/>
                <a:satMod val="400000"/>
              </a:srgbClr>
            </a:duotone>
            <a:lum contrast="40000"/>
          </a:blip>
          <a:srcRect l="4167" b="6944"/>
          <a:stretch>
            <a:fillRect/>
          </a:stretch>
        </p:blipFill>
        <p:spPr>
          <a:xfrm>
            <a:off x="7072330" y="3357568"/>
            <a:ext cx="1214446" cy="1071552"/>
          </a:xfrm>
          <a:prstGeom prst="rect">
            <a:avLst/>
          </a:prstGeom>
        </p:spPr>
      </p:pic>
      <p:pic>
        <p:nvPicPr>
          <p:cNvPr id="14" name="13 Imagen" descr="espiral_png__33_by_feerdschmidt-d6qmebe.png"/>
          <p:cNvPicPr>
            <a:picLocks noChangeAspect="1"/>
          </p:cNvPicPr>
          <p:nvPr/>
        </p:nvPicPr>
        <p:blipFill>
          <a:blip r:embed="rId3" cstate="print">
            <a:duotone>
              <a:prstClr val="black"/>
              <a:srgbClr val="92D050">
                <a:tint val="45000"/>
                <a:satMod val="400000"/>
              </a:srgbClr>
            </a:duotone>
            <a:lum contrast="40000"/>
          </a:blip>
          <a:srcRect l="4167" b="6944"/>
          <a:stretch>
            <a:fillRect/>
          </a:stretch>
        </p:blipFill>
        <p:spPr>
          <a:xfrm>
            <a:off x="2500298" y="2000246"/>
            <a:ext cx="1214446" cy="1071552"/>
          </a:xfrm>
          <a:prstGeom prst="rect">
            <a:avLst/>
          </a:prstGeom>
        </p:spPr>
      </p:pic>
      <p:pic>
        <p:nvPicPr>
          <p:cNvPr id="15" name="14 Imagen" descr="espiral_png__33_by_feerdschmidt-d6qmebe.png"/>
          <p:cNvPicPr>
            <a:picLocks noChangeAspect="1"/>
          </p:cNvPicPr>
          <p:nvPr/>
        </p:nvPicPr>
        <p:blipFill>
          <a:blip r:embed="rId3" cstate="print">
            <a:duotone>
              <a:prstClr val="black"/>
              <a:srgbClr val="FFFF00">
                <a:tint val="45000"/>
                <a:satMod val="400000"/>
              </a:srgbClr>
            </a:duotone>
            <a:lum bright="40000" contrast="40000"/>
          </a:blip>
          <a:srcRect l="4167" b="6944"/>
          <a:stretch>
            <a:fillRect/>
          </a:stretch>
        </p:blipFill>
        <p:spPr>
          <a:xfrm>
            <a:off x="1785918" y="2857502"/>
            <a:ext cx="1214446" cy="1071552"/>
          </a:xfrm>
          <a:prstGeom prst="rect">
            <a:avLst/>
          </a:prstGeom>
        </p:spPr>
      </p:pic>
      <p:pic>
        <p:nvPicPr>
          <p:cNvPr id="16" name="15 Imagen" descr="espiral_png__33_by_feerdschmidt-d6qmebe.png"/>
          <p:cNvPicPr>
            <a:picLocks noChangeAspect="1"/>
          </p:cNvPicPr>
          <p:nvPr/>
        </p:nvPicPr>
        <p:blipFill>
          <a:blip r:embed="rId3" cstate="print">
            <a:duotone>
              <a:prstClr val="black"/>
              <a:srgbClr val="92D050">
                <a:tint val="45000"/>
                <a:satMod val="400000"/>
              </a:srgbClr>
            </a:duotone>
            <a:lum contrast="40000"/>
          </a:blip>
          <a:srcRect l="4167" b="6944"/>
          <a:stretch>
            <a:fillRect/>
          </a:stretch>
        </p:blipFill>
        <p:spPr>
          <a:xfrm>
            <a:off x="1000100" y="3500444"/>
            <a:ext cx="1214446" cy="1071552"/>
          </a:xfrm>
          <a:prstGeom prst="rect">
            <a:avLst/>
          </a:prstGeom>
        </p:spPr>
      </p:pic>
      <p:sp>
        <p:nvSpPr>
          <p:cNvPr id="17" name="16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17"/>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6"/>
                                        </p:tgtEl>
                                        <p:attrNameLst>
                                          <p:attrName>style.visibility</p:attrName>
                                        </p:attrNameLst>
                                      </p:cBhvr>
                                      <p:to>
                                        <p:strVal val="visible"/>
                                      </p:to>
                                    </p:set>
                                    <p:anim calcmode="lin" valueType="num">
                                      <p:cBhvr additive="base">
                                        <p:cTn id="9" dur="2000" fill="hold"/>
                                        <p:tgtEl>
                                          <p:spTgt spid="6"/>
                                        </p:tgtEl>
                                        <p:attrNameLst>
                                          <p:attrName>ppt_x</p:attrName>
                                        </p:attrNameLst>
                                      </p:cBhvr>
                                      <p:tavLst>
                                        <p:tav tm="0">
                                          <p:val>
                                            <p:strVal val="0-#ppt_w/2"/>
                                          </p:val>
                                        </p:tav>
                                        <p:tav tm="100000">
                                          <p:val>
                                            <p:strVal val="#ppt_x"/>
                                          </p:val>
                                        </p:tav>
                                      </p:tavLst>
                                    </p:anim>
                                    <p:anim calcmode="lin" valueType="num">
                                      <p:cBhvr additive="base">
                                        <p:cTn id="10" dur="2000" fill="hold"/>
                                        <p:tgtEl>
                                          <p:spTgt spid="6"/>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2000" fill="hold"/>
                                        <p:tgtEl>
                                          <p:spTgt spid="9"/>
                                        </p:tgtEl>
                                        <p:attrNameLst>
                                          <p:attrName>ppt_x</p:attrName>
                                        </p:attrNameLst>
                                      </p:cBhvr>
                                      <p:tavLst>
                                        <p:tav tm="0">
                                          <p:val>
                                            <p:strVal val="0-#ppt_w/2"/>
                                          </p:val>
                                        </p:tav>
                                        <p:tav tm="100000">
                                          <p:val>
                                            <p:strVal val="#ppt_x"/>
                                          </p:val>
                                        </p:tav>
                                      </p:tavLst>
                                    </p:anim>
                                    <p:anim calcmode="lin" valueType="num">
                                      <p:cBhvr additive="base">
                                        <p:cTn id="18" dur="20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2000" fill="hold"/>
                                        <p:tgtEl>
                                          <p:spTgt spid="14"/>
                                        </p:tgtEl>
                                        <p:attrNameLst>
                                          <p:attrName>ppt_x</p:attrName>
                                        </p:attrNameLst>
                                      </p:cBhvr>
                                      <p:tavLst>
                                        <p:tav tm="0">
                                          <p:val>
                                            <p:strVal val="0-#ppt_w/2"/>
                                          </p:val>
                                        </p:tav>
                                        <p:tav tm="100000">
                                          <p:val>
                                            <p:strVal val="#ppt_x"/>
                                          </p:val>
                                        </p:tav>
                                      </p:tavLst>
                                    </p:anim>
                                    <p:anim calcmode="lin" valueType="num">
                                      <p:cBhvr additive="base">
                                        <p:cTn id="22" dur="2000" fill="hold"/>
                                        <p:tgtEl>
                                          <p:spTgt spid="14"/>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15"/>
                                        </p:tgtEl>
                                        <p:attrNameLst>
                                          <p:attrName>style.visibility</p:attrName>
                                        </p:attrNameLst>
                                      </p:cBhvr>
                                      <p:to>
                                        <p:strVal val="visible"/>
                                      </p:to>
                                    </p:set>
                                    <p:anim calcmode="lin" valueType="num">
                                      <p:cBhvr additive="base">
                                        <p:cTn id="25" dur="2000" fill="hold"/>
                                        <p:tgtEl>
                                          <p:spTgt spid="15"/>
                                        </p:tgtEl>
                                        <p:attrNameLst>
                                          <p:attrName>ppt_x</p:attrName>
                                        </p:attrNameLst>
                                      </p:cBhvr>
                                      <p:tavLst>
                                        <p:tav tm="0">
                                          <p:val>
                                            <p:strVal val="0-#ppt_w/2"/>
                                          </p:val>
                                        </p:tav>
                                        <p:tav tm="100000">
                                          <p:val>
                                            <p:strVal val="#ppt_x"/>
                                          </p:val>
                                        </p:tav>
                                      </p:tavLst>
                                    </p:anim>
                                    <p:anim calcmode="lin" valueType="num">
                                      <p:cBhvr additive="base">
                                        <p:cTn id="26" dur="2000" fill="hold"/>
                                        <p:tgtEl>
                                          <p:spTgt spid="15"/>
                                        </p:tgtEl>
                                        <p:attrNameLst>
                                          <p:attrName>ppt_y</p:attrName>
                                        </p:attrNameLst>
                                      </p:cBhvr>
                                      <p:tavLst>
                                        <p:tav tm="0">
                                          <p:val>
                                            <p:strVal val="1+#ppt_h/2"/>
                                          </p:val>
                                        </p:tav>
                                        <p:tav tm="100000">
                                          <p:val>
                                            <p:strVal val="#ppt_y"/>
                                          </p:val>
                                        </p:tav>
                                      </p:tavLst>
                                    </p:anim>
                                  </p:childTnLst>
                                </p:cTn>
                              </p:par>
                              <p:par>
                                <p:cTn id="27" presetID="2" presetClass="entr" presetSubtype="12" fill="hold" nodeType="withEffect">
                                  <p:stCondLst>
                                    <p:cond delay="0"/>
                                  </p:stCondLst>
                                  <p:childTnLst>
                                    <p:set>
                                      <p:cBhvr>
                                        <p:cTn id="28" dur="1" fill="hold">
                                          <p:stCondLst>
                                            <p:cond delay="0"/>
                                          </p:stCondLst>
                                        </p:cTn>
                                        <p:tgtEl>
                                          <p:spTgt spid="16"/>
                                        </p:tgtEl>
                                        <p:attrNameLst>
                                          <p:attrName>style.visibility</p:attrName>
                                        </p:attrNameLst>
                                      </p:cBhvr>
                                      <p:to>
                                        <p:strVal val="visible"/>
                                      </p:to>
                                    </p:set>
                                    <p:anim calcmode="lin" valueType="num">
                                      <p:cBhvr additive="base">
                                        <p:cTn id="29" dur="2000" fill="hold"/>
                                        <p:tgtEl>
                                          <p:spTgt spid="16"/>
                                        </p:tgtEl>
                                        <p:attrNameLst>
                                          <p:attrName>ppt_x</p:attrName>
                                        </p:attrNameLst>
                                      </p:cBhvr>
                                      <p:tavLst>
                                        <p:tav tm="0">
                                          <p:val>
                                            <p:strVal val="0-#ppt_w/2"/>
                                          </p:val>
                                        </p:tav>
                                        <p:tav tm="100000">
                                          <p:val>
                                            <p:strVal val="#ppt_x"/>
                                          </p:val>
                                        </p:tav>
                                      </p:tavLst>
                                    </p:anim>
                                    <p:anim calcmode="lin" valueType="num">
                                      <p:cBhvr additive="base">
                                        <p:cTn id="30" dur="2000" fill="hold"/>
                                        <p:tgtEl>
                                          <p:spTgt spid="1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1+#ppt_w/2"/>
                                          </p:val>
                                        </p:tav>
                                        <p:tav tm="100000">
                                          <p:val>
                                            <p:strVal val="#ppt_x"/>
                                          </p:val>
                                        </p:tav>
                                      </p:tavLst>
                                    </p:anim>
                                    <p:anim calcmode="lin" valueType="num">
                                      <p:cBhvr additive="base">
                                        <p:cTn id="34" dur="2000" fill="hold"/>
                                        <p:tgtEl>
                                          <p:spTgt spid="5"/>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1+#ppt_w/2"/>
                                          </p:val>
                                        </p:tav>
                                        <p:tav tm="100000">
                                          <p:val>
                                            <p:strVal val="#ppt_x"/>
                                          </p:val>
                                        </p:tav>
                                      </p:tavLst>
                                    </p:anim>
                                    <p:anim calcmode="lin" valueType="num">
                                      <p:cBhvr additive="base">
                                        <p:cTn id="38" dur="2000" fill="hold"/>
                                        <p:tgtEl>
                                          <p:spTgt spid="8"/>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1+#ppt_w/2"/>
                                          </p:val>
                                        </p:tav>
                                        <p:tav tm="100000">
                                          <p:val>
                                            <p:strVal val="#ppt_x"/>
                                          </p:val>
                                        </p:tav>
                                      </p:tavLst>
                                    </p:anim>
                                    <p:anim calcmode="lin" valueType="num">
                                      <p:cBhvr additive="base">
                                        <p:cTn id="46" dur="2000" fill="hold"/>
                                        <p:tgtEl>
                                          <p:spTgt spid="11"/>
                                        </p:tgtEl>
                                        <p:attrNameLst>
                                          <p:attrName>ppt_y</p:attrName>
                                        </p:attrNameLst>
                                      </p:cBhvr>
                                      <p:tavLst>
                                        <p:tav tm="0">
                                          <p:val>
                                            <p:strVal val="1+#ppt_h/2"/>
                                          </p:val>
                                        </p:tav>
                                        <p:tav tm="100000">
                                          <p:val>
                                            <p:strVal val="#ppt_y"/>
                                          </p:val>
                                        </p:tav>
                                      </p:tavLst>
                                    </p:anim>
                                  </p:childTnLst>
                                </p:cTn>
                              </p:par>
                              <p:par>
                                <p:cTn id="47" presetID="2" presetClass="entr" presetSubtype="6" fill="hold" nodeType="withEffect">
                                  <p:stCondLst>
                                    <p:cond delay="0"/>
                                  </p:stCondLst>
                                  <p:childTnLst>
                                    <p:set>
                                      <p:cBhvr>
                                        <p:cTn id="48" dur="1" fill="hold">
                                          <p:stCondLst>
                                            <p:cond delay="0"/>
                                          </p:stCondLst>
                                        </p:cTn>
                                        <p:tgtEl>
                                          <p:spTgt spid="12"/>
                                        </p:tgtEl>
                                        <p:attrNameLst>
                                          <p:attrName>style.visibility</p:attrName>
                                        </p:attrNameLst>
                                      </p:cBhvr>
                                      <p:to>
                                        <p:strVal val="visible"/>
                                      </p:to>
                                    </p:set>
                                    <p:anim calcmode="lin" valueType="num">
                                      <p:cBhvr additive="base">
                                        <p:cTn id="49" dur="2000" fill="hold"/>
                                        <p:tgtEl>
                                          <p:spTgt spid="12"/>
                                        </p:tgtEl>
                                        <p:attrNameLst>
                                          <p:attrName>ppt_x</p:attrName>
                                        </p:attrNameLst>
                                      </p:cBhvr>
                                      <p:tavLst>
                                        <p:tav tm="0">
                                          <p:val>
                                            <p:strVal val="1+#ppt_w/2"/>
                                          </p:val>
                                        </p:tav>
                                        <p:tav tm="100000">
                                          <p:val>
                                            <p:strVal val="#ppt_x"/>
                                          </p:val>
                                        </p:tav>
                                      </p:tavLst>
                                    </p:anim>
                                    <p:anim calcmode="lin" valueType="num">
                                      <p:cBhvr additive="base">
                                        <p:cTn id="50" dur="2000" fill="hold"/>
                                        <p:tgtEl>
                                          <p:spTgt spid="12"/>
                                        </p:tgtEl>
                                        <p:attrNameLst>
                                          <p:attrName>ppt_y</p:attrName>
                                        </p:attrNameLst>
                                      </p:cBhvr>
                                      <p:tavLst>
                                        <p:tav tm="0">
                                          <p:val>
                                            <p:strVal val="1+#ppt_h/2"/>
                                          </p:val>
                                        </p:tav>
                                        <p:tav tm="100000">
                                          <p:val>
                                            <p:strVal val="#ppt_y"/>
                                          </p:val>
                                        </p:tav>
                                      </p:tavLst>
                                    </p:anim>
                                  </p:childTnLst>
                                </p:cTn>
                              </p:par>
                              <p:par>
                                <p:cTn id="51" presetID="2" presetClass="entr" presetSubtype="6" fill="hold" nodeType="withEffect">
                                  <p:stCondLst>
                                    <p:cond delay="0"/>
                                  </p:stCondLst>
                                  <p:childTnLst>
                                    <p:set>
                                      <p:cBhvr>
                                        <p:cTn id="52" dur="1" fill="hold">
                                          <p:stCondLst>
                                            <p:cond delay="0"/>
                                          </p:stCondLst>
                                        </p:cTn>
                                        <p:tgtEl>
                                          <p:spTgt spid="13"/>
                                        </p:tgtEl>
                                        <p:attrNameLst>
                                          <p:attrName>style.visibility</p:attrName>
                                        </p:attrNameLst>
                                      </p:cBhvr>
                                      <p:to>
                                        <p:strVal val="visible"/>
                                      </p:to>
                                    </p:set>
                                    <p:anim calcmode="lin" valueType="num">
                                      <p:cBhvr additive="base">
                                        <p:cTn id="53" dur="2000" fill="hold"/>
                                        <p:tgtEl>
                                          <p:spTgt spid="13"/>
                                        </p:tgtEl>
                                        <p:attrNameLst>
                                          <p:attrName>ppt_x</p:attrName>
                                        </p:attrNameLst>
                                      </p:cBhvr>
                                      <p:tavLst>
                                        <p:tav tm="0">
                                          <p:val>
                                            <p:strVal val="1+#ppt_w/2"/>
                                          </p:val>
                                        </p:tav>
                                        <p:tav tm="100000">
                                          <p:val>
                                            <p:strVal val="#ppt_x"/>
                                          </p:val>
                                        </p:tav>
                                      </p:tavLst>
                                    </p:anim>
                                    <p:anim calcmode="lin" valueType="num">
                                      <p:cBhvr additive="base">
                                        <p:cTn id="54" dur="2000" fill="hold"/>
                                        <p:tgtEl>
                                          <p:spTgt spid="13"/>
                                        </p:tgtEl>
                                        <p:attrNameLst>
                                          <p:attrName>ppt_y</p:attrName>
                                        </p:attrNameLst>
                                      </p:cBhvr>
                                      <p:tavLst>
                                        <p:tav tm="0">
                                          <p:val>
                                            <p:strVal val="1+#ppt_h/2"/>
                                          </p:val>
                                        </p:tav>
                                        <p:tav tm="100000">
                                          <p:val>
                                            <p:strVal val="#ppt_y"/>
                                          </p:val>
                                        </p:tav>
                                      </p:tavLst>
                                    </p:anim>
                                  </p:childTnLst>
                                </p:cTn>
                              </p:par>
                              <p:par>
                                <p:cTn id="55" presetID="8" presetClass="emph" presetSubtype="0" autoRev="1" fill="hold" nodeType="withEffect">
                                  <p:stCondLst>
                                    <p:cond delay="0"/>
                                  </p:stCondLst>
                                  <p:childTnLst>
                                    <p:animRot by="21600000">
                                      <p:cBhvr>
                                        <p:cTn id="56" dur="2000" fill="hold"/>
                                        <p:tgtEl>
                                          <p:spTgt spid="6"/>
                                        </p:tgtEl>
                                        <p:attrNameLst>
                                          <p:attrName>r</p:attrName>
                                        </p:attrNameLst>
                                      </p:cBhvr>
                                    </p:animRot>
                                  </p:childTnLst>
                                </p:cTn>
                              </p:par>
                              <p:par>
                                <p:cTn id="57" presetID="8" presetClass="emph" presetSubtype="0" autoRev="1" fill="hold" nodeType="withEffect">
                                  <p:stCondLst>
                                    <p:cond delay="0"/>
                                  </p:stCondLst>
                                  <p:childTnLst>
                                    <p:animRot by="21600000">
                                      <p:cBhvr>
                                        <p:cTn id="58" dur="2000" fill="hold"/>
                                        <p:tgtEl>
                                          <p:spTgt spid="7"/>
                                        </p:tgtEl>
                                        <p:attrNameLst>
                                          <p:attrName>r</p:attrName>
                                        </p:attrNameLst>
                                      </p:cBhvr>
                                    </p:animRot>
                                  </p:childTnLst>
                                </p:cTn>
                              </p:par>
                              <p:par>
                                <p:cTn id="59" presetID="8" presetClass="emph" presetSubtype="0" autoRev="1" fill="hold" nodeType="withEffect">
                                  <p:stCondLst>
                                    <p:cond delay="0"/>
                                  </p:stCondLst>
                                  <p:childTnLst>
                                    <p:animRot by="21600000">
                                      <p:cBhvr>
                                        <p:cTn id="60" dur="2000" fill="hold"/>
                                        <p:tgtEl>
                                          <p:spTgt spid="9"/>
                                        </p:tgtEl>
                                        <p:attrNameLst>
                                          <p:attrName>r</p:attrName>
                                        </p:attrNameLst>
                                      </p:cBhvr>
                                    </p:animRot>
                                  </p:childTnLst>
                                </p:cTn>
                              </p:par>
                              <p:par>
                                <p:cTn id="61" presetID="8" presetClass="emph" presetSubtype="0" autoRev="1" fill="hold" nodeType="withEffect">
                                  <p:stCondLst>
                                    <p:cond delay="0"/>
                                  </p:stCondLst>
                                  <p:childTnLst>
                                    <p:animRot by="21600000">
                                      <p:cBhvr>
                                        <p:cTn id="62" dur="2000" fill="hold"/>
                                        <p:tgtEl>
                                          <p:spTgt spid="14"/>
                                        </p:tgtEl>
                                        <p:attrNameLst>
                                          <p:attrName>r</p:attrName>
                                        </p:attrNameLst>
                                      </p:cBhvr>
                                    </p:animRot>
                                  </p:childTnLst>
                                </p:cTn>
                              </p:par>
                              <p:par>
                                <p:cTn id="63" presetID="8" presetClass="emph" presetSubtype="0" autoRev="1" fill="hold" nodeType="withEffect">
                                  <p:stCondLst>
                                    <p:cond delay="0"/>
                                  </p:stCondLst>
                                  <p:childTnLst>
                                    <p:animRot by="21600000">
                                      <p:cBhvr>
                                        <p:cTn id="64" dur="2000" fill="hold"/>
                                        <p:tgtEl>
                                          <p:spTgt spid="15"/>
                                        </p:tgtEl>
                                        <p:attrNameLst>
                                          <p:attrName>r</p:attrName>
                                        </p:attrNameLst>
                                      </p:cBhvr>
                                    </p:animRot>
                                  </p:childTnLst>
                                </p:cTn>
                              </p:par>
                              <p:par>
                                <p:cTn id="65" presetID="8" presetClass="emph" presetSubtype="0" autoRev="1" fill="hold" nodeType="withEffect">
                                  <p:stCondLst>
                                    <p:cond delay="0"/>
                                  </p:stCondLst>
                                  <p:childTnLst>
                                    <p:animRot by="21600000">
                                      <p:cBhvr>
                                        <p:cTn id="66" dur="2000" fill="hold"/>
                                        <p:tgtEl>
                                          <p:spTgt spid="16"/>
                                        </p:tgtEl>
                                        <p:attrNameLst>
                                          <p:attrName>r</p:attrName>
                                        </p:attrNameLst>
                                      </p:cBhvr>
                                    </p:animRot>
                                  </p:childTnLst>
                                </p:cTn>
                              </p:par>
                              <p:par>
                                <p:cTn id="67" presetID="8" presetClass="emph" presetSubtype="0" autoRev="1" fill="hold"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autoRev="1" fill="hold" nodeType="withEffect">
                                  <p:stCondLst>
                                    <p:cond delay="0"/>
                                  </p:stCondLst>
                                  <p:childTnLst>
                                    <p:animRot by="-21600000">
                                      <p:cBhvr>
                                        <p:cTn id="70" dur="2000" fill="hold"/>
                                        <p:tgtEl>
                                          <p:spTgt spid="8"/>
                                        </p:tgtEl>
                                        <p:attrNameLst>
                                          <p:attrName>r</p:attrName>
                                        </p:attrNameLst>
                                      </p:cBhvr>
                                    </p:animRot>
                                  </p:childTnLst>
                                </p:cTn>
                              </p:par>
                              <p:par>
                                <p:cTn id="71" presetID="8" presetClass="emph" presetSubtype="0" autoRev="1" fill="hold" nodeType="withEffect">
                                  <p:stCondLst>
                                    <p:cond delay="0"/>
                                  </p:stCondLst>
                                  <p:childTnLst>
                                    <p:animRot by="-21600000">
                                      <p:cBhvr>
                                        <p:cTn id="72" dur="2000" fill="hold"/>
                                        <p:tgtEl>
                                          <p:spTgt spid="10"/>
                                        </p:tgtEl>
                                        <p:attrNameLst>
                                          <p:attrName>r</p:attrName>
                                        </p:attrNameLst>
                                      </p:cBhvr>
                                    </p:animRot>
                                  </p:childTnLst>
                                </p:cTn>
                              </p:par>
                              <p:par>
                                <p:cTn id="73" presetID="8" presetClass="emph" presetSubtype="0" autoRev="1" fill="hold"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autoRev="1" fill="hold" nodeType="withEffect">
                                  <p:stCondLst>
                                    <p:cond delay="0"/>
                                  </p:stCondLst>
                                  <p:childTnLst>
                                    <p:animRot by="-21600000">
                                      <p:cBhvr>
                                        <p:cTn id="76" dur="2000" fill="hold"/>
                                        <p:tgtEl>
                                          <p:spTgt spid="12"/>
                                        </p:tgtEl>
                                        <p:attrNameLst>
                                          <p:attrName>r</p:attrName>
                                        </p:attrNameLst>
                                      </p:cBhvr>
                                    </p:animRot>
                                  </p:childTnLst>
                                </p:cTn>
                              </p:par>
                              <p:par>
                                <p:cTn id="77" presetID="8" presetClass="emph" presetSubtype="0" autoRev="1" fill="hold" nodeType="withEffect">
                                  <p:stCondLst>
                                    <p:cond delay="0"/>
                                  </p:stCondLst>
                                  <p:childTnLst>
                                    <p:animRot by="-21600000">
                                      <p:cBhvr>
                                        <p:cTn id="78" dur="2000" fill="hold"/>
                                        <p:tgtEl>
                                          <p:spTgt spid="13"/>
                                        </p:tgtEl>
                                        <p:attrNameLst>
                                          <p:attrName>r</p:attrName>
                                        </p:attrNameLst>
                                      </p:cBhvr>
                                    </p:animRot>
                                  </p:childTnLst>
                                </p:cTn>
                              </p:par>
                            </p:childTnLst>
                          </p:cTn>
                        </p:par>
                        <p:par>
                          <p:cTn id="79" fill="hold">
                            <p:stCondLst>
                              <p:cond delay="4000"/>
                            </p:stCondLst>
                            <p:childTnLst>
                              <p:par>
                                <p:cTn id="80" presetID="2" presetClass="exit" presetSubtype="12" fill="hold" nodeType="afterEffect">
                                  <p:stCondLst>
                                    <p:cond delay="0"/>
                                  </p:stCondLst>
                                  <p:childTnLst>
                                    <p:anim calcmode="lin" valueType="num">
                                      <p:cBhvr additive="base">
                                        <p:cTn id="81" dur="2000"/>
                                        <p:tgtEl>
                                          <p:spTgt spid="6"/>
                                        </p:tgtEl>
                                        <p:attrNameLst>
                                          <p:attrName>ppt_x</p:attrName>
                                        </p:attrNameLst>
                                      </p:cBhvr>
                                      <p:tavLst>
                                        <p:tav tm="0">
                                          <p:val>
                                            <p:strVal val="ppt_x"/>
                                          </p:val>
                                        </p:tav>
                                        <p:tav tm="100000">
                                          <p:val>
                                            <p:strVal val="0-ppt_w/2"/>
                                          </p:val>
                                        </p:tav>
                                      </p:tavLst>
                                    </p:anim>
                                    <p:anim calcmode="lin" valueType="num">
                                      <p:cBhvr additive="base">
                                        <p:cTn id="82" dur="2000"/>
                                        <p:tgtEl>
                                          <p:spTgt spid="6"/>
                                        </p:tgtEl>
                                        <p:attrNameLst>
                                          <p:attrName>ppt_y</p:attrName>
                                        </p:attrNameLst>
                                      </p:cBhvr>
                                      <p:tavLst>
                                        <p:tav tm="0">
                                          <p:val>
                                            <p:strVal val="ppt_y"/>
                                          </p:val>
                                        </p:tav>
                                        <p:tav tm="100000">
                                          <p:val>
                                            <p:strVal val="1+ppt_h/2"/>
                                          </p:val>
                                        </p:tav>
                                      </p:tavLst>
                                    </p:anim>
                                    <p:set>
                                      <p:cBhvr>
                                        <p:cTn id="83" dur="1" fill="hold">
                                          <p:stCondLst>
                                            <p:cond delay="1999"/>
                                          </p:stCondLst>
                                        </p:cTn>
                                        <p:tgtEl>
                                          <p:spTgt spid="6"/>
                                        </p:tgtEl>
                                        <p:attrNameLst>
                                          <p:attrName>style.visibility</p:attrName>
                                        </p:attrNameLst>
                                      </p:cBhvr>
                                      <p:to>
                                        <p:strVal val="hidden"/>
                                      </p:to>
                                    </p:set>
                                  </p:childTnLst>
                                </p:cTn>
                              </p:par>
                              <p:par>
                                <p:cTn id="84" presetID="2" presetClass="exit" presetSubtype="12" fill="hold" nodeType="withEffect">
                                  <p:stCondLst>
                                    <p:cond delay="0"/>
                                  </p:stCondLst>
                                  <p:childTnLst>
                                    <p:anim calcmode="lin" valueType="num">
                                      <p:cBhvr additive="base">
                                        <p:cTn id="85" dur="2000"/>
                                        <p:tgtEl>
                                          <p:spTgt spid="7"/>
                                        </p:tgtEl>
                                        <p:attrNameLst>
                                          <p:attrName>ppt_x</p:attrName>
                                        </p:attrNameLst>
                                      </p:cBhvr>
                                      <p:tavLst>
                                        <p:tav tm="0">
                                          <p:val>
                                            <p:strVal val="ppt_x"/>
                                          </p:val>
                                        </p:tav>
                                        <p:tav tm="100000">
                                          <p:val>
                                            <p:strVal val="0-ppt_w/2"/>
                                          </p:val>
                                        </p:tav>
                                      </p:tavLst>
                                    </p:anim>
                                    <p:anim calcmode="lin" valueType="num">
                                      <p:cBhvr additive="base">
                                        <p:cTn id="86" dur="2000"/>
                                        <p:tgtEl>
                                          <p:spTgt spid="7"/>
                                        </p:tgtEl>
                                        <p:attrNameLst>
                                          <p:attrName>ppt_y</p:attrName>
                                        </p:attrNameLst>
                                      </p:cBhvr>
                                      <p:tavLst>
                                        <p:tav tm="0">
                                          <p:val>
                                            <p:strVal val="ppt_y"/>
                                          </p:val>
                                        </p:tav>
                                        <p:tav tm="100000">
                                          <p:val>
                                            <p:strVal val="1+ppt_h/2"/>
                                          </p:val>
                                        </p:tav>
                                      </p:tavLst>
                                    </p:anim>
                                    <p:set>
                                      <p:cBhvr>
                                        <p:cTn id="87" dur="1" fill="hold">
                                          <p:stCondLst>
                                            <p:cond delay="1999"/>
                                          </p:stCondLst>
                                        </p:cTn>
                                        <p:tgtEl>
                                          <p:spTgt spid="7"/>
                                        </p:tgtEl>
                                        <p:attrNameLst>
                                          <p:attrName>style.visibility</p:attrName>
                                        </p:attrNameLst>
                                      </p:cBhvr>
                                      <p:to>
                                        <p:strVal val="hidden"/>
                                      </p:to>
                                    </p:set>
                                  </p:childTnLst>
                                </p:cTn>
                              </p:par>
                              <p:par>
                                <p:cTn id="88" presetID="2" presetClass="exit" presetSubtype="12" fill="hold" nodeType="withEffect">
                                  <p:stCondLst>
                                    <p:cond delay="0"/>
                                  </p:stCondLst>
                                  <p:childTnLst>
                                    <p:anim calcmode="lin" valueType="num">
                                      <p:cBhvr additive="base">
                                        <p:cTn id="89" dur="2000"/>
                                        <p:tgtEl>
                                          <p:spTgt spid="9"/>
                                        </p:tgtEl>
                                        <p:attrNameLst>
                                          <p:attrName>ppt_x</p:attrName>
                                        </p:attrNameLst>
                                      </p:cBhvr>
                                      <p:tavLst>
                                        <p:tav tm="0">
                                          <p:val>
                                            <p:strVal val="ppt_x"/>
                                          </p:val>
                                        </p:tav>
                                        <p:tav tm="100000">
                                          <p:val>
                                            <p:strVal val="0-ppt_w/2"/>
                                          </p:val>
                                        </p:tav>
                                      </p:tavLst>
                                    </p:anim>
                                    <p:anim calcmode="lin" valueType="num">
                                      <p:cBhvr additive="base">
                                        <p:cTn id="90" dur="2000"/>
                                        <p:tgtEl>
                                          <p:spTgt spid="9"/>
                                        </p:tgtEl>
                                        <p:attrNameLst>
                                          <p:attrName>ppt_y</p:attrName>
                                        </p:attrNameLst>
                                      </p:cBhvr>
                                      <p:tavLst>
                                        <p:tav tm="0">
                                          <p:val>
                                            <p:strVal val="ppt_y"/>
                                          </p:val>
                                        </p:tav>
                                        <p:tav tm="100000">
                                          <p:val>
                                            <p:strVal val="1+ppt_h/2"/>
                                          </p:val>
                                        </p:tav>
                                      </p:tavLst>
                                    </p:anim>
                                    <p:set>
                                      <p:cBhvr>
                                        <p:cTn id="91" dur="1" fill="hold">
                                          <p:stCondLst>
                                            <p:cond delay="1999"/>
                                          </p:stCondLst>
                                        </p:cTn>
                                        <p:tgtEl>
                                          <p:spTgt spid="9"/>
                                        </p:tgtEl>
                                        <p:attrNameLst>
                                          <p:attrName>style.visibility</p:attrName>
                                        </p:attrNameLst>
                                      </p:cBhvr>
                                      <p:to>
                                        <p:strVal val="hidden"/>
                                      </p:to>
                                    </p:set>
                                  </p:childTnLst>
                                </p:cTn>
                              </p:par>
                              <p:par>
                                <p:cTn id="92" presetID="2" presetClass="exit" presetSubtype="12" fill="hold" nodeType="withEffect">
                                  <p:stCondLst>
                                    <p:cond delay="0"/>
                                  </p:stCondLst>
                                  <p:childTnLst>
                                    <p:anim calcmode="lin" valueType="num">
                                      <p:cBhvr additive="base">
                                        <p:cTn id="93" dur="2000"/>
                                        <p:tgtEl>
                                          <p:spTgt spid="14"/>
                                        </p:tgtEl>
                                        <p:attrNameLst>
                                          <p:attrName>ppt_x</p:attrName>
                                        </p:attrNameLst>
                                      </p:cBhvr>
                                      <p:tavLst>
                                        <p:tav tm="0">
                                          <p:val>
                                            <p:strVal val="ppt_x"/>
                                          </p:val>
                                        </p:tav>
                                        <p:tav tm="100000">
                                          <p:val>
                                            <p:strVal val="0-ppt_w/2"/>
                                          </p:val>
                                        </p:tav>
                                      </p:tavLst>
                                    </p:anim>
                                    <p:anim calcmode="lin" valueType="num">
                                      <p:cBhvr additive="base">
                                        <p:cTn id="94" dur="2000"/>
                                        <p:tgtEl>
                                          <p:spTgt spid="14"/>
                                        </p:tgtEl>
                                        <p:attrNameLst>
                                          <p:attrName>ppt_y</p:attrName>
                                        </p:attrNameLst>
                                      </p:cBhvr>
                                      <p:tavLst>
                                        <p:tav tm="0">
                                          <p:val>
                                            <p:strVal val="ppt_y"/>
                                          </p:val>
                                        </p:tav>
                                        <p:tav tm="100000">
                                          <p:val>
                                            <p:strVal val="1+ppt_h/2"/>
                                          </p:val>
                                        </p:tav>
                                      </p:tavLst>
                                    </p:anim>
                                    <p:set>
                                      <p:cBhvr>
                                        <p:cTn id="95" dur="1" fill="hold">
                                          <p:stCondLst>
                                            <p:cond delay="1999"/>
                                          </p:stCondLst>
                                        </p:cTn>
                                        <p:tgtEl>
                                          <p:spTgt spid="14"/>
                                        </p:tgtEl>
                                        <p:attrNameLst>
                                          <p:attrName>style.visibility</p:attrName>
                                        </p:attrNameLst>
                                      </p:cBhvr>
                                      <p:to>
                                        <p:strVal val="hidden"/>
                                      </p:to>
                                    </p:set>
                                  </p:childTnLst>
                                </p:cTn>
                              </p:par>
                              <p:par>
                                <p:cTn id="96" presetID="2" presetClass="exit" presetSubtype="12" fill="hold" nodeType="withEffect">
                                  <p:stCondLst>
                                    <p:cond delay="0"/>
                                  </p:stCondLst>
                                  <p:childTnLst>
                                    <p:anim calcmode="lin" valueType="num">
                                      <p:cBhvr additive="base">
                                        <p:cTn id="97" dur="2000"/>
                                        <p:tgtEl>
                                          <p:spTgt spid="15"/>
                                        </p:tgtEl>
                                        <p:attrNameLst>
                                          <p:attrName>ppt_x</p:attrName>
                                        </p:attrNameLst>
                                      </p:cBhvr>
                                      <p:tavLst>
                                        <p:tav tm="0">
                                          <p:val>
                                            <p:strVal val="ppt_x"/>
                                          </p:val>
                                        </p:tav>
                                        <p:tav tm="100000">
                                          <p:val>
                                            <p:strVal val="0-ppt_w/2"/>
                                          </p:val>
                                        </p:tav>
                                      </p:tavLst>
                                    </p:anim>
                                    <p:anim calcmode="lin" valueType="num">
                                      <p:cBhvr additive="base">
                                        <p:cTn id="98" dur="2000"/>
                                        <p:tgtEl>
                                          <p:spTgt spid="15"/>
                                        </p:tgtEl>
                                        <p:attrNameLst>
                                          <p:attrName>ppt_y</p:attrName>
                                        </p:attrNameLst>
                                      </p:cBhvr>
                                      <p:tavLst>
                                        <p:tav tm="0">
                                          <p:val>
                                            <p:strVal val="ppt_y"/>
                                          </p:val>
                                        </p:tav>
                                        <p:tav tm="100000">
                                          <p:val>
                                            <p:strVal val="1+ppt_h/2"/>
                                          </p:val>
                                        </p:tav>
                                      </p:tavLst>
                                    </p:anim>
                                    <p:set>
                                      <p:cBhvr>
                                        <p:cTn id="99" dur="1" fill="hold">
                                          <p:stCondLst>
                                            <p:cond delay="1999"/>
                                          </p:stCondLst>
                                        </p:cTn>
                                        <p:tgtEl>
                                          <p:spTgt spid="15"/>
                                        </p:tgtEl>
                                        <p:attrNameLst>
                                          <p:attrName>style.visibility</p:attrName>
                                        </p:attrNameLst>
                                      </p:cBhvr>
                                      <p:to>
                                        <p:strVal val="hidden"/>
                                      </p:to>
                                    </p:set>
                                  </p:childTnLst>
                                </p:cTn>
                              </p:par>
                              <p:par>
                                <p:cTn id="100" presetID="2" presetClass="exit" presetSubtype="12" fill="hold" nodeType="withEffect">
                                  <p:stCondLst>
                                    <p:cond delay="0"/>
                                  </p:stCondLst>
                                  <p:childTnLst>
                                    <p:anim calcmode="lin" valueType="num">
                                      <p:cBhvr additive="base">
                                        <p:cTn id="101" dur="2000"/>
                                        <p:tgtEl>
                                          <p:spTgt spid="16"/>
                                        </p:tgtEl>
                                        <p:attrNameLst>
                                          <p:attrName>ppt_x</p:attrName>
                                        </p:attrNameLst>
                                      </p:cBhvr>
                                      <p:tavLst>
                                        <p:tav tm="0">
                                          <p:val>
                                            <p:strVal val="ppt_x"/>
                                          </p:val>
                                        </p:tav>
                                        <p:tav tm="100000">
                                          <p:val>
                                            <p:strVal val="0-ppt_w/2"/>
                                          </p:val>
                                        </p:tav>
                                      </p:tavLst>
                                    </p:anim>
                                    <p:anim calcmode="lin" valueType="num">
                                      <p:cBhvr additive="base">
                                        <p:cTn id="102" dur="2000"/>
                                        <p:tgtEl>
                                          <p:spTgt spid="16"/>
                                        </p:tgtEl>
                                        <p:attrNameLst>
                                          <p:attrName>ppt_y</p:attrName>
                                        </p:attrNameLst>
                                      </p:cBhvr>
                                      <p:tavLst>
                                        <p:tav tm="0">
                                          <p:val>
                                            <p:strVal val="ppt_y"/>
                                          </p:val>
                                        </p:tav>
                                        <p:tav tm="100000">
                                          <p:val>
                                            <p:strVal val="1+ppt_h/2"/>
                                          </p:val>
                                        </p:tav>
                                      </p:tavLst>
                                    </p:anim>
                                    <p:set>
                                      <p:cBhvr>
                                        <p:cTn id="103" dur="1" fill="hold">
                                          <p:stCondLst>
                                            <p:cond delay="1999"/>
                                          </p:stCondLst>
                                        </p:cTn>
                                        <p:tgtEl>
                                          <p:spTgt spid="16"/>
                                        </p:tgtEl>
                                        <p:attrNameLst>
                                          <p:attrName>style.visibility</p:attrName>
                                        </p:attrNameLst>
                                      </p:cBhvr>
                                      <p:to>
                                        <p:strVal val="hidden"/>
                                      </p:to>
                                    </p:set>
                                  </p:childTnLst>
                                </p:cTn>
                              </p:par>
                              <p:par>
                                <p:cTn id="104" presetID="2" presetClass="exit" presetSubtype="6" fill="hold"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1+ppt_w/2"/>
                                          </p:val>
                                        </p:tav>
                                      </p:tavLst>
                                    </p:anim>
                                    <p:anim calcmode="lin" valueType="num">
                                      <p:cBhvr additive="base">
                                        <p:cTn id="106" dur="2000"/>
                                        <p:tgtEl>
                                          <p:spTgt spid="5"/>
                                        </p:tgtEl>
                                        <p:attrNameLst>
                                          <p:attrName>ppt_y</p:attrName>
                                        </p:attrNameLst>
                                      </p:cBhvr>
                                      <p:tavLst>
                                        <p:tav tm="0">
                                          <p:val>
                                            <p:strVal val="ppt_y"/>
                                          </p:val>
                                        </p:tav>
                                        <p:tav tm="100000">
                                          <p:val>
                                            <p:strVal val="1+ppt_h/2"/>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6"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1+ppt_h/2"/>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6" fill="hold" nodeType="withEffect">
                                  <p:stCondLst>
                                    <p:cond delay="0"/>
                                  </p:stCondLst>
                                  <p:childTnLst>
                                    <p:anim calcmode="lin" valueType="num">
                                      <p:cBhvr additive="base">
                                        <p:cTn id="113" dur="2000"/>
                                        <p:tgtEl>
                                          <p:spTgt spid="10"/>
                                        </p:tgtEl>
                                        <p:attrNameLst>
                                          <p:attrName>ppt_x</p:attrName>
                                        </p:attrNameLst>
                                      </p:cBhvr>
                                      <p:tavLst>
                                        <p:tav tm="0">
                                          <p:val>
                                            <p:strVal val="ppt_x"/>
                                          </p:val>
                                        </p:tav>
                                        <p:tav tm="100000">
                                          <p:val>
                                            <p:strVal val="1+ppt_w/2"/>
                                          </p:val>
                                        </p:tav>
                                      </p:tavLst>
                                    </p:anim>
                                    <p:anim calcmode="lin" valueType="num">
                                      <p:cBhvr additive="base">
                                        <p:cTn id="114" dur="2000"/>
                                        <p:tgtEl>
                                          <p:spTgt spid="10"/>
                                        </p:tgtEl>
                                        <p:attrNameLst>
                                          <p:attrName>ppt_y</p:attrName>
                                        </p:attrNameLst>
                                      </p:cBhvr>
                                      <p:tavLst>
                                        <p:tav tm="0">
                                          <p:val>
                                            <p:strVal val="ppt_y"/>
                                          </p:val>
                                        </p:tav>
                                        <p:tav tm="100000">
                                          <p:val>
                                            <p:strVal val="1+ppt_h/2"/>
                                          </p:val>
                                        </p:tav>
                                      </p:tavLst>
                                    </p:anim>
                                    <p:set>
                                      <p:cBhvr>
                                        <p:cTn id="115" dur="1" fill="hold">
                                          <p:stCondLst>
                                            <p:cond delay="1999"/>
                                          </p:stCondLst>
                                        </p:cTn>
                                        <p:tgtEl>
                                          <p:spTgt spid="10"/>
                                        </p:tgtEl>
                                        <p:attrNameLst>
                                          <p:attrName>style.visibility</p:attrName>
                                        </p:attrNameLst>
                                      </p:cBhvr>
                                      <p:to>
                                        <p:strVal val="hidden"/>
                                      </p:to>
                                    </p:set>
                                  </p:childTnLst>
                                </p:cTn>
                              </p:par>
                              <p:par>
                                <p:cTn id="116" presetID="2" presetClass="exit" presetSubtype="6" fill="hold"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1+ppt_w/2"/>
                                          </p:val>
                                        </p:tav>
                                      </p:tavLst>
                                    </p:anim>
                                    <p:anim calcmode="lin" valueType="num">
                                      <p:cBhvr additive="base">
                                        <p:cTn id="118" dur="2000"/>
                                        <p:tgtEl>
                                          <p:spTgt spid="11"/>
                                        </p:tgtEl>
                                        <p:attrNameLst>
                                          <p:attrName>ppt_y</p:attrName>
                                        </p:attrNameLst>
                                      </p:cBhvr>
                                      <p:tavLst>
                                        <p:tav tm="0">
                                          <p:val>
                                            <p:strVal val="ppt_y"/>
                                          </p:val>
                                        </p:tav>
                                        <p:tav tm="100000">
                                          <p:val>
                                            <p:strVal val="1+ppt_h/2"/>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6" fill="hold" nodeType="withEffect">
                                  <p:stCondLst>
                                    <p:cond delay="0"/>
                                  </p:stCondLst>
                                  <p:childTnLst>
                                    <p:anim calcmode="lin" valueType="num">
                                      <p:cBhvr additive="base">
                                        <p:cTn id="121" dur="2000"/>
                                        <p:tgtEl>
                                          <p:spTgt spid="12"/>
                                        </p:tgtEl>
                                        <p:attrNameLst>
                                          <p:attrName>ppt_x</p:attrName>
                                        </p:attrNameLst>
                                      </p:cBhvr>
                                      <p:tavLst>
                                        <p:tav tm="0">
                                          <p:val>
                                            <p:strVal val="ppt_x"/>
                                          </p:val>
                                        </p:tav>
                                        <p:tav tm="100000">
                                          <p:val>
                                            <p:strVal val="1+ppt_w/2"/>
                                          </p:val>
                                        </p:tav>
                                      </p:tavLst>
                                    </p:anim>
                                    <p:anim calcmode="lin" valueType="num">
                                      <p:cBhvr additive="base">
                                        <p:cTn id="122" dur="2000"/>
                                        <p:tgtEl>
                                          <p:spTgt spid="12"/>
                                        </p:tgtEl>
                                        <p:attrNameLst>
                                          <p:attrName>ppt_y</p:attrName>
                                        </p:attrNameLst>
                                      </p:cBhvr>
                                      <p:tavLst>
                                        <p:tav tm="0">
                                          <p:val>
                                            <p:strVal val="ppt_y"/>
                                          </p:val>
                                        </p:tav>
                                        <p:tav tm="100000">
                                          <p:val>
                                            <p:strVal val="1+ppt_h/2"/>
                                          </p:val>
                                        </p:tav>
                                      </p:tavLst>
                                    </p:anim>
                                    <p:set>
                                      <p:cBhvr>
                                        <p:cTn id="123" dur="1" fill="hold">
                                          <p:stCondLst>
                                            <p:cond delay="1999"/>
                                          </p:stCondLst>
                                        </p:cTn>
                                        <p:tgtEl>
                                          <p:spTgt spid="12"/>
                                        </p:tgtEl>
                                        <p:attrNameLst>
                                          <p:attrName>style.visibility</p:attrName>
                                        </p:attrNameLst>
                                      </p:cBhvr>
                                      <p:to>
                                        <p:strVal val="hidden"/>
                                      </p:to>
                                    </p:set>
                                  </p:childTnLst>
                                </p:cTn>
                              </p:par>
                              <p:par>
                                <p:cTn id="124" presetID="2" presetClass="exit" presetSubtype="6" fill="hold" nodeType="withEffect">
                                  <p:stCondLst>
                                    <p:cond delay="0"/>
                                  </p:stCondLst>
                                  <p:childTnLst>
                                    <p:anim calcmode="lin" valueType="num">
                                      <p:cBhvr additive="base">
                                        <p:cTn id="125" dur="2000"/>
                                        <p:tgtEl>
                                          <p:spTgt spid="13"/>
                                        </p:tgtEl>
                                        <p:attrNameLst>
                                          <p:attrName>ppt_x</p:attrName>
                                        </p:attrNameLst>
                                      </p:cBhvr>
                                      <p:tavLst>
                                        <p:tav tm="0">
                                          <p:val>
                                            <p:strVal val="ppt_x"/>
                                          </p:val>
                                        </p:tav>
                                        <p:tav tm="100000">
                                          <p:val>
                                            <p:strVal val="1+ppt_w/2"/>
                                          </p:val>
                                        </p:tav>
                                      </p:tavLst>
                                    </p:anim>
                                    <p:anim calcmode="lin" valueType="num">
                                      <p:cBhvr additive="base">
                                        <p:cTn id="126" dur="2000"/>
                                        <p:tgtEl>
                                          <p:spTgt spid="13"/>
                                        </p:tgtEl>
                                        <p:attrNameLst>
                                          <p:attrName>ppt_y</p:attrName>
                                        </p:attrNameLst>
                                      </p:cBhvr>
                                      <p:tavLst>
                                        <p:tav tm="0">
                                          <p:val>
                                            <p:strVal val="ppt_y"/>
                                          </p:val>
                                        </p:tav>
                                        <p:tav tm="100000">
                                          <p:val>
                                            <p:strVal val="1+ppt_h/2"/>
                                          </p:val>
                                        </p:tav>
                                      </p:tavLst>
                                    </p:anim>
                                    <p:set>
                                      <p:cBhvr>
                                        <p:cTn id="127" dur="1" fill="hold">
                                          <p:stCondLst>
                                            <p:cond delay="1999"/>
                                          </p:stCondLst>
                                        </p:cTn>
                                        <p:tgtEl>
                                          <p:spTgt spid="13"/>
                                        </p:tgtEl>
                                        <p:attrNameLst>
                                          <p:attrName>style.visibility</p:attrName>
                                        </p:attrNameLst>
                                      </p:cBhvr>
                                      <p:to>
                                        <p:strVal val="hidden"/>
                                      </p:to>
                                    </p:set>
                                  </p:childTnLst>
                                </p:cTn>
                              </p:par>
                              <p:par>
                                <p:cTn id="128" presetID="8" presetClass="emph" presetSubtype="0" autoRev="1" fill="hold"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autoRev="1" fill="hold" nodeType="withEffect">
                                  <p:stCondLst>
                                    <p:cond delay="0"/>
                                  </p:stCondLst>
                                  <p:childTnLst>
                                    <p:animRot by="21600000">
                                      <p:cBhvr>
                                        <p:cTn id="131" dur="2000" fill="hold"/>
                                        <p:tgtEl>
                                          <p:spTgt spid="8"/>
                                        </p:tgtEl>
                                        <p:attrNameLst>
                                          <p:attrName>r</p:attrName>
                                        </p:attrNameLst>
                                      </p:cBhvr>
                                    </p:animRot>
                                  </p:childTnLst>
                                </p:cTn>
                              </p:par>
                              <p:par>
                                <p:cTn id="132" presetID="8" presetClass="emph" presetSubtype="0" autoRev="1" fill="hold" nodeType="withEffect">
                                  <p:stCondLst>
                                    <p:cond delay="0"/>
                                  </p:stCondLst>
                                  <p:childTnLst>
                                    <p:animRot by="21600000">
                                      <p:cBhvr>
                                        <p:cTn id="133" dur="2000" fill="hold"/>
                                        <p:tgtEl>
                                          <p:spTgt spid="10"/>
                                        </p:tgtEl>
                                        <p:attrNameLst>
                                          <p:attrName>r</p:attrName>
                                        </p:attrNameLst>
                                      </p:cBhvr>
                                    </p:animRot>
                                  </p:childTnLst>
                                </p:cTn>
                              </p:par>
                              <p:par>
                                <p:cTn id="134" presetID="8" presetClass="emph" presetSubtype="0" autoRev="1" fill="hold"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autoRev="1" fill="hold" nodeType="withEffect">
                                  <p:stCondLst>
                                    <p:cond delay="0"/>
                                  </p:stCondLst>
                                  <p:childTnLst>
                                    <p:animRot by="21600000">
                                      <p:cBhvr>
                                        <p:cTn id="137" dur="2000" fill="hold"/>
                                        <p:tgtEl>
                                          <p:spTgt spid="12"/>
                                        </p:tgtEl>
                                        <p:attrNameLst>
                                          <p:attrName>r</p:attrName>
                                        </p:attrNameLst>
                                      </p:cBhvr>
                                    </p:animRot>
                                  </p:childTnLst>
                                </p:cTn>
                              </p:par>
                              <p:par>
                                <p:cTn id="138" presetID="8" presetClass="emph" presetSubtype="0" autoRev="1" fill="hold" nodeType="withEffect">
                                  <p:stCondLst>
                                    <p:cond delay="0"/>
                                  </p:stCondLst>
                                  <p:childTnLst>
                                    <p:animRot by="21600000">
                                      <p:cBhvr>
                                        <p:cTn id="139" dur="2000" fill="hold"/>
                                        <p:tgtEl>
                                          <p:spTgt spid="13"/>
                                        </p:tgtEl>
                                        <p:attrNameLst>
                                          <p:attrName>r</p:attrName>
                                        </p:attrNameLst>
                                      </p:cBhvr>
                                    </p:animRot>
                                  </p:childTnLst>
                                </p:cTn>
                              </p:par>
                              <p:par>
                                <p:cTn id="140" presetID="8" presetClass="emph" presetSubtype="0" autoRev="1" fill="hold" nodeType="withEffect">
                                  <p:stCondLst>
                                    <p:cond delay="0"/>
                                  </p:stCondLst>
                                  <p:childTnLst>
                                    <p:animRot by="-21600000">
                                      <p:cBhvr>
                                        <p:cTn id="141" dur="2000" fill="hold"/>
                                        <p:tgtEl>
                                          <p:spTgt spid="6"/>
                                        </p:tgtEl>
                                        <p:attrNameLst>
                                          <p:attrName>r</p:attrName>
                                        </p:attrNameLst>
                                      </p:cBhvr>
                                    </p:animRot>
                                  </p:childTnLst>
                                </p:cTn>
                              </p:par>
                              <p:par>
                                <p:cTn id="142" presetID="8" presetClass="emph" presetSubtype="0" autoRev="1" fill="hold" nodeType="withEffect">
                                  <p:stCondLst>
                                    <p:cond delay="0"/>
                                  </p:stCondLst>
                                  <p:childTnLst>
                                    <p:animRot by="-21600000">
                                      <p:cBhvr>
                                        <p:cTn id="143" dur="2000" fill="hold"/>
                                        <p:tgtEl>
                                          <p:spTgt spid="9"/>
                                        </p:tgtEl>
                                        <p:attrNameLst>
                                          <p:attrName>r</p:attrName>
                                        </p:attrNameLst>
                                      </p:cBhvr>
                                    </p:animRot>
                                  </p:childTnLst>
                                </p:cTn>
                              </p:par>
                              <p:par>
                                <p:cTn id="144" presetID="8" presetClass="emph" presetSubtype="0" autoRev="1" fill="hold" nodeType="withEffect">
                                  <p:stCondLst>
                                    <p:cond delay="0"/>
                                  </p:stCondLst>
                                  <p:childTnLst>
                                    <p:animRot by="-21600000">
                                      <p:cBhvr>
                                        <p:cTn id="145" dur="2000" fill="hold"/>
                                        <p:tgtEl>
                                          <p:spTgt spid="14"/>
                                        </p:tgtEl>
                                        <p:attrNameLst>
                                          <p:attrName>r</p:attrName>
                                        </p:attrNameLst>
                                      </p:cBhvr>
                                    </p:animRot>
                                  </p:childTnLst>
                                </p:cTn>
                              </p:par>
                              <p:par>
                                <p:cTn id="146" presetID="8" presetClass="emph" presetSubtype="0" autoRev="1" fill="hold" nodeType="withEffect">
                                  <p:stCondLst>
                                    <p:cond delay="0"/>
                                  </p:stCondLst>
                                  <p:childTnLst>
                                    <p:animRot by="-21600000">
                                      <p:cBhvr>
                                        <p:cTn id="147" dur="2000" fill="hold"/>
                                        <p:tgtEl>
                                          <p:spTgt spid="15"/>
                                        </p:tgtEl>
                                        <p:attrNameLst>
                                          <p:attrName>r</p:attrName>
                                        </p:attrNameLst>
                                      </p:cBhvr>
                                    </p:animRot>
                                  </p:childTnLst>
                                </p:cTn>
                              </p:par>
                              <p:par>
                                <p:cTn id="148" presetID="8" presetClass="emph" presetSubtype="0" autoRev="1" fill="hold" nodeType="withEffect">
                                  <p:stCondLst>
                                    <p:cond delay="0"/>
                                  </p:stCondLst>
                                  <p:childTnLst>
                                    <p:animRot by="-21600000">
                                      <p:cBhvr>
                                        <p:cTn id="149" dur="2000" fill="hold"/>
                                        <p:tgtEl>
                                          <p:spTgt spid="16"/>
                                        </p:tgtEl>
                                        <p:attrNameLst>
                                          <p:attrName>r</p:attrName>
                                        </p:attrNameLst>
                                      </p:cBhvr>
                                    </p:animRot>
                                  </p:childTnLst>
                                </p:cTn>
                              </p:par>
                              <p:par>
                                <p:cTn id="150" presetID="17" presetClass="entr" presetSubtype="1" fill="hold" nodeType="withEffect">
                                  <p:stCondLst>
                                    <p:cond delay="0"/>
                                  </p:stCondLst>
                                  <p:childTnLst>
                                    <p:set>
                                      <p:cBhvr>
                                        <p:cTn id="151" dur="1" fill="hold">
                                          <p:stCondLst>
                                            <p:cond delay="0"/>
                                          </p:stCondLst>
                                        </p:cTn>
                                        <p:tgtEl>
                                          <p:spTgt spid="2"/>
                                        </p:tgtEl>
                                        <p:attrNameLst>
                                          <p:attrName>style.visibility</p:attrName>
                                        </p:attrNameLst>
                                      </p:cBhvr>
                                      <p:to>
                                        <p:strVal val="visible"/>
                                      </p:to>
                                    </p:set>
                                    <p:anim calcmode="lin" valueType="num">
                                      <p:cBhvr>
                                        <p:cTn id="152" dur="2000" fill="hold"/>
                                        <p:tgtEl>
                                          <p:spTgt spid="2"/>
                                        </p:tgtEl>
                                        <p:attrNameLst>
                                          <p:attrName>ppt_x</p:attrName>
                                        </p:attrNameLst>
                                      </p:cBhvr>
                                      <p:tavLst>
                                        <p:tav tm="0">
                                          <p:val>
                                            <p:strVal val="#ppt_x"/>
                                          </p:val>
                                        </p:tav>
                                        <p:tav tm="100000">
                                          <p:val>
                                            <p:strVal val="#ppt_x"/>
                                          </p:val>
                                        </p:tav>
                                      </p:tavLst>
                                    </p:anim>
                                    <p:anim calcmode="lin" valueType="num">
                                      <p:cBhvr>
                                        <p:cTn id="153" dur="2000" fill="hold"/>
                                        <p:tgtEl>
                                          <p:spTgt spid="2"/>
                                        </p:tgtEl>
                                        <p:attrNameLst>
                                          <p:attrName>ppt_y</p:attrName>
                                        </p:attrNameLst>
                                      </p:cBhvr>
                                      <p:tavLst>
                                        <p:tav tm="0">
                                          <p:val>
                                            <p:strVal val="#ppt_y-#ppt_h/2"/>
                                          </p:val>
                                        </p:tav>
                                        <p:tav tm="100000">
                                          <p:val>
                                            <p:strVal val="#ppt_y"/>
                                          </p:val>
                                        </p:tav>
                                      </p:tavLst>
                                    </p:anim>
                                    <p:anim calcmode="lin" valueType="num">
                                      <p:cBhvr>
                                        <p:cTn id="154" dur="2000" fill="hold"/>
                                        <p:tgtEl>
                                          <p:spTgt spid="2"/>
                                        </p:tgtEl>
                                        <p:attrNameLst>
                                          <p:attrName>ppt_w</p:attrName>
                                        </p:attrNameLst>
                                      </p:cBhvr>
                                      <p:tavLst>
                                        <p:tav tm="0">
                                          <p:val>
                                            <p:strVal val="#ppt_w"/>
                                          </p:val>
                                        </p:tav>
                                        <p:tav tm="100000">
                                          <p:val>
                                            <p:strVal val="#ppt_w"/>
                                          </p:val>
                                        </p:tav>
                                      </p:tavLst>
                                    </p:anim>
                                    <p:anim calcmode="lin" valueType="num">
                                      <p:cBhvr>
                                        <p:cTn id="155"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8D236A"/>
            </a:gs>
            <a:gs pos="50000">
              <a:schemeClr val="bg1">
                <a:lumMod val="85000"/>
                <a:shade val="67500"/>
                <a:satMod val="115000"/>
              </a:schemeClr>
            </a:gs>
            <a:gs pos="100000">
              <a:schemeClr val="bg1">
                <a:lumMod val="85000"/>
                <a:shade val="100000"/>
                <a:satMod val="115000"/>
              </a:schemeClr>
            </a:gs>
          </a:gsLst>
          <a:lin ang="0" scaled="1"/>
          <a:tileRect/>
        </a:gradFill>
        <a:effectLst/>
      </p:bgPr>
    </p:bg>
    <p:spTree>
      <p:nvGrpSpPr>
        <p:cNvPr id="1" name=""/>
        <p:cNvGrpSpPr/>
        <p:nvPr/>
      </p:nvGrpSpPr>
      <p:grpSpPr>
        <a:xfrm>
          <a:off x="0" y="0"/>
          <a:ext cx="0" cy="0"/>
          <a:chOff x="0" y="0"/>
          <a:chExt cx="0" cy="0"/>
        </a:xfrm>
      </p:grpSpPr>
      <p:pic>
        <p:nvPicPr>
          <p:cNvPr id="2" name="1 Imagen" descr="stock-photo-26206591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3643324" y="0"/>
            <a:ext cx="1000114" cy="1000114"/>
          </a:xfrm>
          <a:prstGeom prst="rect">
            <a:avLst/>
          </a:prstGeom>
        </p:spPr>
      </p:pic>
      <p:pic>
        <p:nvPicPr>
          <p:cNvPr id="5" name="4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4572000" y="0"/>
            <a:ext cx="1000132" cy="1000132"/>
          </a:xfrm>
          <a:prstGeom prst="rect">
            <a:avLst/>
          </a:prstGeom>
        </p:spPr>
      </p:pic>
      <p:pic>
        <p:nvPicPr>
          <p:cNvPr id="6" name="5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3643324" y="1071552"/>
            <a:ext cx="1000114" cy="1000114"/>
          </a:xfrm>
          <a:prstGeom prst="rect">
            <a:avLst/>
          </a:prstGeom>
        </p:spPr>
      </p:pic>
      <p:pic>
        <p:nvPicPr>
          <p:cNvPr id="7" name="6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4572000" y="1071552"/>
            <a:ext cx="1000132" cy="1000132"/>
          </a:xfrm>
          <a:prstGeom prst="rect">
            <a:avLst/>
          </a:prstGeom>
        </p:spPr>
      </p:pic>
      <p:pic>
        <p:nvPicPr>
          <p:cNvPr id="8" name="7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3643324" y="2071702"/>
            <a:ext cx="1000114" cy="1000114"/>
          </a:xfrm>
          <a:prstGeom prst="rect">
            <a:avLst/>
          </a:prstGeom>
        </p:spPr>
      </p:pic>
      <p:pic>
        <p:nvPicPr>
          <p:cNvPr id="9" name="8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4572000" y="2071702"/>
            <a:ext cx="1000132" cy="1000132"/>
          </a:xfrm>
          <a:prstGeom prst="rect">
            <a:avLst/>
          </a:prstGeom>
        </p:spPr>
      </p:pic>
      <p:pic>
        <p:nvPicPr>
          <p:cNvPr id="10" name="9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3643324" y="3143254"/>
            <a:ext cx="1000114" cy="1000114"/>
          </a:xfrm>
          <a:prstGeom prst="rect">
            <a:avLst/>
          </a:prstGeom>
        </p:spPr>
      </p:pic>
      <p:pic>
        <p:nvPicPr>
          <p:cNvPr id="11" name="10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4572000" y="3143254"/>
            <a:ext cx="1000132" cy="1000132"/>
          </a:xfrm>
          <a:prstGeom prst="rect">
            <a:avLst/>
          </a:prstGeom>
        </p:spPr>
      </p:pic>
      <p:pic>
        <p:nvPicPr>
          <p:cNvPr id="12" name="11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3643306" y="4214842"/>
            <a:ext cx="1000114" cy="1000114"/>
          </a:xfrm>
          <a:prstGeom prst="rect">
            <a:avLst/>
          </a:prstGeom>
        </p:spPr>
      </p:pic>
      <p:pic>
        <p:nvPicPr>
          <p:cNvPr id="13" name="12 Imagen" descr="kisscc0-circle-point-spiral-abstract-art-computer-graphics-abstract-circles-spirals-prismatic-5b751bca276e19.6017843115344014821615.png"/>
          <p:cNvPicPr>
            <a:picLocks noChangeAspect="1"/>
          </p:cNvPicPr>
          <p:nvPr/>
        </p:nvPicPr>
        <p:blipFill>
          <a:blip r:embed="rId3" cstate="print">
            <a:duotone>
              <a:prstClr val="black"/>
              <a:srgbClr val="CC00CC">
                <a:tint val="45000"/>
                <a:satMod val="400000"/>
              </a:srgbClr>
            </a:duotone>
            <a:lum bright="-20000" contrast="40000"/>
          </a:blip>
          <a:stretch>
            <a:fillRect/>
          </a:stretch>
        </p:blipFill>
        <p:spPr>
          <a:xfrm>
            <a:off x="4571982" y="4214842"/>
            <a:ext cx="1000132" cy="1000132"/>
          </a:xfrm>
          <a:prstGeom prst="rect">
            <a:avLst/>
          </a:prstGeom>
        </p:spPr>
      </p:pic>
      <p:pic>
        <p:nvPicPr>
          <p:cNvPr id="14" name="13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0"/>
            <a:ext cx="1000114" cy="1000114"/>
          </a:xfrm>
          <a:prstGeom prst="rect">
            <a:avLst/>
          </a:prstGeom>
        </p:spPr>
      </p:pic>
      <p:pic>
        <p:nvPicPr>
          <p:cNvPr id="15" name="14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1071552"/>
            <a:ext cx="1000114" cy="1000114"/>
          </a:xfrm>
          <a:prstGeom prst="rect">
            <a:avLst/>
          </a:prstGeom>
        </p:spPr>
      </p:pic>
      <p:pic>
        <p:nvPicPr>
          <p:cNvPr id="16" name="15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2071702"/>
            <a:ext cx="1000114" cy="1000114"/>
          </a:xfrm>
          <a:prstGeom prst="rect">
            <a:avLst/>
          </a:prstGeom>
        </p:spPr>
      </p:pic>
      <p:pic>
        <p:nvPicPr>
          <p:cNvPr id="17" name="16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92" y="3143254"/>
            <a:ext cx="1000114" cy="1000114"/>
          </a:xfrm>
          <a:prstGeom prst="rect">
            <a:avLst/>
          </a:prstGeom>
        </p:spPr>
      </p:pic>
      <p:pic>
        <p:nvPicPr>
          <p:cNvPr id="18" name="17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643174" y="4214842"/>
            <a:ext cx="1000114" cy="1000114"/>
          </a:xfrm>
          <a:prstGeom prst="rect">
            <a:avLst/>
          </a:prstGeom>
        </p:spPr>
      </p:pic>
      <p:pic>
        <p:nvPicPr>
          <p:cNvPr id="19" name="18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0"/>
            <a:ext cx="1000132" cy="1000132"/>
          </a:xfrm>
          <a:prstGeom prst="rect">
            <a:avLst/>
          </a:prstGeom>
        </p:spPr>
      </p:pic>
      <p:pic>
        <p:nvPicPr>
          <p:cNvPr id="20" name="19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1071552"/>
            <a:ext cx="1000132" cy="1000132"/>
          </a:xfrm>
          <a:prstGeom prst="rect">
            <a:avLst/>
          </a:prstGeom>
        </p:spPr>
      </p:pic>
      <p:pic>
        <p:nvPicPr>
          <p:cNvPr id="21" name="20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2071702"/>
            <a:ext cx="1000132" cy="1000132"/>
          </a:xfrm>
          <a:prstGeom prst="rect">
            <a:avLst/>
          </a:prstGeom>
        </p:spPr>
      </p:pic>
      <p:pic>
        <p:nvPicPr>
          <p:cNvPr id="22" name="21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50" y="3143254"/>
            <a:ext cx="1000132" cy="1000132"/>
          </a:xfrm>
          <a:prstGeom prst="rect">
            <a:avLst/>
          </a:prstGeom>
        </p:spPr>
      </p:pic>
      <p:pic>
        <p:nvPicPr>
          <p:cNvPr id="23" name="22 Imagen" descr="kisscc0-circle-point-spiral-abstract-art-computer-graphics-abstract-circles-spirals-prismatic-5b751bca276e19.601784311534401482161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572132" y="4214842"/>
            <a:ext cx="1000132" cy="1000132"/>
          </a:xfrm>
          <a:prstGeom prst="rect">
            <a:avLst/>
          </a:prstGeom>
        </p:spPr>
      </p:pic>
      <p:sp>
        <p:nvSpPr>
          <p:cNvPr id="24" name="23 Rectángulo"/>
          <p:cNvSpPr/>
          <p:nvPr/>
        </p:nvSpPr>
        <p:spPr>
          <a:xfrm>
            <a:off x="-571536" y="-428646"/>
            <a:ext cx="10572824" cy="6072230"/>
          </a:xfrm>
          <a:prstGeom prst="rect">
            <a:avLst/>
          </a:prstGeom>
          <a:blipFill>
            <a:blip r:embed="rId4"/>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4"/>
                                        </p:tgtEl>
                                        <p:attrNameLst>
                                          <p:attrName>style.visibility</p:attrName>
                                        </p:attrNameLst>
                                      </p:cBhvr>
                                      <p:to>
                                        <p:strVal val="hidden"/>
                                      </p:to>
                                    </p:set>
                                  </p:childTnLst>
                                </p:cTn>
                              </p:par>
                              <p:par>
                                <p:cTn id="7" presetID="2" presetClass="entr" presetSubtype="3"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0-#ppt_h/2"/>
                                          </p:val>
                                        </p:tav>
                                        <p:tav tm="100000">
                                          <p:val>
                                            <p:strVal val="#ppt_y"/>
                                          </p:val>
                                        </p:tav>
                                      </p:tavLst>
                                    </p:anim>
                                  </p:childTnLst>
                                </p:cTn>
                              </p:par>
                              <p:par>
                                <p:cTn id="11" presetID="2" presetClass="entr" presetSubtype="3"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1+#ppt_w/2"/>
                                          </p:val>
                                        </p:tav>
                                        <p:tav tm="100000">
                                          <p:val>
                                            <p:strVal val="#ppt_x"/>
                                          </p:val>
                                        </p:tav>
                                      </p:tavLst>
                                    </p:anim>
                                    <p:anim calcmode="lin" valueType="num">
                                      <p:cBhvr additive="base">
                                        <p:cTn id="14" dur="2000" fill="hold"/>
                                        <p:tgtEl>
                                          <p:spTgt spid="6"/>
                                        </p:tgtEl>
                                        <p:attrNameLst>
                                          <p:attrName>ppt_y</p:attrName>
                                        </p:attrNameLst>
                                      </p:cBhvr>
                                      <p:tavLst>
                                        <p:tav tm="0">
                                          <p:val>
                                            <p:strVal val="0-#ppt_h/2"/>
                                          </p:val>
                                        </p:tav>
                                        <p:tav tm="100000">
                                          <p:val>
                                            <p:strVal val="#ppt_y"/>
                                          </p:val>
                                        </p:tav>
                                      </p:tavLst>
                                    </p:anim>
                                  </p:childTnLst>
                                </p:cTn>
                              </p:par>
                              <p:par>
                                <p:cTn id="15" presetID="2" presetClass="entr" presetSubtype="3" fill="hold"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1+#ppt_w/2"/>
                                          </p:val>
                                        </p:tav>
                                        <p:tav tm="100000">
                                          <p:val>
                                            <p:strVal val="#ppt_x"/>
                                          </p:val>
                                        </p:tav>
                                      </p:tavLst>
                                    </p:anim>
                                    <p:anim calcmode="lin" valueType="num">
                                      <p:cBhvr additive="base">
                                        <p:cTn id="18" dur="2000" fill="hold"/>
                                        <p:tgtEl>
                                          <p:spTgt spid="8"/>
                                        </p:tgtEl>
                                        <p:attrNameLst>
                                          <p:attrName>ppt_y</p:attrName>
                                        </p:attrNameLst>
                                      </p:cBhvr>
                                      <p:tavLst>
                                        <p:tav tm="0">
                                          <p:val>
                                            <p:strVal val="0-#ppt_h/2"/>
                                          </p:val>
                                        </p:tav>
                                        <p:tav tm="100000">
                                          <p:val>
                                            <p:strVal val="#ppt_y"/>
                                          </p:val>
                                        </p:tav>
                                      </p:tavLst>
                                    </p:anim>
                                  </p:childTnLst>
                                </p:cTn>
                              </p:par>
                              <p:par>
                                <p:cTn id="19" presetID="2" presetClass="entr" presetSubtype="3" fill="hold"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1+#ppt_w/2"/>
                                          </p:val>
                                        </p:tav>
                                        <p:tav tm="100000">
                                          <p:val>
                                            <p:strVal val="#ppt_x"/>
                                          </p:val>
                                        </p:tav>
                                      </p:tavLst>
                                    </p:anim>
                                    <p:anim calcmode="lin" valueType="num">
                                      <p:cBhvr additive="base">
                                        <p:cTn id="22" dur="2000" fill="hold"/>
                                        <p:tgtEl>
                                          <p:spTgt spid="10"/>
                                        </p:tgtEl>
                                        <p:attrNameLst>
                                          <p:attrName>ppt_y</p:attrName>
                                        </p:attrNameLst>
                                      </p:cBhvr>
                                      <p:tavLst>
                                        <p:tav tm="0">
                                          <p:val>
                                            <p:strVal val="0-#ppt_h/2"/>
                                          </p:val>
                                        </p:tav>
                                        <p:tav tm="100000">
                                          <p:val>
                                            <p:strVal val="#ppt_y"/>
                                          </p:val>
                                        </p:tav>
                                      </p:tavLst>
                                    </p:anim>
                                  </p:childTnLst>
                                </p:cTn>
                              </p:par>
                              <p:par>
                                <p:cTn id="23" presetID="2" presetClass="entr" presetSubtype="3" fill="hold"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1+#ppt_w/2"/>
                                          </p:val>
                                        </p:tav>
                                        <p:tav tm="100000">
                                          <p:val>
                                            <p:strVal val="#ppt_x"/>
                                          </p:val>
                                        </p:tav>
                                      </p:tavLst>
                                    </p:anim>
                                    <p:anim calcmode="lin" valueType="num">
                                      <p:cBhvr additive="base">
                                        <p:cTn id="26" dur="2000" fill="hold"/>
                                        <p:tgtEl>
                                          <p:spTgt spid="12"/>
                                        </p:tgtEl>
                                        <p:attrNameLst>
                                          <p:attrName>ppt_y</p:attrName>
                                        </p:attrNameLst>
                                      </p:cBhvr>
                                      <p:tavLst>
                                        <p:tav tm="0">
                                          <p:val>
                                            <p:strVal val="0-#ppt_h/2"/>
                                          </p:val>
                                        </p:tav>
                                        <p:tav tm="100000">
                                          <p:val>
                                            <p:strVal val="#ppt_y"/>
                                          </p:val>
                                        </p:tav>
                                      </p:tavLst>
                                    </p:anim>
                                  </p:childTnLst>
                                </p:cTn>
                              </p:par>
                              <p:par>
                                <p:cTn id="27" presetID="2" presetClass="entr" presetSubtype="3"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1+#ppt_w/2"/>
                                          </p:val>
                                        </p:tav>
                                        <p:tav tm="100000">
                                          <p:val>
                                            <p:strVal val="#ppt_x"/>
                                          </p:val>
                                        </p:tav>
                                      </p:tavLst>
                                    </p:anim>
                                    <p:anim calcmode="lin" valueType="num">
                                      <p:cBhvr additive="base">
                                        <p:cTn id="30" dur="2000" fill="hold"/>
                                        <p:tgtEl>
                                          <p:spTgt spid="14"/>
                                        </p:tgtEl>
                                        <p:attrNameLst>
                                          <p:attrName>ppt_y</p:attrName>
                                        </p:attrNameLst>
                                      </p:cBhvr>
                                      <p:tavLst>
                                        <p:tav tm="0">
                                          <p:val>
                                            <p:strVal val="0-#ppt_h/2"/>
                                          </p:val>
                                        </p:tav>
                                        <p:tav tm="100000">
                                          <p:val>
                                            <p:strVal val="#ppt_y"/>
                                          </p:val>
                                        </p:tav>
                                      </p:tavLst>
                                    </p:anim>
                                  </p:childTnLst>
                                </p:cTn>
                              </p:par>
                              <p:par>
                                <p:cTn id="31" presetID="2" presetClass="entr" presetSubtype="3" fill="hold" nodeType="withEffect">
                                  <p:stCondLst>
                                    <p:cond delay="0"/>
                                  </p:stCondLst>
                                  <p:childTnLst>
                                    <p:set>
                                      <p:cBhvr>
                                        <p:cTn id="32" dur="1" fill="hold">
                                          <p:stCondLst>
                                            <p:cond delay="0"/>
                                          </p:stCondLst>
                                        </p:cTn>
                                        <p:tgtEl>
                                          <p:spTgt spid="15"/>
                                        </p:tgtEl>
                                        <p:attrNameLst>
                                          <p:attrName>style.visibility</p:attrName>
                                        </p:attrNameLst>
                                      </p:cBhvr>
                                      <p:to>
                                        <p:strVal val="visible"/>
                                      </p:to>
                                    </p:set>
                                    <p:anim calcmode="lin" valueType="num">
                                      <p:cBhvr additive="base">
                                        <p:cTn id="33" dur="2000" fill="hold"/>
                                        <p:tgtEl>
                                          <p:spTgt spid="15"/>
                                        </p:tgtEl>
                                        <p:attrNameLst>
                                          <p:attrName>ppt_x</p:attrName>
                                        </p:attrNameLst>
                                      </p:cBhvr>
                                      <p:tavLst>
                                        <p:tav tm="0">
                                          <p:val>
                                            <p:strVal val="1+#ppt_w/2"/>
                                          </p:val>
                                        </p:tav>
                                        <p:tav tm="100000">
                                          <p:val>
                                            <p:strVal val="#ppt_x"/>
                                          </p:val>
                                        </p:tav>
                                      </p:tavLst>
                                    </p:anim>
                                    <p:anim calcmode="lin" valueType="num">
                                      <p:cBhvr additive="base">
                                        <p:cTn id="34" dur="2000" fill="hold"/>
                                        <p:tgtEl>
                                          <p:spTgt spid="15"/>
                                        </p:tgtEl>
                                        <p:attrNameLst>
                                          <p:attrName>ppt_y</p:attrName>
                                        </p:attrNameLst>
                                      </p:cBhvr>
                                      <p:tavLst>
                                        <p:tav tm="0">
                                          <p:val>
                                            <p:strVal val="0-#ppt_h/2"/>
                                          </p:val>
                                        </p:tav>
                                        <p:tav tm="100000">
                                          <p:val>
                                            <p:strVal val="#ppt_y"/>
                                          </p:val>
                                        </p:tav>
                                      </p:tavLst>
                                    </p:anim>
                                  </p:childTnLst>
                                </p:cTn>
                              </p:par>
                              <p:par>
                                <p:cTn id="35" presetID="2" presetClass="entr" presetSubtype="3" fill="hold" nodeType="withEffect">
                                  <p:stCondLst>
                                    <p:cond delay="0"/>
                                  </p:stCondLst>
                                  <p:childTnLst>
                                    <p:set>
                                      <p:cBhvr>
                                        <p:cTn id="36" dur="1" fill="hold">
                                          <p:stCondLst>
                                            <p:cond delay="0"/>
                                          </p:stCondLst>
                                        </p:cTn>
                                        <p:tgtEl>
                                          <p:spTgt spid="16"/>
                                        </p:tgtEl>
                                        <p:attrNameLst>
                                          <p:attrName>style.visibility</p:attrName>
                                        </p:attrNameLst>
                                      </p:cBhvr>
                                      <p:to>
                                        <p:strVal val="visible"/>
                                      </p:to>
                                    </p:set>
                                    <p:anim calcmode="lin" valueType="num">
                                      <p:cBhvr additive="base">
                                        <p:cTn id="37" dur="2000" fill="hold"/>
                                        <p:tgtEl>
                                          <p:spTgt spid="16"/>
                                        </p:tgtEl>
                                        <p:attrNameLst>
                                          <p:attrName>ppt_x</p:attrName>
                                        </p:attrNameLst>
                                      </p:cBhvr>
                                      <p:tavLst>
                                        <p:tav tm="0">
                                          <p:val>
                                            <p:strVal val="1+#ppt_w/2"/>
                                          </p:val>
                                        </p:tav>
                                        <p:tav tm="100000">
                                          <p:val>
                                            <p:strVal val="#ppt_x"/>
                                          </p:val>
                                        </p:tav>
                                      </p:tavLst>
                                    </p:anim>
                                    <p:anim calcmode="lin" valueType="num">
                                      <p:cBhvr additive="base">
                                        <p:cTn id="38" dur="2000" fill="hold"/>
                                        <p:tgtEl>
                                          <p:spTgt spid="16"/>
                                        </p:tgtEl>
                                        <p:attrNameLst>
                                          <p:attrName>ppt_y</p:attrName>
                                        </p:attrNameLst>
                                      </p:cBhvr>
                                      <p:tavLst>
                                        <p:tav tm="0">
                                          <p:val>
                                            <p:strVal val="0-#ppt_h/2"/>
                                          </p:val>
                                        </p:tav>
                                        <p:tav tm="100000">
                                          <p:val>
                                            <p:strVal val="#ppt_y"/>
                                          </p:val>
                                        </p:tav>
                                      </p:tavLst>
                                    </p:anim>
                                  </p:childTnLst>
                                </p:cTn>
                              </p:par>
                              <p:par>
                                <p:cTn id="39" presetID="2" presetClass="entr" presetSubtype="3" fill="hold"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additive="base">
                                        <p:cTn id="41" dur="2000" fill="hold"/>
                                        <p:tgtEl>
                                          <p:spTgt spid="17"/>
                                        </p:tgtEl>
                                        <p:attrNameLst>
                                          <p:attrName>ppt_x</p:attrName>
                                        </p:attrNameLst>
                                      </p:cBhvr>
                                      <p:tavLst>
                                        <p:tav tm="0">
                                          <p:val>
                                            <p:strVal val="1+#ppt_w/2"/>
                                          </p:val>
                                        </p:tav>
                                        <p:tav tm="100000">
                                          <p:val>
                                            <p:strVal val="#ppt_x"/>
                                          </p:val>
                                        </p:tav>
                                      </p:tavLst>
                                    </p:anim>
                                    <p:anim calcmode="lin" valueType="num">
                                      <p:cBhvr additive="base">
                                        <p:cTn id="42" dur="2000" fill="hold"/>
                                        <p:tgtEl>
                                          <p:spTgt spid="17"/>
                                        </p:tgtEl>
                                        <p:attrNameLst>
                                          <p:attrName>ppt_y</p:attrName>
                                        </p:attrNameLst>
                                      </p:cBhvr>
                                      <p:tavLst>
                                        <p:tav tm="0">
                                          <p:val>
                                            <p:strVal val="0-#ppt_h/2"/>
                                          </p:val>
                                        </p:tav>
                                        <p:tav tm="100000">
                                          <p:val>
                                            <p:strVal val="#ppt_y"/>
                                          </p:val>
                                        </p:tav>
                                      </p:tavLst>
                                    </p:anim>
                                  </p:childTnLst>
                                </p:cTn>
                              </p:par>
                              <p:par>
                                <p:cTn id="43" presetID="2" presetClass="entr" presetSubtype="3"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5"/>
                                        </p:tgtEl>
                                        <p:attrNameLst>
                                          <p:attrName>style.visibility</p:attrName>
                                        </p:attrNameLst>
                                      </p:cBhvr>
                                      <p:to>
                                        <p:strVal val="visible"/>
                                      </p:to>
                                    </p:set>
                                    <p:anim calcmode="lin" valueType="num">
                                      <p:cBhvr additive="base">
                                        <p:cTn id="49" dur="2000" fill="hold"/>
                                        <p:tgtEl>
                                          <p:spTgt spid="5"/>
                                        </p:tgtEl>
                                        <p:attrNameLst>
                                          <p:attrName>ppt_x</p:attrName>
                                        </p:attrNameLst>
                                      </p:cBhvr>
                                      <p:tavLst>
                                        <p:tav tm="0">
                                          <p:val>
                                            <p:strVal val="0-#ppt_w/2"/>
                                          </p:val>
                                        </p:tav>
                                        <p:tav tm="100000">
                                          <p:val>
                                            <p:strVal val="#ppt_x"/>
                                          </p:val>
                                        </p:tav>
                                      </p:tavLst>
                                    </p:anim>
                                    <p:anim calcmode="lin" valueType="num">
                                      <p:cBhvr additive="base">
                                        <p:cTn id="50" dur="2000" fill="hold"/>
                                        <p:tgtEl>
                                          <p:spTgt spid="5"/>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2000" fill="hold"/>
                                        <p:tgtEl>
                                          <p:spTgt spid="7"/>
                                        </p:tgtEl>
                                        <p:attrNameLst>
                                          <p:attrName>ppt_x</p:attrName>
                                        </p:attrNameLst>
                                      </p:cBhvr>
                                      <p:tavLst>
                                        <p:tav tm="0">
                                          <p:val>
                                            <p:strVal val="0-#ppt_w/2"/>
                                          </p:val>
                                        </p:tav>
                                        <p:tav tm="100000">
                                          <p:val>
                                            <p:strVal val="#ppt_x"/>
                                          </p:val>
                                        </p:tav>
                                      </p:tavLst>
                                    </p:anim>
                                    <p:anim calcmode="lin" valueType="num">
                                      <p:cBhvr additive="base">
                                        <p:cTn id="54" dur="2000" fill="hold"/>
                                        <p:tgtEl>
                                          <p:spTgt spid="7"/>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2000" fill="hold"/>
                                        <p:tgtEl>
                                          <p:spTgt spid="9"/>
                                        </p:tgtEl>
                                        <p:attrNameLst>
                                          <p:attrName>ppt_x</p:attrName>
                                        </p:attrNameLst>
                                      </p:cBhvr>
                                      <p:tavLst>
                                        <p:tav tm="0">
                                          <p:val>
                                            <p:strVal val="0-#ppt_w/2"/>
                                          </p:val>
                                        </p:tav>
                                        <p:tav tm="100000">
                                          <p:val>
                                            <p:strVal val="#ppt_x"/>
                                          </p:val>
                                        </p:tav>
                                      </p:tavLst>
                                    </p:anim>
                                    <p:anim calcmode="lin" valueType="num">
                                      <p:cBhvr additive="base">
                                        <p:cTn id="58" dur="2000" fill="hold"/>
                                        <p:tgtEl>
                                          <p:spTgt spid="9"/>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11"/>
                                        </p:tgtEl>
                                        <p:attrNameLst>
                                          <p:attrName>style.visibility</p:attrName>
                                        </p:attrNameLst>
                                      </p:cBhvr>
                                      <p:to>
                                        <p:strVal val="visible"/>
                                      </p:to>
                                    </p:set>
                                    <p:anim calcmode="lin" valueType="num">
                                      <p:cBhvr additive="base">
                                        <p:cTn id="61" dur="2000" fill="hold"/>
                                        <p:tgtEl>
                                          <p:spTgt spid="11"/>
                                        </p:tgtEl>
                                        <p:attrNameLst>
                                          <p:attrName>ppt_x</p:attrName>
                                        </p:attrNameLst>
                                      </p:cBhvr>
                                      <p:tavLst>
                                        <p:tav tm="0">
                                          <p:val>
                                            <p:strVal val="0-#ppt_w/2"/>
                                          </p:val>
                                        </p:tav>
                                        <p:tav tm="100000">
                                          <p:val>
                                            <p:strVal val="#ppt_x"/>
                                          </p:val>
                                        </p:tav>
                                      </p:tavLst>
                                    </p:anim>
                                    <p:anim calcmode="lin" valueType="num">
                                      <p:cBhvr additive="base">
                                        <p:cTn id="62" dur="2000" fill="hold"/>
                                        <p:tgtEl>
                                          <p:spTgt spid="11"/>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0-#ppt_h/2"/>
                                          </p:val>
                                        </p:tav>
                                        <p:tav tm="100000">
                                          <p:val>
                                            <p:strVal val="#ppt_y"/>
                                          </p:val>
                                        </p:tav>
                                      </p:tavLst>
                                    </p:anim>
                                  </p:childTnLst>
                                </p:cTn>
                              </p:par>
                              <p:par>
                                <p:cTn id="67" presetID="2" presetClass="entr" presetSubtype="9" fill="hold" nodeType="withEffect">
                                  <p:stCondLst>
                                    <p:cond delay="0"/>
                                  </p:stCondLst>
                                  <p:childTnLst>
                                    <p:set>
                                      <p:cBhvr>
                                        <p:cTn id="68" dur="1" fill="hold">
                                          <p:stCondLst>
                                            <p:cond delay="0"/>
                                          </p:stCondLst>
                                        </p:cTn>
                                        <p:tgtEl>
                                          <p:spTgt spid="19"/>
                                        </p:tgtEl>
                                        <p:attrNameLst>
                                          <p:attrName>style.visibility</p:attrName>
                                        </p:attrNameLst>
                                      </p:cBhvr>
                                      <p:to>
                                        <p:strVal val="visible"/>
                                      </p:to>
                                    </p:set>
                                    <p:anim calcmode="lin" valueType="num">
                                      <p:cBhvr additive="base">
                                        <p:cTn id="69" dur="2000" fill="hold"/>
                                        <p:tgtEl>
                                          <p:spTgt spid="19"/>
                                        </p:tgtEl>
                                        <p:attrNameLst>
                                          <p:attrName>ppt_x</p:attrName>
                                        </p:attrNameLst>
                                      </p:cBhvr>
                                      <p:tavLst>
                                        <p:tav tm="0">
                                          <p:val>
                                            <p:strVal val="0-#ppt_w/2"/>
                                          </p:val>
                                        </p:tav>
                                        <p:tav tm="100000">
                                          <p:val>
                                            <p:strVal val="#ppt_x"/>
                                          </p:val>
                                        </p:tav>
                                      </p:tavLst>
                                    </p:anim>
                                    <p:anim calcmode="lin" valueType="num">
                                      <p:cBhvr additive="base">
                                        <p:cTn id="70" dur="2000" fill="hold"/>
                                        <p:tgtEl>
                                          <p:spTgt spid="19"/>
                                        </p:tgtEl>
                                        <p:attrNameLst>
                                          <p:attrName>ppt_y</p:attrName>
                                        </p:attrNameLst>
                                      </p:cBhvr>
                                      <p:tavLst>
                                        <p:tav tm="0">
                                          <p:val>
                                            <p:strVal val="0-#ppt_h/2"/>
                                          </p:val>
                                        </p:tav>
                                        <p:tav tm="100000">
                                          <p:val>
                                            <p:strVal val="#ppt_y"/>
                                          </p:val>
                                        </p:tav>
                                      </p:tavLst>
                                    </p:anim>
                                  </p:childTnLst>
                                </p:cTn>
                              </p:par>
                              <p:par>
                                <p:cTn id="71" presetID="2" presetClass="entr" presetSubtype="9" fill="hold" nodeType="withEffect">
                                  <p:stCondLst>
                                    <p:cond delay="0"/>
                                  </p:stCondLst>
                                  <p:childTnLst>
                                    <p:set>
                                      <p:cBhvr>
                                        <p:cTn id="72" dur="1" fill="hold">
                                          <p:stCondLst>
                                            <p:cond delay="0"/>
                                          </p:stCondLst>
                                        </p:cTn>
                                        <p:tgtEl>
                                          <p:spTgt spid="20"/>
                                        </p:tgtEl>
                                        <p:attrNameLst>
                                          <p:attrName>style.visibility</p:attrName>
                                        </p:attrNameLst>
                                      </p:cBhvr>
                                      <p:to>
                                        <p:strVal val="visible"/>
                                      </p:to>
                                    </p:set>
                                    <p:anim calcmode="lin" valueType="num">
                                      <p:cBhvr additive="base">
                                        <p:cTn id="73" dur="2000" fill="hold"/>
                                        <p:tgtEl>
                                          <p:spTgt spid="20"/>
                                        </p:tgtEl>
                                        <p:attrNameLst>
                                          <p:attrName>ppt_x</p:attrName>
                                        </p:attrNameLst>
                                      </p:cBhvr>
                                      <p:tavLst>
                                        <p:tav tm="0">
                                          <p:val>
                                            <p:strVal val="0-#ppt_w/2"/>
                                          </p:val>
                                        </p:tav>
                                        <p:tav tm="100000">
                                          <p:val>
                                            <p:strVal val="#ppt_x"/>
                                          </p:val>
                                        </p:tav>
                                      </p:tavLst>
                                    </p:anim>
                                    <p:anim calcmode="lin" valueType="num">
                                      <p:cBhvr additive="base">
                                        <p:cTn id="74" dur="2000" fill="hold"/>
                                        <p:tgtEl>
                                          <p:spTgt spid="20"/>
                                        </p:tgtEl>
                                        <p:attrNameLst>
                                          <p:attrName>ppt_y</p:attrName>
                                        </p:attrNameLst>
                                      </p:cBhvr>
                                      <p:tavLst>
                                        <p:tav tm="0">
                                          <p:val>
                                            <p:strVal val="0-#ppt_h/2"/>
                                          </p:val>
                                        </p:tav>
                                        <p:tav tm="100000">
                                          <p:val>
                                            <p:strVal val="#ppt_y"/>
                                          </p:val>
                                        </p:tav>
                                      </p:tavLst>
                                    </p:anim>
                                  </p:childTnLst>
                                </p:cTn>
                              </p:par>
                              <p:par>
                                <p:cTn id="75" presetID="2" presetClass="entr" presetSubtype="9" fill="hold" nodeType="withEffect">
                                  <p:stCondLst>
                                    <p:cond delay="0"/>
                                  </p:stCondLst>
                                  <p:childTnLst>
                                    <p:set>
                                      <p:cBhvr>
                                        <p:cTn id="76" dur="1" fill="hold">
                                          <p:stCondLst>
                                            <p:cond delay="0"/>
                                          </p:stCondLst>
                                        </p:cTn>
                                        <p:tgtEl>
                                          <p:spTgt spid="21"/>
                                        </p:tgtEl>
                                        <p:attrNameLst>
                                          <p:attrName>style.visibility</p:attrName>
                                        </p:attrNameLst>
                                      </p:cBhvr>
                                      <p:to>
                                        <p:strVal val="visible"/>
                                      </p:to>
                                    </p:set>
                                    <p:anim calcmode="lin" valueType="num">
                                      <p:cBhvr additive="base">
                                        <p:cTn id="77" dur="2000" fill="hold"/>
                                        <p:tgtEl>
                                          <p:spTgt spid="21"/>
                                        </p:tgtEl>
                                        <p:attrNameLst>
                                          <p:attrName>ppt_x</p:attrName>
                                        </p:attrNameLst>
                                      </p:cBhvr>
                                      <p:tavLst>
                                        <p:tav tm="0">
                                          <p:val>
                                            <p:strVal val="0-#ppt_w/2"/>
                                          </p:val>
                                        </p:tav>
                                        <p:tav tm="100000">
                                          <p:val>
                                            <p:strVal val="#ppt_x"/>
                                          </p:val>
                                        </p:tav>
                                      </p:tavLst>
                                    </p:anim>
                                    <p:anim calcmode="lin" valueType="num">
                                      <p:cBhvr additive="base">
                                        <p:cTn id="78" dur="2000" fill="hold"/>
                                        <p:tgtEl>
                                          <p:spTgt spid="21"/>
                                        </p:tgtEl>
                                        <p:attrNameLst>
                                          <p:attrName>ppt_y</p:attrName>
                                        </p:attrNameLst>
                                      </p:cBhvr>
                                      <p:tavLst>
                                        <p:tav tm="0">
                                          <p:val>
                                            <p:strVal val="0-#ppt_h/2"/>
                                          </p:val>
                                        </p:tav>
                                        <p:tav tm="100000">
                                          <p:val>
                                            <p:strVal val="#ppt_y"/>
                                          </p:val>
                                        </p:tav>
                                      </p:tavLst>
                                    </p:anim>
                                  </p:childTnLst>
                                </p:cTn>
                              </p:par>
                              <p:par>
                                <p:cTn id="79" presetID="2" presetClass="entr" presetSubtype="9" fill="hold" nodeType="withEffect">
                                  <p:stCondLst>
                                    <p:cond delay="0"/>
                                  </p:stCondLst>
                                  <p:childTnLst>
                                    <p:set>
                                      <p:cBhvr>
                                        <p:cTn id="80" dur="1" fill="hold">
                                          <p:stCondLst>
                                            <p:cond delay="0"/>
                                          </p:stCondLst>
                                        </p:cTn>
                                        <p:tgtEl>
                                          <p:spTgt spid="22"/>
                                        </p:tgtEl>
                                        <p:attrNameLst>
                                          <p:attrName>style.visibility</p:attrName>
                                        </p:attrNameLst>
                                      </p:cBhvr>
                                      <p:to>
                                        <p:strVal val="visible"/>
                                      </p:to>
                                    </p:set>
                                    <p:anim calcmode="lin" valueType="num">
                                      <p:cBhvr additive="base">
                                        <p:cTn id="81" dur="2000" fill="hold"/>
                                        <p:tgtEl>
                                          <p:spTgt spid="22"/>
                                        </p:tgtEl>
                                        <p:attrNameLst>
                                          <p:attrName>ppt_x</p:attrName>
                                        </p:attrNameLst>
                                      </p:cBhvr>
                                      <p:tavLst>
                                        <p:tav tm="0">
                                          <p:val>
                                            <p:strVal val="0-#ppt_w/2"/>
                                          </p:val>
                                        </p:tav>
                                        <p:tav tm="100000">
                                          <p:val>
                                            <p:strVal val="#ppt_x"/>
                                          </p:val>
                                        </p:tav>
                                      </p:tavLst>
                                    </p:anim>
                                    <p:anim calcmode="lin" valueType="num">
                                      <p:cBhvr additive="base">
                                        <p:cTn id="82" dur="2000" fill="hold"/>
                                        <p:tgtEl>
                                          <p:spTgt spid="22"/>
                                        </p:tgtEl>
                                        <p:attrNameLst>
                                          <p:attrName>ppt_y</p:attrName>
                                        </p:attrNameLst>
                                      </p:cBhvr>
                                      <p:tavLst>
                                        <p:tav tm="0">
                                          <p:val>
                                            <p:strVal val="0-#ppt_h/2"/>
                                          </p:val>
                                        </p:tav>
                                        <p:tav tm="100000">
                                          <p:val>
                                            <p:strVal val="#ppt_y"/>
                                          </p:val>
                                        </p:tav>
                                      </p:tavLst>
                                    </p:anim>
                                  </p:childTnLst>
                                </p:cTn>
                              </p:par>
                              <p:par>
                                <p:cTn id="83" presetID="2" presetClass="entr" presetSubtype="9"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 calcmode="lin" valueType="num">
                                      <p:cBhvr additive="base">
                                        <p:cTn id="85" dur="2000" fill="hold"/>
                                        <p:tgtEl>
                                          <p:spTgt spid="23"/>
                                        </p:tgtEl>
                                        <p:attrNameLst>
                                          <p:attrName>ppt_x</p:attrName>
                                        </p:attrNameLst>
                                      </p:cBhvr>
                                      <p:tavLst>
                                        <p:tav tm="0">
                                          <p:val>
                                            <p:strVal val="0-#ppt_w/2"/>
                                          </p:val>
                                        </p:tav>
                                        <p:tav tm="100000">
                                          <p:val>
                                            <p:strVal val="#ppt_x"/>
                                          </p:val>
                                        </p:tav>
                                      </p:tavLst>
                                    </p:anim>
                                    <p:anim calcmode="lin" valueType="num">
                                      <p:cBhvr additive="base">
                                        <p:cTn id="86" dur="2000" fill="hold"/>
                                        <p:tgtEl>
                                          <p:spTgt spid="23"/>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9"/>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11"/>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13"/>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19"/>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20"/>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21"/>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22"/>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23"/>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4"/>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6"/>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8"/>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10"/>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12"/>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4"/>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5"/>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6"/>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8"/>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4"/>
                                        </p:tgtEl>
                                        <p:attrNameLst>
                                          <p:attrName>ppt_x</p:attrName>
                                        </p:attrNameLst>
                                      </p:cBhvr>
                                      <p:tavLst>
                                        <p:tav tm="0">
                                          <p:val>
                                            <p:strVal val="ppt_x"/>
                                          </p:val>
                                        </p:tav>
                                        <p:tav tm="100000">
                                          <p:val>
                                            <p:strVal val="1+ppt_w/2"/>
                                          </p:val>
                                        </p:tav>
                                      </p:tavLst>
                                    </p:anim>
                                    <p:anim calcmode="lin" valueType="num">
                                      <p:cBhvr additive="base">
                                        <p:cTn id="130" dur="2000"/>
                                        <p:tgtEl>
                                          <p:spTgt spid="4"/>
                                        </p:tgtEl>
                                        <p:attrNameLst>
                                          <p:attrName>ppt_y</p:attrName>
                                        </p:attrNameLst>
                                      </p:cBhvr>
                                      <p:tavLst>
                                        <p:tav tm="0">
                                          <p:val>
                                            <p:strVal val="ppt_y"/>
                                          </p:val>
                                        </p:tav>
                                        <p:tav tm="100000">
                                          <p:val>
                                            <p:strVal val="1+ppt_h/2"/>
                                          </p:val>
                                        </p:tav>
                                      </p:tavLst>
                                    </p:anim>
                                    <p:set>
                                      <p:cBhvr>
                                        <p:cTn id="131" dur="1" fill="hold">
                                          <p:stCondLst>
                                            <p:cond delay="1999"/>
                                          </p:stCondLst>
                                        </p:cTn>
                                        <p:tgtEl>
                                          <p:spTgt spid="4"/>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6"/>
                                        </p:tgtEl>
                                        <p:attrNameLst>
                                          <p:attrName>ppt_x</p:attrName>
                                        </p:attrNameLst>
                                      </p:cBhvr>
                                      <p:tavLst>
                                        <p:tav tm="0">
                                          <p:val>
                                            <p:strVal val="ppt_x"/>
                                          </p:val>
                                        </p:tav>
                                        <p:tav tm="100000">
                                          <p:val>
                                            <p:strVal val="1+ppt_w/2"/>
                                          </p:val>
                                        </p:tav>
                                      </p:tavLst>
                                    </p:anim>
                                    <p:anim calcmode="lin" valueType="num">
                                      <p:cBhvr additive="base">
                                        <p:cTn id="134" dur="2000"/>
                                        <p:tgtEl>
                                          <p:spTgt spid="6"/>
                                        </p:tgtEl>
                                        <p:attrNameLst>
                                          <p:attrName>ppt_y</p:attrName>
                                        </p:attrNameLst>
                                      </p:cBhvr>
                                      <p:tavLst>
                                        <p:tav tm="0">
                                          <p:val>
                                            <p:strVal val="ppt_y"/>
                                          </p:val>
                                        </p:tav>
                                        <p:tav tm="100000">
                                          <p:val>
                                            <p:strVal val="1+ppt_h/2"/>
                                          </p:val>
                                        </p:tav>
                                      </p:tavLst>
                                    </p:anim>
                                    <p:set>
                                      <p:cBhvr>
                                        <p:cTn id="135" dur="1" fill="hold">
                                          <p:stCondLst>
                                            <p:cond delay="1999"/>
                                          </p:stCondLst>
                                        </p:cTn>
                                        <p:tgtEl>
                                          <p:spTgt spid="6"/>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8"/>
                                        </p:tgtEl>
                                        <p:attrNameLst>
                                          <p:attrName>ppt_x</p:attrName>
                                        </p:attrNameLst>
                                      </p:cBhvr>
                                      <p:tavLst>
                                        <p:tav tm="0">
                                          <p:val>
                                            <p:strVal val="ppt_x"/>
                                          </p:val>
                                        </p:tav>
                                        <p:tav tm="100000">
                                          <p:val>
                                            <p:strVal val="1+ppt_w/2"/>
                                          </p:val>
                                        </p:tav>
                                      </p:tavLst>
                                    </p:anim>
                                    <p:anim calcmode="lin" valueType="num">
                                      <p:cBhvr additive="base">
                                        <p:cTn id="138" dur="2000"/>
                                        <p:tgtEl>
                                          <p:spTgt spid="8"/>
                                        </p:tgtEl>
                                        <p:attrNameLst>
                                          <p:attrName>ppt_y</p:attrName>
                                        </p:attrNameLst>
                                      </p:cBhvr>
                                      <p:tavLst>
                                        <p:tav tm="0">
                                          <p:val>
                                            <p:strVal val="ppt_y"/>
                                          </p:val>
                                        </p:tav>
                                        <p:tav tm="100000">
                                          <p:val>
                                            <p:strVal val="1+ppt_h/2"/>
                                          </p:val>
                                        </p:tav>
                                      </p:tavLst>
                                    </p:anim>
                                    <p:set>
                                      <p:cBhvr>
                                        <p:cTn id="139" dur="1" fill="hold">
                                          <p:stCondLst>
                                            <p:cond delay="1999"/>
                                          </p:stCondLst>
                                        </p:cTn>
                                        <p:tgtEl>
                                          <p:spTgt spid="8"/>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10"/>
                                        </p:tgtEl>
                                        <p:attrNameLst>
                                          <p:attrName>ppt_x</p:attrName>
                                        </p:attrNameLst>
                                      </p:cBhvr>
                                      <p:tavLst>
                                        <p:tav tm="0">
                                          <p:val>
                                            <p:strVal val="ppt_x"/>
                                          </p:val>
                                        </p:tav>
                                        <p:tav tm="100000">
                                          <p:val>
                                            <p:strVal val="1+ppt_w/2"/>
                                          </p:val>
                                        </p:tav>
                                      </p:tavLst>
                                    </p:anim>
                                    <p:anim calcmode="lin" valueType="num">
                                      <p:cBhvr additive="base">
                                        <p:cTn id="142" dur="2000"/>
                                        <p:tgtEl>
                                          <p:spTgt spid="10"/>
                                        </p:tgtEl>
                                        <p:attrNameLst>
                                          <p:attrName>ppt_y</p:attrName>
                                        </p:attrNameLst>
                                      </p:cBhvr>
                                      <p:tavLst>
                                        <p:tav tm="0">
                                          <p:val>
                                            <p:strVal val="ppt_y"/>
                                          </p:val>
                                        </p:tav>
                                        <p:tav tm="100000">
                                          <p:val>
                                            <p:strVal val="1+ppt_h/2"/>
                                          </p:val>
                                        </p:tav>
                                      </p:tavLst>
                                    </p:anim>
                                    <p:set>
                                      <p:cBhvr>
                                        <p:cTn id="143" dur="1" fill="hold">
                                          <p:stCondLst>
                                            <p:cond delay="1999"/>
                                          </p:stCondLst>
                                        </p:cTn>
                                        <p:tgtEl>
                                          <p:spTgt spid="1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12"/>
                                        </p:tgtEl>
                                        <p:attrNameLst>
                                          <p:attrName>ppt_x</p:attrName>
                                        </p:attrNameLst>
                                      </p:cBhvr>
                                      <p:tavLst>
                                        <p:tav tm="0">
                                          <p:val>
                                            <p:strVal val="ppt_x"/>
                                          </p:val>
                                        </p:tav>
                                        <p:tav tm="100000">
                                          <p:val>
                                            <p:strVal val="1+ppt_w/2"/>
                                          </p:val>
                                        </p:tav>
                                      </p:tavLst>
                                    </p:anim>
                                    <p:anim calcmode="lin" valueType="num">
                                      <p:cBhvr additive="base">
                                        <p:cTn id="146" dur="2000"/>
                                        <p:tgtEl>
                                          <p:spTgt spid="12"/>
                                        </p:tgtEl>
                                        <p:attrNameLst>
                                          <p:attrName>ppt_y</p:attrName>
                                        </p:attrNameLst>
                                      </p:cBhvr>
                                      <p:tavLst>
                                        <p:tav tm="0">
                                          <p:val>
                                            <p:strVal val="ppt_y"/>
                                          </p:val>
                                        </p:tav>
                                        <p:tav tm="100000">
                                          <p:val>
                                            <p:strVal val="1+ppt_h/2"/>
                                          </p:val>
                                        </p:tav>
                                      </p:tavLst>
                                    </p:anim>
                                    <p:set>
                                      <p:cBhvr>
                                        <p:cTn id="147" dur="1" fill="hold">
                                          <p:stCondLst>
                                            <p:cond delay="1999"/>
                                          </p:stCondLst>
                                        </p:cTn>
                                        <p:tgtEl>
                                          <p:spTgt spid="12"/>
                                        </p:tgtEl>
                                        <p:attrNameLst>
                                          <p:attrName>style.visibility</p:attrName>
                                        </p:attrNameLst>
                                      </p:cBhvr>
                                      <p:to>
                                        <p:strVal val="hidden"/>
                                      </p:to>
                                    </p:set>
                                  </p:childTnLst>
                                </p:cTn>
                              </p:par>
                              <p:par>
                                <p:cTn id="148" presetID="2" presetClass="exit" presetSubtype="6" fill="hold"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1+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6" fill="hold"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6" fill="hold"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1+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6" fill="hold"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6"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1+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12" fill="hold" nodeType="withEffect">
                                  <p:stCondLst>
                                    <p:cond delay="0"/>
                                  </p:stCondLst>
                                  <p:childTnLst>
                                    <p:anim calcmode="lin" valueType="num">
                                      <p:cBhvr additive="base">
                                        <p:cTn id="169" dur="2000"/>
                                        <p:tgtEl>
                                          <p:spTgt spid="5"/>
                                        </p:tgtEl>
                                        <p:attrNameLst>
                                          <p:attrName>ppt_x</p:attrName>
                                        </p:attrNameLst>
                                      </p:cBhvr>
                                      <p:tavLst>
                                        <p:tav tm="0">
                                          <p:val>
                                            <p:strVal val="ppt_x"/>
                                          </p:val>
                                        </p:tav>
                                        <p:tav tm="100000">
                                          <p:val>
                                            <p:strVal val="0-ppt_w/2"/>
                                          </p:val>
                                        </p:tav>
                                      </p:tavLst>
                                    </p:anim>
                                    <p:anim calcmode="lin" valueType="num">
                                      <p:cBhvr additive="base">
                                        <p:cTn id="170" dur="2000"/>
                                        <p:tgtEl>
                                          <p:spTgt spid="5"/>
                                        </p:tgtEl>
                                        <p:attrNameLst>
                                          <p:attrName>ppt_y</p:attrName>
                                        </p:attrNameLst>
                                      </p:cBhvr>
                                      <p:tavLst>
                                        <p:tav tm="0">
                                          <p:val>
                                            <p:strVal val="ppt_y"/>
                                          </p:val>
                                        </p:tav>
                                        <p:tav tm="100000">
                                          <p:val>
                                            <p:strVal val="1+ppt_h/2"/>
                                          </p:val>
                                        </p:tav>
                                      </p:tavLst>
                                    </p:anim>
                                    <p:set>
                                      <p:cBhvr>
                                        <p:cTn id="171" dur="1" fill="hold">
                                          <p:stCondLst>
                                            <p:cond delay="1999"/>
                                          </p:stCondLst>
                                        </p:cTn>
                                        <p:tgtEl>
                                          <p:spTgt spid="5"/>
                                        </p:tgtEl>
                                        <p:attrNameLst>
                                          <p:attrName>style.visibility</p:attrName>
                                        </p:attrNameLst>
                                      </p:cBhvr>
                                      <p:to>
                                        <p:strVal val="hidden"/>
                                      </p:to>
                                    </p:set>
                                  </p:childTnLst>
                                </p:cTn>
                              </p:par>
                              <p:par>
                                <p:cTn id="172" presetID="2" presetClass="exit" presetSubtype="12" fill="hold" nodeType="withEffect">
                                  <p:stCondLst>
                                    <p:cond delay="0"/>
                                  </p:stCondLst>
                                  <p:childTnLst>
                                    <p:anim calcmode="lin" valueType="num">
                                      <p:cBhvr additive="base">
                                        <p:cTn id="173" dur="2000"/>
                                        <p:tgtEl>
                                          <p:spTgt spid="7"/>
                                        </p:tgtEl>
                                        <p:attrNameLst>
                                          <p:attrName>ppt_x</p:attrName>
                                        </p:attrNameLst>
                                      </p:cBhvr>
                                      <p:tavLst>
                                        <p:tav tm="0">
                                          <p:val>
                                            <p:strVal val="ppt_x"/>
                                          </p:val>
                                        </p:tav>
                                        <p:tav tm="100000">
                                          <p:val>
                                            <p:strVal val="0-ppt_w/2"/>
                                          </p:val>
                                        </p:tav>
                                      </p:tavLst>
                                    </p:anim>
                                    <p:anim calcmode="lin" valueType="num">
                                      <p:cBhvr additive="base">
                                        <p:cTn id="174" dur="2000"/>
                                        <p:tgtEl>
                                          <p:spTgt spid="7"/>
                                        </p:tgtEl>
                                        <p:attrNameLst>
                                          <p:attrName>ppt_y</p:attrName>
                                        </p:attrNameLst>
                                      </p:cBhvr>
                                      <p:tavLst>
                                        <p:tav tm="0">
                                          <p:val>
                                            <p:strVal val="ppt_y"/>
                                          </p:val>
                                        </p:tav>
                                        <p:tav tm="100000">
                                          <p:val>
                                            <p:strVal val="1+ppt_h/2"/>
                                          </p:val>
                                        </p:tav>
                                      </p:tavLst>
                                    </p:anim>
                                    <p:set>
                                      <p:cBhvr>
                                        <p:cTn id="175" dur="1" fill="hold">
                                          <p:stCondLst>
                                            <p:cond delay="1999"/>
                                          </p:stCondLst>
                                        </p:cTn>
                                        <p:tgtEl>
                                          <p:spTgt spid="7"/>
                                        </p:tgtEl>
                                        <p:attrNameLst>
                                          <p:attrName>style.visibility</p:attrName>
                                        </p:attrNameLst>
                                      </p:cBhvr>
                                      <p:to>
                                        <p:strVal val="hidden"/>
                                      </p:to>
                                    </p:set>
                                  </p:childTnLst>
                                </p:cTn>
                              </p:par>
                              <p:par>
                                <p:cTn id="176" presetID="2" presetClass="exit" presetSubtype="12" fill="hold" nodeType="withEffect">
                                  <p:stCondLst>
                                    <p:cond delay="0"/>
                                  </p:stCondLst>
                                  <p:childTnLst>
                                    <p:anim calcmode="lin" valueType="num">
                                      <p:cBhvr additive="base">
                                        <p:cTn id="177" dur="2000"/>
                                        <p:tgtEl>
                                          <p:spTgt spid="9"/>
                                        </p:tgtEl>
                                        <p:attrNameLst>
                                          <p:attrName>ppt_x</p:attrName>
                                        </p:attrNameLst>
                                      </p:cBhvr>
                                      <p:tavLst>
                                        <p:tav tm="0">
                                          <p:val>
                                            <p:strVal val="ppt_x"/>
                                          </p:val>
                                        </p:tav>
                                        <p:tav tm="100000">
                                          <p:val>
                                            <p:strVal val="0-ppt_w/2"/>
                                          </p:val>
                                        </p:tav>
                                      </p:tavLst>
                                    </p:anim>
                                    <p:anim calcmode="lin" valueType="num">
                                      <p:cBhvr additive="base">
                                        <p:cTn id="178" dur="2000"/>
                                        <p:tgtEl>
                                          <p:spTgt spid="9"/>
                                        </p:tgtEl>
                                        <p:attrNameLst>
                                          <p:attrName>ppt_y</p:attrName>
                                        </p:attrNameLst>
                                      </p:cBhvr>
                                      <p:tavLst>
                                        <p:tav tm="0">
                                          <p:val>
                                            <p:strVal val="ppt_y"/>
                                          </p:val>
                                        </p:tav>
                                        <p:tav tm="100000">
                                          <p:val>
                                            <p:strVal val="1+ppt_h/2"/>
                                          </p:val>
                                        </p:tav>
                                      </p:tavLst>
                                    </p:anim>
                                    <p:set>
                                      <p:cBhvr>
                                        <p:cTn id="179" dur="1" fill="hold">
                                          <p:stCondLst>
                                            <p:cond delay="1999"/>
                                          </p:stCondLst>
                                        </p:cTn>
                                        <p:tgtEl>
                                          <p:spTgt spid="9"/>
                                        </p:tgtEl>
                                        <p:attrNameLst>
                                          <p:attrName>style.visibility</p:attrName>
                                        </p:attrNameLst>
                                      </p:cBhvr>
                                      <p:to>
                                        <p:strVal val="hidden"/>
                                      </p:to>
                                    </p:set>
                                  </p:childTnLst>
                                </p:cTn>
                              </p:par>
                              <p:par>
                                <p:cTn id="180" presetID="2" presetClass="exit" presetSubtype="12" fill="hold" nodeType="withEffect">
                                  <p:stCondLst>
                                    <p:cond delay="0"/>
                                  </p:stCondLst>
                                  <p:childTnLst>
                                    <p:anim calcmode="lin" valueType="num">
                                      <p:cBhvr additive="base">
                                        <p:cTn id="181" dur="2000"/>
                                        <p:tgtEl>
                                          <p:spTgt spid="11"/>
                                        </p:tgtEl>
                                        <p:attrNameLst>
                                          <p:attrName>ppt_x</p:attrName>
                                        </p:attrNameLst>
                                      </p:cBhvr>
                                      <p:tavLst>
                                        <p:tav tm="0">
                                          <p:val>
                                            <p:strVal val="ppt_x"/>
                                          </p:val>
                                        </p:tav>
                                        <p:tav tm="100000">
                                          <p:val>
                                            <p:strVal val="0-ppt_w/2"/>
                                          </p:val>
                                        </p:tav>
                                      </p:tavLst>
                                    </p:anim>
                                    <p:anim calcmode="lin" valueType="num">
                                      <p:cBhvr additive="base">
                                        <p:cTn id="182" dur="2000"/>
                                        <p:tgtEl>
                                          <p:spTgt spid="11"/>
                                        </p:tgtEl>
                                        <p:attrNameLst>
                                          <p:attrName>ppt_y</p:attrName>
                                        </p:attrNameLst>
                                      </p:cBhvr>
                                      <p:tavLst>
                                        <p:tav tm="0">
                                          <p:val>
                                            <p:strVal val="ppt_y"/>
                                          </p:val>
                                        </p:tav>
                                        <p:tav tm="100000">
                                          <p:val>
                                            <p:strVal val="1+ppt_h/2"/>
                                          </p:val>
                                        </p:tav>
                                      </p:tavLst>
                                    </p:anim>
                                    <p:set>
                                      <p:cBhvr>
                                        <p:cTn id="183" dur="1" fill="hold">
                                          <p:stCondLst>
                                            <p:cond delay="1999"/>
                                          </p:stCondLst>
                                        </p:cTn>
                                        <p:tgtEl>
                                          <p:spTgt spid="11"/>
                                        </p:tgtEl>
                                        <p:attrNameLst>
                                          <p:attrName>style.visibility</p:attrName>
                                        </p:attrNameLst>
                                      </p:cBhvr>
                                      <p:to>
                                        <p:strVal val="hidden"/>
                                      </p:to>
                                    </p:set>
                                  </p:childTnLst>
                                </p:cTn>
                              </p:par>
                              <p:par>
                                <p:cTn id="184" presetID="2" presetClass="exit" presetSubtype="12" fill="hold" nodeType="withEffect">
                                  <p:stCondLst>
                                    <p:cond delay="0"/>
                                  </p:stCondLst>
                                  <p:childTnLst>
                                    <p:anim calcmode="lin" valueType="num">
                                      <p:cBhvr additive="base">
                                        <p:cTn id="185" dur="2000"/>
                                        <p:tgtEl>
                                          <p:spTgt spid="13"/>
                                        </p:tgtEl>
                                        <p:attrNameLst>
                                          <p:attrName>ppt_x</p:attrName>
                                        </p:attrNameLst>
                                      </p:cBhvr>
                                      <p:tavLst>
                                        <p:tav tm="0">
                                          <p:val>
                                            <p:strVal val="ppt_x"/>
                                          </p:val>
                                        </p:tav>
                                        <p:tav tm="100000">
                                          <p:val>
                                            <p:strVal val="0-ppt_w/2"/>
                                          </p:val>
                                        </p:tav>
                                      </p:tavLst>
                                    </p:anim>
                                    <p:anim calcmode="lin" valueType="num">
                                      <p:cBhvr additive="base">
                                        <p:cTn id="186" dur="2000"/>
                                        <p:tgtEl>
                                          <p:spTgt spid="13"/>
                                        </p:tgtEl>
                                        <p:attrNameLst>
                                          <p:attrName>ppt_y</p:attrName>
                                        </p:attrNameLst>
                                      </p:cBhvr>
                                      <p:tavLst>
                                        <p:tav tm="0">
                                          <p:val>
                                            <p:strVal val="ppt_y"/>
                                          </p:val>
                                        </p:tav>
                                        <p:tav tm="100000">
                                          <p:val>
                                            <p:strVal val="1+ppt_h/2"/>
                                          </p:val>
                                        </p:tav>
                                      </p:tavLst>
                                    </p:anim>
                                    <p:set>
                                      <p:cBhvr>
                                        <p:cTn id="187" dur="1" fill="hold">
                                          <p:stCondLst>
                                            <p:cond delay="1999"/>
                                          </p:stCondLst>
                                        </p:cTn>
                                        <p:tgtEl>
                                          <p:spTgt spid="13"/>
                                        </p:tgtEl>
                                        <p:attrNameLst>
                                          <p:attrName>style.visibility</p:attrName>
                                        </p:attrNameLst>
                                      </p:cBhvr>
                                      <p:to>
                                        <p:strVal val="hidden"/>
                                      </p:to>
                                    </p:set>
                                  </p:childTnLst>
                                </p:cTn>
                              </p:par>
                              <p:par>
                                <p:cTn id="188" presetID="2" presetClass="exit" presetSubtype="12" fill="hold" nodeType="withEffect">
                                  <p:stCondLst>
                                    <p:cond delay="0"/>
                                  </p:stCondLst>
                                  <p:childTnLst>
                                    <p:anim calcmode="lin" valueType="num">
                                      <p:cBhvr additive="base">
                                        <p:cTn id="189" dur="2000"/>
                                        <p:tgtEl>
                                          <p:spTgt spid="19"/>
                                        </p:tgtEl>
                                        <p:attrNameLst>
                                          <p:attrName>ppt_x</p:attrName>
                                        </p:attrNameLst>
                                      </p:cBhvr>
                                      <p:tavLst>
                                        <p:tav tm="0">
                                          <p:val>
                                            <p:strVal val="ppt_x"/>
                                          </p:val>
                                        </p:tav>
                                        <p:tav tm="100000">
                                          <p:val>
                                            <p:strVal val="0-ppt_w/2"/>
                                          </p:val>
                                        </p:tav>
                                      </p:tavLst>
                                    </p:anim>
                                    <p:anim calcmode="lin" valueType="num">
                                      <p:cBhvr additive="base">
                                        <p:cTn id="190" dur="2000"/>
                                        <p:tgtEl>
                                          <p:spTgt spid="19"/>
                                        </p:tgtEl>
                                        <p:attrNameLst>
                                          <p:attrName>ppt_y</p:attrName>
                                        </p:attrNameLst>
                                      </p:cBhvr>
                                      <p:tavLst>
                                        <p:tav tm="0">
                                          <p:val>
                                            <p:strVal val="ppt_y"/>
                                          </p:val>
                                        </p:tav>
                                        <p:tav tm="100000">
                                          <p:val>
                                            <p:strVal val="1+ppt_h/2"/>
                                          </p:val>
                                        </p:tav>
                                      </p:tavLst>
                                    </p:anim>
                                    <p:set>
                                      <p:cBhvr>
                                        <p:cTn id="191" dur="1" fill="hold">
                                          <p:stCondLst>
                                            <p:cond delay="1999"/>
                                          </p:stCondLst>
                                        </p:cTn>
                                        <p:tgtEl>
                                          <p:spTgt spid="19"/>
                                        </p:tgtEl>
                                        <p:attrNameLst>
                                          <p:attrName>style.visibility</p:attrName>
                                        </p:attrNameLst>
                                      </p:cBhvr>
                                      <p:to>
                                        <p:strVal val="hidden"/>
                                      </p:to>
                                    </p:set>
                                  </p:childTnLst>
                                </p:cTn>
                              </p:par>
                              <p:par>
                                <p:cTn id="192" presetID="2" presetClass="exit" presetSubtype="12" fill="hold" nodeType="withEffect">
                                  <p:stCondLst>
                                    <p:cond delay="0"/>
                                  </p:stCondLst>
                                  <p:childTnLst>
                                    <p:anim calcmode="lin" valueType="num">
                                      <p:cBhvr additive="base">
                                        <p:cTn id="193" dur="2000"/>
                                        <p:tgtEl>
                                          <p:spTgt spid="20"/>
                                        </p:tgtEl>
                                        <p:attrNameLst>
                                          <p:attrName>ppt_x</p:attrName>
                                        </p:attrNameLst>
                                      </p:cBhvr>
                                      <p:tavLst>
                                        <p:tav tm="0">
                                          <p:val>
                                            <p:strVal val="ppt_x"/>
                                          </p:val>
                                        </p:tav>
                                        <p:tav tm="100000">
                                          <p:val>
                                            <p:strVal val="0-ppt_w/2"/>
                                          </p:val>
                                        </p:tav>
                                      </p:tavLst>
                                    </p:anim>
                                    <p:anim calcmode="lin" valueType="num">
                                      <p:cBhvr additive="base">
                                        <p:cTn id="194" dur="2000"/>
                                        <p:tgtEl>
                                          <p:spTgt spid="20"/>
                                        </p:tgtEl>
                                        <p:attrNameLst>
                                          <p:attrName>ppt_y</p:attrName>
                                        </p:attrNameLst>
                                      </p:cBhvr>
                                      <p:tavLst>
                                        <p:tav tm="0">
                                          <p:val>
                                            <p:strVal val="ppt_y"/>
                                          </p:val>
                                        </p:tav>
                                        <p:tav tm="100000">
                                          <p:val>
                                            <p:strVal val="1+ppt_h/2"/>
                                          </p:val>
                                        </p:tav>
                                      </p:tavLst>
                                    </p:anim>
                                    <p:set>
                                      <p:cBhvr>
                                        <p:cTn id="195" dur="1" fill="hold">
                                          <p:stCondLst>
                                            <p:cond delay="1999"/>
                                          </p:stCondLst>
                                        </p:cTn>
                                        <p:tgtEl>
                                          <p:spTgt spid="20"/>
                                        </p:tgtEl>
                                        <p:attrNameLst>
                                          <p:attrName>style.visibility</p:attrName>
                                        </p:attrNameLst>
                                      </p:cBhvr>
                                      <p:to>
                                        <p:strVal val="hidden"/>
                                      </p:to>
                                    </p:set>
                                  </p:childTnLst>
                                </p:cTn>
                              </p:par>
                              <p:par>
                                <p:cTn id="196" presetID="2" presetClass="exit" presetSubtype="12" fill="hold" nodeType="withEffect">
                                  <p:stCondLst>
                                    <p:cond delay="0"/>
                                  </p:stCondLst>
                                  <p:childTnLst>
                                    <p:anim calcmode="lin" valueType="num">
                                      <p:cBhvr additive="base">
                                        <p:cTn id="197" dur="2000"/>
                                        <p:tgtEl>
                                          <p:spTgt spid="21"/>
                                        </p:tgtEl>
                                        <p:attrNameLst>
                                          <p:attrName>ppt_x</p:attrName>
                                        </p:attrNameLst>
                                      </p:cBhvr>
                                      <p:tavLst>
                                        <p:tav tm="0">
                                          <p:val>
                                            <p:strVal val="ppt_x"/>
                                          </p:val>
                                        </p:tav>
                                        <p:tav tm="100000">
                                          <p:val>
                                            <p:strVal val="0-ppt_w/2"/>
                                          </p:val>
                                        </p:tav>
                                      </p:tavLst>
                                    </p:anim>
                                    <p:anim calcmode="lin" valueType="num">
                                      <p:cBhvr additive="base">
                                        <p:cTn id="198" dur="2000"/>
                                        <p:tgtEl>
                                          <p:spTgt spid="21"/>
                                        </p:tgtEl>
                                        <p:attrNameLst>
                                          <p:attrName>ppt_y</p:attrName>
                                        </p:attrNameLst>
                                      </p:cBhvr>
                                      <p:tavLst>
                                        <p:tav tm="0">
                                          <p:val>
                                            <p:strVal val="ppt_y"/>
                                          </p:val>
                                        </p:tav>
                                        <p:tav tm="100000">
                                          <p:val>
                                            <p:strVal val="1+ppt_h/2"/>
                                          </p:val>
                                        </p:tav>
                                      </p:tavLst>
                                    </p:anim>
                                    <p:set>
                                      <p:cBhvr>
                                        <p:cTn id="199" dur="1" fill="hold">
                                          <p:stCondLst>
                                            <p:cond delay="1999"/>
                                          </p:stCondLst>
                                        </p:cTn>
                                        <p:tgtEl>
                                          <p:spTgt spid="21"/>
                                        </p:tgtEl>
                                        <p:attrNameLst>
                                          <p:attrName>style.visibility</p:attrName>
                                        </p:attrNameLst>
                                      </p:cBhvr>
                                      <p:to>
                                        <p:strVal val="hidden"/>
                                      </p:to>
                                    </p:set>
                                  </p:childTnLst>
                                </p:cTn>
                              </p:par>
                              <p:par>
                                <p:cTn id="200" presetID="2" presetClass="exit" presetSubtype="12" fill="hold" nodeType="withEffect">
                                  <p:stCondLst>
                                    <p:cond delay="0"/>
                                  </p:stCondLst>
                                  <p:childTnLst>
                                    <p:anim calcmode="lin" valueType="num">
                                      <p:cBhvr additive="base">
                                        <p:cTn id="201" dur="2000"/>
                                        <p:tgtEl>
                                          <p:spTgt spid="22"/>
                                        </p:tgtEl>
                                        <p:attrNameLst>
                                          <p:attrName>ppt_x</p:attrName>
                                        </p:attrNameLst>
                                      </p:cBhvr>
                                      <p:tavLst>
                                        <p:tav tm="0">
                                          <p:val>
                                            <p:strVal val="ppt_x"/>
                                          </p:val>
                                        </p:tav>
                                        <p:tav tm="100000">
                                          <p:val>
                                            <p:strVal val="0-ppt_w/2"/>
                                          </p:val>
                                        </p:tav>
                                      </p:tavLst>
                                    </p:anim>
                                    <p:anim calcmode="lin" valueType="num">
                                      <p:cBhvr additive="base">
                                        <p:cTn id="202" dur="2000"/>
                                        <p:tgtEl>
                                          <p:spTgt spid="22"/>
                                        </p:tgtEl>
                                        <p:attrNameLst>
                                          <p:attrName>ppt_y</p:attrName>
                                        </p:attrNameLst>
                                      </p:cBhvr>
                                      <p:tavLst>
                                        <p:tav tm="0">
                                          <p:val>
                                            <p:strVal val="ppt_y"/>
                                          </p:val>
                                        </p:tav>
                                        <p:tav tm="100000">
                                          <p:val>
                                            <p:strVal val="1+ppt_h/2"/>
                                          </p:val>
                                        </p:tav>
                                      </p:tavLst>
                                    </p:anim>
                                    <p:set>
                                      <p:cBhvr>
                                        <p:cTn id="203" dur="1" fill="hold">
                                          <p:stCondLst>
                                            <p:cond delay="1999"/>
                                          </p:stCondLst>
                                        </p:cTn>
                                        <p:tgtEl>
                                          <p:spTgt spid="22"/>
                                        </p:tgtEl>
                                        <p:attrNameLst>
                                          <p:attrName>style.visibility</p:attrName>
                                        </p:attrNameLst>
                                      </p:cBhvr>
                                      <p:to>
                                        <p:strVal val="hidden"/>
                                      </p:to>
                                    </p:set>
                                  </p:childTnLst>
                                </p:cTn>
                              </p:par>
                              <p:par>
                                <p:cTn id="204" presetID="2" presetClass="exit" presetSubtype="12" fill="hold" nodeType="withEffect">
                                  <p:stCondLst>
                                    <p:cond delay="0"/>
                                  </p:stCondLst>
                                  <p:childTnLst>
                                    <p:anim calcmode="lin" valueType="num">
                                      <p:cBhvr additive="base">
                                        <p:cTn id="205" dur="2000"/>
                                        <p:tgtEl>
                                          <p:spTgt spid="23"/>
                                        </p:tgtEl>
                                        <p:attrNameLst>
                                          <p:attrName>ppt_x</p:attrName>
                                        </p:attrNameLst>
                                      </p:cBhvr>
                                      <p:tavLst>
                                        <p:tav tm="0">
                                          <p:val>
                                            <p:strVal val="ppt_x"/>
                                          </p:val>
                                        </p:tav>
                                        <p:tav tm="100000">
                                          <p:val>
                                            <p:strVal val="0-ppt_w/2"/>
                                          </p:val>
                                        </p:tav>
                                      </p:tavLst>
                                    </p:anim>
                                    <p:anim calcmode="lin" valueType="num">
                                      <p:cBhvr additive="base">
                                        <p:cTn id="206" dur="2000"/>
                                        <p:tgtEl>
                                          <p:spTgt spid="23"/>
                                        </p:tgtEl>
                                        <p:attrNameLst>
                                          <p:attrName>ppt_y</p:attrName>
                                        </p:attrNameLst>
                                      </p:cBhvr>
                                      <p:tavLst>
                                        <p:tav tm="0">
                                          <p:val>
                                            <p:strVal val="ppt_y"/>
                                          </p:val>
                                        </p:tav>
                                        <p:tav tm="100000">
                                          <p:val>
                                            <p:strVal val="1+ppt_h/2"/>
                                          </p:val>
                                        </p:tav>
                                      </p:tavLst>
                                    </p:anim>
                                    <p:set>
                                      <p:cBhvr>
                                        <p:cTn id="207" dur="1" fill="hold">
                                          <p:stCondLst>
                                            <p:cond delay="1999"/>
                                          </p:stCondLst>
                                        </p:cTn>
                                        <p:tgtEl>
                                          <p:spTgt spid="23"/>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9"/>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11"/>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13"/>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19"/>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20"/>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21"/>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22"/>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23"/>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4"/>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6"/>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8"/>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0"/>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2"/>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14"/>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5"/>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16"/>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17"/>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18"/>
                                        </p:tgtEl>
                                        <p:attrNameLst>
                                          <p:attrName>r</p:attrName>
                                        </p:attrNameLst>
                                      </p:cBhvr>
                                    </p:animRot>
                                  </p:childTnLst>
                                </p:cTn>
                              </p:par>
                              <p:par>
                                <p:cTn id="248" presetID="17" presetClass="entr" presetSubtype="1"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ppt_x</p:attrName>
                                        </p:attrNameLst>
                                      </p:cBhvr>
                                      <p:tavLst>
                                        <p:tav tm="0">
                                          <p:val>
                                            <p:strVal val="#ppt_x"/>
                                          </p:val>
                                        </p:tav>
                                        <p:tav tm="100000">
                                          <p:val>
                                            <p:strVal val="#ppt_x"/>
                                          </p:val>
                                        </p:tav>
                                      </p:tavLst>
                                    </p:anim>
                                    <p:anim calcmode="lin" valueType="num">
                                      <p:cBhvr>
                                        <p:cTn id="251" dur="2000" fill="hold"/>
                                        <p:tgtEl>
                                          <p:spTgt spid="2"/>
                                        </p:tgtEl>
                                        <p:attrNameLst>
                                          <p:attrName>ppt_y</p:attrName>
                                        </p:attrNameLst>
                                      </p:cBhvr>
                                      <p:tavLst>
                                        <p:tav tm="0">
                                          <p:val>
                                            <p:strVal val="#ppt_y-#ppt_h/2"/>
                                          </p:val>
                                        </p:tav>
                                        <p:tav tm="100000">
                                          <p:val>
                                            <p:strVal val="#ppt_y"/>
                                          </p:val>
                                        </p:tav>
                                      </p:tavLst>
                                    </p:anim>
                                    <p:anim calcmode="lin" valueType="num">
                                      <p:cBhvr>
                                        <p:cTn id="252" dur="2000" fill="hold"/>
                                        <p:tgtEl>
                                          <p:spTgt spid="2"/>
                                        </p:tgtEl>
                                        <p:attrNameLst>
                                          <p:attrName>ppt_w</p:attrName>
                                        </p:attrNameLst>
                                      </p:cBhvr>
                                      <p:tavLst>
                                        <p:tav tm="0">
                                          <p:val>
                                            <p:strVal val="#ppt_w"/>
                                          </p:val>
                                        </p:tav>
                                        <p:tav tm="100000">
                                          <p:val>
                                            <p:strVal val="#ppt_w"/>
                                          </p:val>
                                        </p:tav>
                                      </p:tavLst>
                                    </p:anim>
                                    <p:anim calcmode="lin" valueType="num">
                                      <p:cBhvr>
                                        <p:cTn id="25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2">
                <a:lumMod val="25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Label_Border_Transparent_PNG_Clip_Art.png"/>
          <p:cNvPicPr>
            <a:picLocks noChangeAspect="1"/>
          </p:cNvPicPr>
          <p:nvPr/>
        </p:nvPicPr>
        <p:blipFill>
          <a:blip r:embed="rId2">
            <a:lum bright="-40000"/>
          </a:blip>
          <a:stretch>
            <a:fillRect/>
          </a:stretch>
        </p:blipFill>
        <p:spPr>
          <a:xfrm>
            <a:off x="0" y="327618"/>
            <a:ext cx="9144000" cy="4488263"/>
          </a:xfrm>
          <a:prstGeom prst="rect">
            <a:avLst/>
          </a:prstGeom>
        </p:spPr>
      </p:pic>
      <p:sp>
        <p:nvSpPr>
          <p:cNvPr id="3" name="2 CuadroTexto"/>
          <p:cNvSpPr txBox="1"/>
          <p:nvPr/>
        </p:nvSpPr>
        <p:spPr>
          <a:xfrm>
            <a:off x="1714480" y="1928808"/>
            <a:ext cx="6000792" cy="1477328"/>
          </a:xfrm>
          <a:prstGeom prst="rect">
            <a:avLst/>
          </a:prstGeom>
          <a:noFill/>
        </p:spPr>
        <p:txBody>
          <a:bodyPr wrap="square" rtlCol="0">
            <a:spAutoFit/>
          </a:bodyPr>
          <a:lstStyle/>
          <a:p>
            <a:pPr algn="ctr"/>
            <a:r>
              <a:rPr lang="es-PE" b="1" dirty="0" smtClean="0">
                <a:solidFill>
                  <a:srgbClr val="6B3305"/>
                </a:solidFill>
              </a:rPr>
              <a:t>No sabemos si nos queda poco o mucho tiempo, pero ante la duda, será mejor aprovechar cada minuto, sumar experiencias, sumar amor, sumar gratitud, sumar entusiasmo por la vida… </a:t>
            </a:r>
          </a:p>
          <a:p>
            <a:pPr algn="ctr"/>
            <a:r>
              <a:rPr lang="es-PE" b="1" dirty="0" smtClean="0">
                <a:solidFill>
                  <a:srgbClr val="6B3305"/>
                </a:solidFill>
              </a:rPr>
              <a:t>de cualquier manera solo nos llevaremos, lo que nos quepa en el corazón.</a:t>
            </a:r>
          </a:p>
          <a:p>
            <a:pPr algn="ctr"/>
            <a:endParaRPr lang="es-PE" b="1" dirty="0">
              <a:solidFill>
                <a:srgbClr val="6B3305"/>
              </a:solidFill>
            </a:endParaRPr>
          </a:p>
        </p:txBody>
      </p:sp>
      <p:sp>
        <p:nvSpPr>
          <p:cNvPr id="4" name="3 CuadroTexto"/>
          <p:cNvSpPr txBox="1"/>
          <p:nvPr/>
        </p:nvSpPr>
        <p:spPr>
          <a:xfrm>
            <a:off x="1500166" y="3857634"/>
            <a:ext cx="1124026" cy="261610"/>
          </a:xfrm>
          <a:prstGeom prst="rect">
            <a:avLst/>
          </a:prstGeom>
          <a:noFill/>
        </p:spPr>
        <p:txBody>
          <a:bodyPr wrap="none" rtlCol="0">
            <a:spAutoFit/>
          </a:bodyPr>
          <a:lstStyle/>
          <a:p>
            <a:r>
              <a:rPr lang="es-PE" sz="1100" b="1" dirty="0" smtClean="0">
                <a:solidFill>
                  <a:srgbClr val="452103"/>
                </a:solidFill>
              </a:rPr>
              <a:t>Texto:  Sara Espejo </a:t>
            </a:r>
            <a:endParaRPr lang="es-PE" sz="1100" b="1" dirty="0">
              <a:solidFill>
                <a:srgbClr val="452103"/>
              </a:solidFill>
            </a:endParaRPr>
          </a:p>
        </p:txBody>
      </p:sp>
      <p:sp>
        <p:nvSpPr>
          <p:cNvPr id="5" name="4 Rectángulo"/>
          <p:cNvSpPr/>
          <p:nvPr/>
        </p:nvSpPr>
        <p:spPr>
          <a:xfrm>
            <a:off x="-571536" y="-428646"/>
            <a:ext cx="10572824" cy="6072230"/>
          </a:xfrm>
          <a:prstGeom prst="rect">
            <a:avLst/>
          </a:prstGeom>
          <a:blipFill>
            <a:blip r:embed="rId3"/>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0" presetClass="entr" presetSubtype="0" fill="hold" nodeType="withEffect">
                                  <p:stCondLst>
                                    <p:cond delay="0"/>
                                  </p:stCondLst>
                                  <p:childTnLst>
                                    <p:set>
                                      <p:cBhvr>
                                        <p:cTn id="8" dur="1" fill="hold">
                                          <p:stCondLst>
                                            <p:cond delay="0"/>
                                          </p:stCondLst>
                                        </p:cTn>
                                        <p:tgtEl>
                                          <p:spTgt spid="2"/>
                                        </p:tgtEl>
                                        <p:attrNameLst>
                                          <p:attrName>style.visibility</p:attrName>
                                        </p:attrNameLst>
                                      </p:cBhvr>
                                      <p:to>
                                        <p:strVal val="visible"/>
                                      </p:to>
                                    </p:set>
                                    <p:animEffect transition="in" filter="wedge">
                                      <p:cBhvr>
                                        <p:cTn id="9"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gradFill>
          <a:gsLst>
            <a:gs pos="0">
              <a:srgbClr val="3E3799"/>
            </a:gs>
            <a:gs pos="53000">
              <a:srgbClr val="D4DEFF"/>
            </a:gs>
            <a:gs pos="83000">
              <a:srgbClr val="D4DEFF"/>
            </a:gs>
            <a:gs pos="100000">
              <a:srgbClr val="96AB94"/>
            </a:gs>
          </a:gsLst>
          <a:lin ang="0" scaled="0"/>
        </a:gradFill>
        <a:effectLst/>
      </p:bgPr>
    </p:bg>
    <p:spTree>
      <p:nvGrpSpPr>
        <p:cNvPr id="1" name=""/>
        <p:cNvGrpSpPr/>
        <p:nvPr/>
      </p:nvGrpSpPr>
      <p:grpSpPr>
        <a:xfrm>
          <a:off x="0" y="0"/>
          <a:ext cx="0" cy="0"/>
          <a:chOff x="0" y="0"/>
          <a:chExt cx="0" cy="0"/>
        </a:xfrm>
      </p:grpSpPr>
      <p:pic>
        <p:nvPicPr>
          <p:cNvPr id="2" name="1 Imagen" descr="stock-photo-29356583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5" name="4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643306" y="0"/>
            <a:ext cx="928676" cy="928676"/>
          </a:xfrm>
          <a:prstGeom prst="rect">
            <a:avLst/>
          </a:prstGeom>
        </p:spPr>
      </p:pic>
      <p:pic>
        <p:nvPicPr>
          <p:cNvPr id="6" name="5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572000" y="0"/>
            <a:ext cx="928676" cy="928676"/>
          </a:xfrm>
          <a:prstGeom prst="rect">
            <a:avLst/>
          </a:prstGeom>
        </p:spPr>
      </p:pic>
      <p:pic>
        <p:nvPicPr>
          <p:cNvPr id="7" name="6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1785932"/>
            <a:ext cx="928676" cy="928676"/>
          </a:xfrm>
          <a:prstGeom prst="rect">
            <a:avLst/>
          </a:prstGeom>
        </p:spPr>
      </p:pic>
      <p:pic>
        <p:nvPicPr>
          <p:cNvPr id="8" name="7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324" y="1643056"/>
            <a:ext cx="928676" cy="928676"/>
          </a:xfrm>
          <a:prstGeom prst="rect">
            <a:avLst/>
          </a:prstGeom>
        </p:spPr>
      </p:pic>
      <p:pic>
        <p:nvPicPr>
          <p:cNvPr id="9" name="8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0" y="2714626"/>
            <a:ext cx="928676" cy="928676"/>
          </a:xfrm>
          <a:prstGeom prst="rect">
            <a:avLst/>
          </a:prstGeom>
        </p:spPr>
      </p:pic>
      <p:pic>
        <p:nvPicPr>
          <p:cNvPr id="10" name="9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8215324" y="2571750"/>
            <a:ext cx="928676" cy="928676"/>
          </a:xfrm>
          <a:prstGeom prst="rect">
            <a:avLst/>
          </a:prstGeom>
        </p:spPr>
      </p:pic>
      <p:pic>
        <p:nvPicPr>
          <p:cNvPr id="11" name="10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3786182" y="4214824"/>
            <a:ext cx="928676" cy="928676"/>
          </a:xfrm>
          <a:prstGeom prst="rect">
            <a:avLst/>
          </a:prstGeom>
        </p:spPr>
      </p:pic>
      <p:pic>
        <p:nvPicPr>
          <p:cNvPr id="12" name="11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4714876" y="4214824"/>
            <a:ext cx="928676" cy="928676"/>
          </a:xfrm>
          <a:prstGeom prst="rect">
            <a:avLst/>
          </a:prstGeom>
        </p:spPr>
      </p:pic>
      <p:pic>
        <p:nvPicPr>
          <p:cNvPr id="13" name="12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2857488" y="571486"/>
            <a:ext cx="928676" cy="928676"/>
          </a:xfrm>
          <a:prstGeom prst="rect">
            <a:avLst/>
          </a:prstGeom>
        </p:spPr>
      </p:pic>
      <p:pic>
        <p:nvPicPr>
          <p:cNvPr id="14" name="13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214942" y="714362"/>
            <a:ext cx="928676" cy="928676"/>
          </a:xfrm>
          <a:prstGeom prst="rect">
            <a:avLst/>
          </a:prstGeom>
        </p:spPr>
      </p:pic>
      <p:pic>
        <p:nvPicPr>
          <p:cNvPr id="15" name="14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5286380" y="3500444"/>
            <a:ext cx="928676" cy="928676"/>
          </a:xfrm>
          <a:prstGeom prst="rect">
            <a:avLst/>
          </a:prstGeom>
        </p:spPr>
      </p:pic>
      <p:pic>
        <p:nvPicPr>
          <p:cNvPr id="16" name="15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143636" y="1142990"/>
            <a:ext cx="928676" cy="928676"/>
          </a:xfrm>
          <a:prstGeom prst="rect">
            <a:avLst/>
          </a:prstGeom>
        </p:spPr>
      </p:pic>
      <p:pic>
        <p:nvPicPr>
          <p:cNvPr id="17" name="16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6000760" y="2928940"/>
            <a:ext cx="928676" cy="928676"/>
          </a:xfrm>
          <a:prstGeom prst="rect">
            <a:avLst/>
          </a:prstGeom>
        </p:spPr>
      </p:pic>
      <p:pic>
        <p:nvPicPr>
          <p:cNvPr id="18" name="17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143768" y="1428742"/>
            <a:ext cx="928676" cy="928676"/>
          </a:xfrm>
          <a:prstGeom prst="rect">
            <a:avLst/>
          </a:prstGeom>
        </p:spPr>
      </p:pic>
      <p:pic>
        <p:nvPicPr>
          <p:cNvPr id="19" name="18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7072330" y="2500312"/>
            <a:ext cx="928676" cy="928676"/>
          </a:xfrm>
          <a:prstGeom prst="rect">
            <a:avLst/>
          </a:prstGeom>
        </p:spPr>
      </p:pic>
      <p:pic>
        <p:nvPicPr>
          <p:cNvPr id="20" name="19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071670" y="1071552"/>
            <a:ext cx="928676" cy="928676"/>
          </a:xfrm>
          <a:prstGeom prst="rect">
            <a:avLst/>
          </a:prstGeom>
        </p:spPr>
      </p:pic>
      <p:pic>
        <p:nvPicPr>
          <p:cNvPr id="21" name="20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142976" y="1500180"/>
            <a:ext cx="928676" cy="928676"/>
          </a:xfrm>
          <a:prstGeom prst="rect">
            <a:avLst/>
          </a:prstGeom>
        </p:spPr>
      </p:pic>
      <p:pic>
        <p:nvPicPr>
          <p:cNvPr id="22" name="21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1071538" y="2714626"/>
            <a:ext cx="928676" cy="928676"/>
          </a:xfrm>
          <a:prstGeom prst="rect">
            <a:avLst/>
          </a:prstGeom>
        </p:spPr>
      </p:pic>
      <p:pic>
        <p:nvPicPr>
          <p:cNvPr id="23" name="22 Imagen" descr="kisscc0-women-s-premier-soccer-league-mountain-view-m-02c-octagonal-vortex-5bf3928c633bc5.2045835915426894204065.png"/>
          <p:cNvPicPr>
            <a:picLocks noChangeAspect="1"/>
          </p:cNvPicPr>
          <p:nvPr/>
        </p:nvPicPr>
        <p:blipFill>
          <a:blip r:embed="rId3" cstate="print">
            <a:duotone>
              <a:schemeClr val="bg2">
                <a:shade val="45000"/>
                <a:satMod val="135000"/>
              </a:schemeClr>
              <a:prstClr val="white"/>
            </a:duotone>
            <a:lum bright="40000"/>
          </a:blip>
          <a:stretch>
            <a:fillRect/>
          </a:stretch>
        </p:blipFill>
        <p:spPr>
          <a:xfrm>
            <a:off x="2143108" y="3143254"/>
            <a:ext cx="928676" cy="928676"/>
          </a:xfrm>
          <a:prstGeom prst="rect">
            <a:avLst/>
          </a:prstGeom>
        </p:spPr>
      </p:pic>
      <p:pic>
        <p:nvPicPr>
          <p:cNvPr id="24" name="23 Imagen" descr="kisscc0-women-s-premier-soccer-league-mountain-view-m-02c-octagonal-vortex-5bf3928c633bc5.2045835915426894204065.png"/>
          <p:cNvPicPr>
            <a:picLocks noChangeAspect="1"/>
          </p:cNvPicPr>
          <p:nvPr/>
        </p:nvPicPr>
        <p:blipFill>
          <a:blip r:embed="rId3" cstate="print">
            <a:duotone>
              <a:schemeClr val="accent4">
                <a:shade val="45000"/>
                <a:satMod val="135000"/>
              </a:schemeClr>
              <a:prstClr val="white"/>
            </a:duotone>
            <a:lum contrast="40000"/>
          </a:blip>
          <a:stretch>
            <a:fillRect/>
          </a:stretch>
        </p:blipFill>
        <p:spPr>
          <a:xfrm>
            <a:off x="3071802" y="3643320"/>
            <a:ext cx="928676" cy="928676"/>
          </a:xfrm>
          <a:prstGeom prst="rect">
            <a:avLst/>
          </a:prstGeom>
        </p:spPr>
      </p:pic>
      <p:pic>
        <p:nvPicPr>
          <p:cNvPr id="25" name="24 Imagen" descr="cooltext340402087288602.png"/>
          <p:cNvPicPr>
            <a:picLocks noChangeAspect="1"/>
          </p:cNvPicPr>
          <p:nvPr/>
        </p:nvPicPr>
        <p:blipFill>
          <a:blip r:embed="rId4">
            <a:duotone>
              <a:schemeClr val="accent4">
                <a:shade val="45000"/>
                <a:satMod val="135000"/>
              </a:schemeClr>
              <a:prstClr val="white"/>
            </a:duotone>
            <a:lum bright="-20000" contrast="40000"/>
          </a:blip>
          <a:stretch>
            <a:fillRect/>
          </a:stretch>
        </p:blipFill>
        <p:spPr>
          <a:xfrm rot="20098399">
            <a:off x="6500826" y="3571882"/>
            <a:ext cx="1614817" cy="774528"/>
          </a:xfrm>
          <a:prstGeom prst="rect">
            <a:avLst/>
          </a:prstGeom>
        </p:spPr>
      </p:pic>
      <p:sp>
        <p:nvSpPr>
          <p:cNvPr id="26" name="25 Rectángulo"/>
          <p:cNvSpPr/>
          <p:nvPr/>
        </p:nvSpPr>
        <p:spPr>
          <a:xfrm>
            <a:off x="-571536" y="-428646"/>
            <a:ext cx="10572824" cy="6072230"/>
          </a:xfrm>
          <a:prstGeom prst="rect">
            <a:avLst/>
          </a:prstGeom>
          <a:blipFill>
            <a:blip r:embed="rId5"/>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grpId="0" nodeType="withEffect">
                                  <p:stCondLst>
                                    <p:cond delay="0"/>
                                  </p:stCondLst>
                                  <p:childTnLst>
                                    <p:set>
                                      <p:cBhvr>
                                        <p:cTn id="6" dur="1" fill="hold">
                                          <p:stCondLst>
                                            <p:cond delay="0"/>
                                          </p:stCondLst>
                                        </p:cTn>
                                        <p:tgtEl>
                                          <p:spTgt spid="26"/>
                                        </p:tgtEl>
                                        <p:attrNameLst>
                                          <p:attrName>style.visibility</p:attrName>
                                        </p:attrNameLst>
                                      </p:cBhvr>
                                      <p:to>
                                        <p:strVal val="hidden"/>
                                      </p:to>
                                    </p:set>
                                  </p:childTnLst>
                                </p:cTn>
                              </p:par>
                              <p:par>
                                <p:cTn id="7" presetID="2" presetClass="entr" presetSubtype="12" fill="hold" nodeType="withEffect">
                                  <p:stCondLst>
                                    <p:cond delay="0"/>
                                  </p:stCondLst>
                                  <p:childTnLst>
                                    <p:set>
                                      <p:cBhvr>
                                        <p:cTn id="8" dur="1" fill="hold">
                                          <p:stCondLst>
                                            <p:cond delay="0"/>
                                          </p:stCondLst>
                                        </p:cTn>
                                        <p:tgtEl>
                                          <p:spTgt spid="5"/>
                                        </p:tgtEl>
                                        <p:attrNameLst>
                                          <p:attrName>style.visibility</p:attrName>
                                        </p:attrNameLst>
                                      </p:cBhvr>
                                      <p:to>
                                        <p:strVal val="visible"/>
                                      </p:to>
                                    </p:set>
                                    <p:anim calcmode="lin" valueType="num">
                                      <p:cBhvr additive="base">
                                        <p:cTn id="9" dur="2000" fill="hold"/>
                                        <p:tgtEl>
                                          <p:spTgt spid="5"/>
                                        </p:tgtEl>
                                        <p:attrNameLst>
                                          <p:attrName>ppt_x</p:attrName>
                                        </p:attrNameLst>
                                      </p:cBhvr>
                                      <p:tavLst>
                                        <p:tav tm="0">
                                          <p:val>
                                            <p:strVal val="0-#ppt_w/2"/>
                                          </p:val>
                                        </p:tav>
                                        <p:tav tm="100000">
                                          <p:val>
                                            <p:strVal val="#ppt_x"/>
                                          </p:val>
                                        </p:tav>
                                      </p:tavLst>
                                    </p:anim>
                                    <p:anim calcmode="lin" valueType="num">
                                      <p:cBhvr additive="base">
                                        <p:cTn id="10" dur="2000" fill="hold"/>
                                        <p:tgtEl>
                                          <p:spTgt spid="5"/>
                                        </p:tgtEl>
                                        <p:attrNameLst>
                                          <p:attrName>ppt_y</p:attrName>
                                        </p:attrNameLst>
                                      </p:cBhvr>
                                      <p:tavLst>
                                        <p:tav tm="0">
                                          <p:val>
                                            <p:strVal val="1+#ppt_h/2"/>
                                          </p:val>
                                        </p:tav>
                                        <p:tav tm="100000">
                                          <p:val>
                                            <p:strVal val="#ppt_y"/>
                                          </p:val>
                                        </p:tav>
                                      </p:tavLst>
                                    </p:anim>
                                  </p:childTnLst>
                                </p:cTn>
                              </p:par>
                              <p:par>
                                <p:cTn id="11" presetID="2" presetClass="entr" presetSubtype="1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2000" fill="hold"/>
                                        <p:tgtEl>
                                          <p:spTgt spid="7"/>
                                        </p:tgtEl>
                                        <p:attrNameLst>
                                          <p:attrName>ppt_x</p:attrName>
                                        </p:attrNameLst>
                                      </p:cBhvr>
                                      <p:tavLst>
                                        <p:tav tm="0">
                                          <p:val>
                                            <p:strVal val="0-#ppt_w/2"/>
                                          </p:val>
                                        </p:tav>
                                        <p:tav tm="100000">
                                          <p:val>
                                            <p:strVal val="#ppt_x"/>
                                          </p:val>
                                        </p:tav>
                                      </p:tavLst>
                                    </p:anim>
                                    <p:anim calcmode="lin" valueType="num">
                                      <p:cBhvr additive="base">
                                        <p:cTn id="14" dur="2000" fill="hold"/>
                                        <p:tgtEl>
                                          <p:spTgt spid="7"/>
                                        </p:tgtEl>
                                        <p:attrNameLst>
                                          <p:attrName>ppt_y</p:attrName>
                                        </p:attrNameLst>
                                      </p:cBhvr>
                                      <p:tavLst>
                                        <p:tav tm="0">
                                          <p:val>
                                            <p:strVal val="1+#ppt_h/2"/>
                                          </p:val>
                                        </p:tav>
                                        <p:tav tm="100000">
                                          <p:val>
                                            <p:strVal val="#ppt_y"/>
                                          </p:val>
                                        </p:tav>
                                      </p:tavLst>
                                    </p:anim>
                                  </p:childTnLst>
                                </p:cTn>
                              </p:par>
                              <p:par>
                                <p:cTn id="15" presetID="2" presetClass="entr" presetSubtype="1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0-#ppt_w/2"/>
                                          </p:val>
                                        </p:tav>
                                        <p:tav tm="100000">
                                          <p:val>
                                            <p:strVal val="#ppt_x"/>
                                          </p:val>
                                        </p:tav>
                                      </p:tavLst>
                                    </p:anim>
                                    <p:anim calcmode="lin" valueType="num">
                                      <p:cBhvr additive="base">
                                        <p:cTn id="18" dur="2000" fill="hold"/>
                                        <p:tgtEl>
                                          <p:spTgt spid="13"/>
                                        </p:tgtEl>
                                        <p:attrNameLst>
                                          <p:attrName>ppt_y</p:attrName>
                                        </p:attrNameLst>
                                      </p:cBhvr>
                                      <p:tavLst>
                                        <p:tav tm="0">
                                          <p:val>
                                            <p:strVal val="1+#ppt_h/2"/>
                                          </p:val>
                                        </p:tav>
                                        <p:tav tm="100000">
                                          <p:val>
                                            <p:strVal val="#ppt_y"/>
                                          </p:val>
                                        </p:tav>
                                      </p:tavLst>
                                    </p:anim>
                                  </p:childTnLst>
                                </p:cTn>
                              </p:par>
                              <p:par>
                                <p:cTn id="19" presetID="2" presetClass="entr" presetSubtype="12" fill="hold" nodeType="withEffect">
                                  <p:stCondLst>
                                    <p:cond delay="0"/>
                                  </p:stCondLst>
                                  <p:childTnLst>
                                    <p:set>
                                      <p:cBhvr>
                                        <p:cTn id="20" dur="1" fill="hold">
                                          <p:stCondLst>
                                            <p:cond delay="0"/>
                                          </p:stCondLst>
                                        </p:cTn>
                                        <p:tgtEl>
                                          <p:spTgt spid="20"/>
                                        </p:tgtEl>
                                        <p:attrNameLst>
                                          <p:attrName>style.visibility</p:attrName>
                                        </p:attrNameLst>
                                      </p:cBhvr>
                                      <p:to>
                                        <p:strVal val="visible"/>
                                      </p:to>
                                    </p:set>
                                    <p:anim calcmode="lin" valueType="num">
                                      <p:cBhvr additive="base">
                                        <p:cTn id="21" dur="2000" fill="hold"/>
                                        <p:tgtEl>
                                          <p:spTgt spid="20"/>
                                        </p:tgtEl>
                                        <p:attrNameLst>
                                          <p:attrName>ppt_x</p:attrName>
                                        </p:attrNameLst>
                                      </p:cBhvr>
                                      <p:tavLst>
                                        <p:tav tm="0">
                                          <p:val>
                                            <p:strVal val="0-#ppt_w/2"/>
                                          </p:val>
                                        </p:tav>
                                        <p:tav tm="100000">
                                          <p:val>
                                            <p:strVal val="#ppt_x"/>
                                          </p:val>
                                        </p:tav>
                                      </p:tavLst>
                                    </p:anim>
                                    <p:anim calcmode="lin" valueType="num">
                                      <p:cBhvr additive="base">
                                        <p:cTn id="22" dur="2000" fill="hold"/>
                                        <p:tgtEl>
                                          <p:spTgt spid="20"/>
                                        </p:tgtEl>
                                        <p:attrNameLst>
                                          <p:attrName>ppt_y</p:attrName>
                                        </p:attrNameLst>
                                      </p:cBhvr>
                                      <p:tavLst>
                                        <p:tav tm="0">
                                          <p:val>
                                            <p:strVal val="1+#ppt_h/2"/>
                                          </p:val>
                                        </p:tav>
                                        <p:tav tm="100000">
                                          <p:val>
                                            <p:strVal val="#ppt_y"/>
                                          </p:val>
                                        </p:tav>
                                      </p:tavLst>
                                    </p:anim>
                                  </p:childTnLst>
                                </p:cTn>
                              </p:par>
                              <p:par>
                                <p:cTn id="23" presetID="2" presetClass="entr" presetSubtype="12" fill="hold" nodeType="withEffect">
                                  <p:stCondLst>
                                    <p:cond delay="0"/>
                                  </p:stCondLst>
                                  <p:childTnLst>
                                    <p:set>
                                      <p:cBhvr>
                                        <p:cTn id="24" dur="1" fill="hold">
                                          <p:stCondLst>
                                            <p:cond delay="0"/>
                                          </p:stCondLst>
                                        </p:cTn>
                                        <p:tgtEl>
                                          <p:spTgt spid="21"/>
                                        </p:tgtEl>
                                        <p:attrNameLst>
                                          <p:attrName>style.visibility</p:attrName>
                                        </p:attrNameLst>
                                      </p:cBhvr>
                                      <p:to>
                                        <p:strVal val="visible"/>
                                      </p:to>
                                    </p:set>
                                    <p:anim calcmode="lin" valueType="num">
                                      <p:cBhvr additive="base">
                                        <p:cTn id="25" dur="2000" fill="hold"/>
                                        <p:tgtEl>
                                          <p:spTgt spid="21"/>
                                        </p:tgtEl>
                                        <p:attrNameLst>
                                          <p:attrName>ppt_x</p:attrName>
                                        </p:attrNameLst>
                                      </p:cBhvr>
                                      <p:tavLst>
                                        <p:tav tm="0">
                                          <p:val>
                                            <p:strVal val="0-#ppt_w/2"/>
                                          </p:val>
                                        </p:tav>
                                        <p:tav tm="100000">
                                          <p:val>
                                            <p:strVal val="#ppt_x"/>
                                          </p:val>
                                        </p:tav>
                                      </p:tavLst>
                                    </p:anim>
                                    <p:anim calcmode="lin" valueType="num">
                                      <p:cBhvr additive="base">
                                        <p:cTn id="26" dur="2000" fill="hold"/>
                                        <p:tgtEl>
                                          <p:spTgt spid="21"/>
                                        </p:tgtEl>
                                        <p:attrNameLst>
                                          <p:attrName>ppt_y</p:attrName>
                                        </p:attrNameLst>
                                      </p:cBhvr>
                                      <p:tavLst>
                                        <p:tav tm="0">
                                          <p:val>
                                            <p:strVal val="1+#ppt_h/2"/>
                                          </p:val>
                                        </p:tav>
                                        <p:tav tm="100000">
                                          <p:val>
                                            <p:strVal val="#ppt_y"/>
                                          </p:val>
                                        </p:tav>
                                      </p:tavLst>
                                    </p:anim>
                                  </p:childTnLst>
                                </p:cTn>
                              </p:par>
                              <p:par>
                                <p:cTn id="27" presetID="2" presetClass="entr" presetSubtype="6" fill="hold" nodeType="withEffect">
                                  <p:stCondLst>
                                    <p:cond delay="0"/>
                                  </p:stCondLst>
                                  <p:childTnLst>
                                    <p:set>
                                      <p:cBhvr>
                                        <p:cTn id="28" dur="1" fill="hold">
                                          <p:stCondLst>
                                            <p:cond delay="0"/>
                                          </p:stCondLst>
                                        </p:cTn>
                                        <p:tgtEl>
                                          <p:spTgt spid="6"/>
                                        </p:tgtEl>
                                        <p:attrNameLst>
                                          <p:attrName>style.visibility</p:attrName>
                                        </p:attrNameLst>
                                      </p:cBhvr>
                                      <p:to>
                                        <p:strVal val="visible"/>
                                      </p:to>
                                    </p:set>
                                    <p:anim calcmode="lin" valueType="num">
                                      <p:cBhvr additive="base">
                                        <p:cTn id="29" dur="2000" fill="hold"/>
                                        <p:tgtEl>
                                          <p:spTgt spid="6"/>
                                        </p:tgtEl>
                                        <p:attrNameLst>
                                          <p:attrName>ppt_x</p:attrName>
                                        </p:attrNameLst>
                                      </p:cBhvr>
                                      <p:tavLst>
                                        <p:tav tm="0">
                                          <p:val>
                                            <p:strVal val="1+#ppt_w/2"/>
                                          </p:val>
                                        </p:tav>
                                        <p:tav tm="100000">
                                          <p:val>
                                            <p:strVal val="#ppt_x"/>
                                          </p:val>
                                        </p:tav>
                                      </p:tavLst>
                                    </p:anim>
                                    <p:anim calcmode="lin" valueType="num">
                                      <p:cBhvr additive="base">
                                        <p:cTn id="30" dur="2000" fill="hold"/>
                                        <p:tgtEl>
                                          <p:spTgt spid="6"/>
                                        </p:tgtEl>
                                        <p:attrNameLst>
                                          <p:attrName>ppt_y</p:attrName>
                                        </p:attrNameLst>
                                      </p:cBhvr>
                                      <p:tavLst>
                                        <p:tav tm="0">
                                          <p:val>
                                            <p:strVal val="1+#ppt_h/2"/>
                                          </p:val>
                                        </p:tav>
                                        <p:tav tm="100000">
                                          <p:val>
                                            <p:strVal val="#ppt_y"/>
                                          </p:val>
                                        </p:tav>
                                      </p:tavLst>
                                    </p:anim>
                                  </p:childTnLst>
                                </p:cTn>
                              </p:par>
                              <p:par>
                                <p:cTn id="31" presetID="2" presetClass="entr" presetSubtype="6" fill="hold" nodeType="withEffect">
                                  <p:stCondLst>
                                    <p:cond delay="0"/>
                                  </p:stCondLst>
                                  <p:childTnLst>
                                    <p:set>
                                      <p:cBhvr>
                                        <p:cTn id="32" dur="1" fill="hold">
                                          <p:stCondLst>
                                            <p:cond delay="0"/>
                                          </p:stCondLst>
                                        </p:cTn>
                                        <p:tgtEl>
                                          <p:spTgt spid="8"/>
                                        </p:tgtEl>
                                        <p:attrNameLst>
                                          <p:attrName>style.visibility</p:attrName>
                                        </p:attrNameLst>
                                      </p:cBhvr>
                                      <p:to>
                                        <p:strVal val="visible"/>
                                      </p:to>
                                    </p:set>
                                    <p:anim calcmode="lin" valueType="num">
                                      <p:cBhvr additive="base">
                                        <p:cTn id="33" dur="2000" fill="hold"/>
                                        <p:tgtEl>
                                          <p:spTgt spid="8"/>
                                        </p:tgtEl>
                                        <p:attrNameLst>
                                          <p:attrName>ppt_x</p:attrName>
                                        </p:attrNameLst>
                                      </p:cBhvr>
                                      <p:tavLst>
                                        <p:tav tm="0">
                                          <p:val>
                                            <p:strVal val="1+#ppt_w/2"/>
                                          </p:val>
                                        </p:tav>
                                        <p:tav tm="100000">
                                          <p:val>
                                            <p:strVal val="#ppt_x"/>
                                          </p:val>
                                        </p:tav>
                                      </p:tavLst>
                                    </p:anim>
                                    <p:anim calcmode="lin" valueType="num">
                                      <p:cBhvr additive="base">
                                        <p:cTn id="34" dur="2000" fill="hold"/>
                                        <p:tgtEl>
                                          <p:spTgt spid="8"/>
                                        </p:tgtEl>
                                        <p:attrNameLst>
                                          <p:attrName>ppt_y</p:attrName>
                                        </p:attrNameLst>
                                      </p:cBhvr>
                                      <p:tavLst>
                                        <p:tav tm="0">
                                          <p:val>
                                            <p:strVal val="1+#ppt_h/2"/>
                                          </p:val>
                                        </p:tav>
                                        <p:tav tm="100000">
                                          <p:val>
                                            <p:strVal val="#ppt_y"/>
                                          </p:val>
                                        </p:tav>
                                      </p:tavLst>
                                    </p:anim>
                                  </p:childTnLst>
                                </p:cTn>
                              </p:par>
                              <p:par>
                                <p:cTn id="35" presetID="2" presetClass="entr" presetSubtype="6" fill="hold"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1+#ppt_w/2"/>
                                          </p:val>
                                        </p:tav>
                                        <p:tav tm="100000">
                                          <p:val>
                                            <p:strVal val="#ppt_x"/>
                                          </p:val>
                                        </p:tav>
                                      </p:tavLst>
                                    </p:anim>
                                    <p:anim calcmode="lin" valueType="num">
                                      <p:cBhvr additive="base">
                                        <p:cTn id="38" dur="2000" fill="hold"/>
                                        <p:tgtEl>
                                          <p:spTgt spid="14"/>
                                        </p:tgtEl>
                                        <p:attrNameLst>
                                          <p:attrName>ppt_y</p:attrName>
                                        </p:attrNameLst>
                                      </p:cBhvr>
                                      <p:tavLst>
                                        <p:tav tm="0">
                                          <p:val>
                                            <p:strVal val="1+#ppt_h/2"/>
                                          </p:val>
                                        </p:tav>
                                        <p:tav tm="100000">
                                          <p:val>
                                            <p:strVal val="#ppt_y"/>
                                          </p:val>
                                        </p:tav>
                                      </p:tavLst>
                                    </p:anim>
                                  </p:childTnLst>
                                </p:cTn>
                              </p:par>
                              <p:par>
                                <p:cTn id="39" presetID="2" presetClass="entr" presetSubtype="6" fill="hold"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1+#ppt_w/2"/>
                                          </p:val>
                                        </p:tav>
                                        <p:tav tm="100000">
                                          <p:val>
                                            <p:strVal val="#ppt_x"/>
                                          </p:val>
                                        </p:tav>
                                      </p:tavLst>
                                    </p:anim>
                                    <p:anim calcmode="lin" valueType="num">
                                      <p:cBhvr additive="base">
                                        <p:cTn id="42" dur="2000" fill="hold"/>
                                        <p:tgtEl>
                                          <p:spTgt spid="16"/>
                                        </p:tgtEl>
                                        <p:attrNameLst>
                                          <p:attrName>ppt_y</p:attrName>
                                        </p:attrNameLst>
                                      </p:cBhvr>
                                      <p:tavLst>
                                        <p:tav tm="0">
                                          <p:val>
                                            <p:strVal val="1+#ppt_h/2"/>
                                          </p:val>
                                        </p:tav>
                                        <p:tav tm="100000">
                                          <p:val>
                                            <p:strVal val="#ppt_y"/>
                                          </p:val>
                                        </p:tav>
                                      </p:tavLst>
                                    </p:anim>
                                  </p:childTnLst>
                                </p:cTn>
                              </p:par>
                              <p:par>
                                <p:cTn id="43" presetID="2" presetClass="entr" presetSubtype="6" fill="hold"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1+#ppt_w/2"/>
                                          </p:val>
                                        </p:tav>
                                        <p:tav tm="100000">
                                          <p:val>
                                            <p:strVal val="#ppt_x"/>
                                          </p:val>
                                        </p:tav>
                                      </p:tavLst>
                                    </p:anim>
                                    <p:anim calcmode="lin" valueType="num">
                                      <p:cBhvr additive="base">
                                        <p:cTn id="46" dur="2000" fill="hold"/>
                                        <p:tgtEl>
                                          <p:spTgt spid="18"/>
                                        </p:tgtEl>
                                        <p:attrNameLst>
                                          <p:attrName>ppt_y</p:attrName>
                                        </p:attrNameLst>
                                      </p:cBhvr>
                                      <p:tavLst>
                                        <p:tav tm="0">
                                          <p:val>
                                            <p:strVal val="1+#ppt_h/2"/>
                                          </p:val>
                                        </p:tav>
                                        <p:tav tm="100000">
                                          <p:val>
                                            <p:strVal val="#ppt_y"/>
                                          </p:val>
                                        </p:tav>
                                      </p:tavLst>
                                    </p:anim>
                                  </p:childTnLst>
                                </p:cTn>
                              </p:par>
                              <p:par>
                                <p:cTn id="47" presetID="2" presetClass="entr" presetSubtype="9" fill="hold" nodeType="withEffect">
                                  <p:stCondLst>
                                    <p:cond delay="0"/>
                                  </p:stCondLst>
                                  <p:childTnLst>
                                    <p:set>
                                      <p:cBhvr>
                                        <p:cTn id="48" dur="1" fill="hold">
                                          <p:stCondLst>
                                            <p:cond delay="0"/>
                                          </p:stCondLst>
                                        </p:cTn>
                                        <p:tgtEl>
                                          <p:spTgt spid="9"/>
                                        </p:tgtEl>
                                        <p:attrNameLst>
                                          <p:attrName>style.visibility</p:attrName>
                                        </p:attrNameLst>
                                      </p:cBhvr>
                                      <p:to>
                                        <p:strVal val="visible"/>
                                      </p:to>
                                    </p:set>
                                    <p:anim calcmode="lin" valueType="num">
                                      <p:cBhvr additive="base">
                                        <p:cTn id="49" dur="2000" fill="hold"/>
                                        <p:tgtEl>
                                          <p:spTgt spid="9"/>
                                        </p:tgtEl>
                                        <p:attrNameLst>
                                          <p:attrName>ppt_x</p:attrName>
                                        </p:attrNameLst>
                                      </p:cBhvr>
                                      <p:tavLst>
                                        <p:tav tm="0">
                                          <p:val>
                                            <p:strVal val="0-#ppt_w/2"/>
                                          </p:val>
                                        </p:tav>
                                        <p:tav tm="100000">
                                          <p:val>
                                            <p:strVal val="#ppt_x"/>
                                          </p:val>
                                        </p:tav>
                                      </p:tavLst>
                                    </p:anim>
                                    <p:anim calcmode="lin" valueType="num">
                                      <p:cBhvr additive="base">
                                        <p:cTn id="50" dur="2000" fill="hold"/>
                                        <p:tgtEl>
                                          <p:spTgt spid="9"/>
                                        </p:tgtEl>
                                        <p:attrNameLst>
                                          <p:attrName>ppt_y</p:attrName>
                                        </p:attrNameLst>
                                      </p:cBhvr>
                                      <p:tavLst>
                                        <p:tav tm="0">
                                          <p:val>
                                            <p:strVal val="0-#ppt_h/2"/>
                                          </p:val>
                                        </p:tav>
                                        <p:tav tm="100000">
                                          <p:val>
                                            <p:strVal val="#ppt_y"/>
                                          </p:val>
                                        </p:tav>
                                      </p:tavLst>
                                    </p:anim>
                                  </p:childTnLst>
                                </p:cTn>
                              </p:par>
                              <p:par>
                                <p:cTn id="51" presetID="2" presetClass="entr" presetSubtype="9" fill="hold" nodeType="with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0-#ppt_w/2"/>
                                          </p:val>
                                        </p:tav>
                                        <p:tav tm="100000">
                                          <p:val>
                                            <p:strVal val="#ppt_x"/>
                                          </p:val>
                                        </p:tav>
                                      </p:tavLst>
                                    </p:anim>
                                    <p:anim calcmode="lin" valueType="num">
                                      <p:cBhvr additive="base">
                                        <p:cTn id="54" dur="2000" fill="hold"/>
                                        <p:tgtEl>
                                          <p:spTgt spid="11"/>
                                        </p:tgtEl>
                                        <p:attrNameLst>
                                          <p:attrName>ppt_y</p:attrName>
                                        </p:attrNameLst>
                                      </p:cBhvr>
                                      <p:tavLst>
                                        <p:tav tm="0">
                                          <p:val>
                                            <p:strVal val="0-#ppt_h/2"/>
                                          </p:val>
                                        </p:tav>
                                        <p:tav tm="100000">
                                          <p:val>
                                            <p:strVal val="#ppt_y"/>
                                          </p:val>
                                        </p:tav>
                                      </p:tavLst>
                                    </p:anim>
                                  </p:childTnLst>
                                </p:cTn>
                              </p:par>
                              <p:par>
                                <p:cTn id="55" presetID="2" presetClass="entr" presetSubtype="9" fill="hold" nodeType="withEffect">
                                  <p:stCondLst>
                                    <p:cond delay="0"/>
                                  </p:stCondLst>
                                  <p:childTnLst>
                                    <p:set>
                                      <p:cBhvr>
                                        <p:cTn id="56" dur="1" fill="hold">
                                          <p:stCondLst>
                                            <p:cond delay="0"/>
                                          </p:stCondLst>
                                        </p:cTn>
                                        <p:tgtEl>
                                          <p:spTgt spid="22"/>
                                        </p:tgtEl>
                                        <p:attrNameLst>
                                          <p:attrName>style.visibility</p:attrName>
                                        </p:attrNameLst>
                                      </p:cBhvr>
                                      <p:to>
                                        <p:strVal val="visible"/>
                                      </p:to>
                                    </p:set>
                                    <p:anim calcmode="lin" valueType="num">
                                      <p:cBhvr additive="base">
                                        <p:cTn id="57" dur="2000" fill="hold"/>
                                        <p:tgtEl>
                                          <p:spTgt spid="22"/>
                                        </p:tgtEl>
                                        <p:attrNameLst>
                                          <p:attrName>ppt_x</p:attrName>
                                        </p:attrNameLst>
                                      </p:cBhvr>
                                      <p:tavLst>
                                        <p:tav tm="0">
                                          <p:val>
                                            <p:strVal val="0-#ppt_w/2"/>
                                          </p:val>
                                        </p:tav>
                                        <p:tav tm="100000">
                                          <p:val>
                                            <p:strVal val="#ppt_x"/>
                                          </p:val>
                                        </p:tav>
                                      </p:tavLst>
                                    </p:anim>
                                    <p:anim calcmode="lin" valueType="num">
                                      <p:cBhvr additive="base">
                                        <p:cTn id="58" dur="2000" fill="hold"/>
                                        <p:tgtEl>
                                          <p:spTgt spid="22"/>
                                        </p:tgtEl>
                                        <p:attrNameLst>
                                          <p:attrName>ppt_y</p:attrName>
                                        </p:attrNameLst>
                                      </p:cBhvr>
                                      <p:tavLst>
                                        <p:tav tm="0">
                                          <p:val>
                                            <p:strVal val="0-#ppt_h/2"/>
                                          </p:val>
                                        </p:tav>
                                        <p:tav tm="100000">
                                          <p:val>
                                            <p:strVal val="#ppt_y"/>
                                          </p:val>
                                        </p:tav>
                                      </p:tavLst>
                                    </p:anim>
                                  </p:childTnLst>
                                </p:cTn>
                              </p:par>
                              <p:par>
                                <p:cTn id="59" presetID="2" presetClass="entr" presetSubtype="9" fill="hold" nodeType="withEffect">
                                  <p:stCondLst>
                                    <p:cond delay="0"/>
                                  </p:stCondLst>
                                  <p:childTnLst>
                                    <p:set>
                                      <p:cBhvr>
                                        <p:cTn id="60" dur="1" fill="hold">
                                          <p:stCondLst>
                                            <p:cond delay="0"/>
                                          </p:stCondLst>
                                        </p:cTn>
                                        <p:tgtEl>
                                          <p:spTgt spid="23"/>
                                        </p:tgtEl>
                                        <p:attrNameLst>
                                          <p:attrName>style.visibility</p:attrName>
                                        </p:attrNameLst>
                                      </p:cBhvr>
                                      <p:to>
                                        <p:strVal val="visible"/>
                                      </p:to>
                                    </p:set>
                                    <p:anim calcmode="lin" valueType="num">
                                      <p:cBhvr additive="base">
                                        <p:cTn id="61" dur="2000" fill="hold"/>
                                        <p:tgtEl>
                                          <p:spTgt spid="23"/>
                                        </p:tgtEl>
                                        <p:attrNameLst>
                                          <p:attrName>ppt_x</p:attrName>
                                        </p:attrNameLst>
                                      </p:cBhvr>
                                      <p:tavLst>
                                        <p:tav tm="0">
                                          <p:val>
                                            <p:strVal val="0-#ppt_w/2"/>
                                          </p:val>
                                        </p:tav>
                                        <p:tav tm="100000">
                                          <p:val>
                                            <p:strVal val="#ppt_x"/>
                                          </p:val>
                                        </p:tav>
                                      </p:tavLst>
                                    </p:anim>
                                    <p:anim calcmode="lin" valueType="num">
                                      <p:cBhvr additive="base">
                                        <p:cTn id="62" dur="2000" fill="hold"/>
                                        <p:tgtEl>
                                          <p:spTgt spid="23"/>
                                        </p:tgtEl>
                                        <p:attrNameLst>
                                          <p:attrName>ppt_y</p:attrName>
                                        </p:attrNameLst>
                                      </p:cBhvr>
                                      <p:tavLst>
                                        <p:tav tm="0">
                                          <p:val>
                                            <p:strVal val="0-#ppt_h/2"/>
                                          </p:val>
                                        </p:tav>
                                        <p:tav tm="100000">
                                          <p:val>
                                            <p:strVal val="#ppt_y"/>
                                          </p:val>
                                        </p:tav>
                                      </p:tavLst>
                                    </p:anim>
                                  </p:childTnLst>
                                </p:cTn>
                              </p:par>
                              <p:par>
                                <p:cTn id="63" presetID="2" presetClass="entr" presetSubtype="9" fill="hold" nodeType="with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2000" fill="hold"/>
                                        <p:tgtEl>
                                          <p:spTgt spid="24"/>
                                        </p:tgtEl>
                                        <p:attrNameLst>
                                          <p:attrName>ppt_x</p:attrName>
                                        </p:attrNameLst>
                                      </p:cBhvr>
                                      <p:tavLst>
                                        <p:tav tm="0">
                                          <p:val>
                                            <p:strVal val="0-#ppt_w/2"/>
                                          </p:val>
                                        </p:tav>
                                        <p:tav tm="100000">
                                          <p:val>
                                            <p:strVal val="#ppt_x"/>
                                          </p:val>
                                        </p:tav>
                                      </p:tavLst>
                                    </p:anim>
                                    <p:anim calcmode="lin" valueType="num">
                                      <p:cBhvr additive="base">
                                        <p:cTn id="66" dur="2000" fill="hold"/>
                                        <p:tgtEl>
                                          <p:spTgt spid="24"/>
                                        </p:tgtEl>
                                        <p:attrNameLst>
                                          <p:attrName>ppt_y</p:attrName>
                                        </p:attrNameLst>
                                      </p:cBhvr>
                                      <p:tavLst>
                                        <p:tav tm="0">
                                          <p:val>
                                            <p:strVal val="0-#ppt_h/2"/>
                                          </p:val>
                                        </p:tav>
                                        <p:tav tm="100000">
                                          <p:val>
                                            <p:strVal val="#ppt_y"/>
                                          </p:val>
                                        </p:tav>
                                      </p:tavLst>
                                    </p:anim>
                                  </p:childTnLst>
                                </p:cTn>
                              </p:par>
                              <p:par>
                                <p:cTn id="67" presetID="2" presetClass="entr" presetSubtype="3" fill="hold" nodeType="withEffect">
                                  <p:stCondLst>
                                    <p:cond delay="0"/>
                                  </p:stCondLst>
                                  <p:childTnLst>
                                    <p:set>
                                      <p:cBhvr>
                                        <p:cTn id="68" dur="1" fill="hold">
                                          <p:stCondLst>
                                            <p:cond delay="0"/>
                                          </p:stCondLst>
                                        </p:cTn>
                                        <p:tgtEl>
                                          <p:spTgt spid="10"/>
                                        </p:tgtEl>
                                        <p:attrNameLst>
                                          <p:attrName>style.visibility</p:attrName>
                                        </p:attrNameLst>
                                      </p:cBhvr>
                                      <p:to>
                                        <p:strVal val="visible"/>
                                      </p:to>
                                    </p:set>
                                    <p:anim calcmode="lin" valueType="num">
                                      <p:cBhvr additive="base">
                                        <p:cTn id="69" dur="2000" fill="hold"/>
                                        <p:tgtEl>
                                          <p:spTgt spid="10"/>
                                        </p:tgtEl>
                                        <p:attrNameLst>
                                          <p:attrName>ppt_x</p:attrName>
                                        </p:attrNameLst>
                                      </p:cBhvr>
                                      <p:tavLst>
                                        <p:tav tm="0">
                                          <p:val>
                                            <p:strVal val="1+#ppt_w/2"/>
                                          </p:val>
                                        </p:tav>
                                        <p:tav tm="100000">
                                          <p:val>
                                            <p:strVal val="#ppt_x"/>
                                          </p:val>
                                        </p:tav>
                                      </p:tavLst>
                                    </p:anim>
                                    <p:anim calcmode="lin" valueType="num">
                                      <p:cBhvr additive="base">
                                        <p:cTn id="70" dur="2000" fill="hold"/>
                                        <p:tgtEl>
                                          <p:spTgt spid="10"/>
                                        </p:tgtEl>
                                        <p:attrNameLst>
                                          <p:attrName>ppt_y</p:attrName>
                                        </p:attrNameLst>
                                      </p:cBhvr>
                                      <p:tavLst>
                                        <p:tav tm="0">
                                          <p:val>
                                            <p:strVal val="0-#ppt_h/2"/>
                                          </p:val>
                                        </p:tav>
                                        <p:tav tm="100000">
                                          <p:val>
                                            <p:strVal val="#ppt_y"/>
                                          </p:val>
                                        </p:tav>
                                      </p:tavLst>
                                    </p:anim>
                                  </p:childTnLst>
                                </p:cTn>
                              </p:par>
                              <p:par>
                                <p:cTn id="71" presetID="2" presetClass="entr" presetSubtype="3" fill="hold" nodeType="withEffect">
                                  <p:stCondLst>
                                    <p:cond delay="0"/>
                                  </p:stCondLst>
                                  <p:childTnLst>
                                    <p:set>
                                      <p:cBhvr>
                                        <p:cTn id="72" dur="1" fill="hold">
                                          <p:stCondLst>
                                            <p:cond delay="0"/>
                                          </p:stCondLst>
                                        </p:cTn>
                                        <p:tgtEl>
                                          <p:spTgt spid="12"/>
                                        </p:tgtEl>
                                        <p:attrNameLst>
                                          <p:attrName>style.visibility</p:attrName>
                                        </p:attrNameLst>
                                      </p:cBhvr>
                                      <p:to>
                                        <p:strVal val="visible"/>
                                      </p:to>
                                    </p:set>
                                    <p:anim calcmode="lin" valueType="num">
                                      <p:cBhvr additive="base">
                                        <p:cTn id="73" dur="2000" fill="hold"/>
                                        <p:tgtEl>
                                          <p:spTgt spid="12"/>
                                        </p:tgtEl>
                                        <p:attrNameLst>
                                          <p:attrName>ppt_x</p:attrName>
                                        </p:attrNameLst>
                                      </p:cBhvr>
                                      <p:tavLst>
                                        <p:tav tm="0">
                                          <p:val>
                                            <p:strVal val="1+#ppt_w/2"/>
                                          </p:val>
                                        </p:tav>
                                        <p:tav tm="100000">
                                          <p:val>
                                            <p:strVal val="#ppt_x"/>
                                          </p:val>
                                        </p:tav>
                                      </p:tavLst>
                                    </p:anim>
                                    <p:anim calcmode="lin" valueType="num">
                                      <p:cBhvr additive="base">
                                        <p:cTn id="74" dur="2000" fill="hold"/>
                                        <p:tgtEl>
                                          <p:spTgt spid="12"/>
                                        </p:tgtEl>
                                        <p:attrNameLst>
                                          <p:attrName>ppt_y</p:attrName>
                                        </p:attrNameLst>
                                      </p:cBhvr>
                                      <p:tavLst>
                                        <p:tav tm="0">
                                          <p:val>
                                            <p:strVal val="0-#ppt_h/2"/>
                                          </p:val>
                                        </p:tav>
                                        <p:tav tm="100000">
                                          <p:val>
                                            <p:strVal val="#ppt_y"/>
                                          </p:val>
                                        </p:tav>
                                      </p:tavLst>
                                    </p:anim>
                                  </p:childTnLst>
                                </p:cTn>
                              </p:par>
                              <p:par>
                                <p:cTn id="75" presetID="2" presetClass="entr" presetSubtype="3" fill="hold" nodeType="withEffect">
                                  <p:stCondLst>
                                    <p:cond delay="0"/>
                                  </p:stCondLst>
                                  <p:childTnLst>
                                    <p:set>
                                      <p:cBhvr>
                                        <p:cTn id="76" dur="1" fill="hold">
                                          <p:stCondLst>
                                            <p:cond delay="0"/>
                                          </p:stCondLst>
                                        </p:cTn>
                                        <p:tgtEl>
                                          <p:spTgt spid="15"/>
                                        </p:tgtEl>
                                        <p:attrNameLst>
                                          <p:attrName>style.visibility</p:attrName>
                                        </p:attrNameLst>
                                      </p:cBhvr>
                                      <p:to>
                                        <p:strVal val="visible"/>
                                      </p:to>
                                    </p:set>
                                    <p:anim calcmode="lin" valueType="num">
                                      <p:cBhvr additive="base">
                                        <p:cTn id="77" dur="2000" fill="hold"/>
                                        <p:tgtEl>
                                          <p:spTgt spid="15"/>
                                        </p:tgtEl>
                                        <p:attrNameLst>
                                          <p:attrName>ppt_x</p:attrName>
                                        </p:attrNameLst>
                                      </p:cBhvr>
                                      <p:tavLst>
                                        <p:tav tm="0">
                                          <p:val>
                                            <p:strVal val="1+#ppt_w/2"/>
                                          </p:val>
                                        </p:tav>
                                        <p:tav tm="100000">
                                          <p:val>
                                            <p:strVal val="#ppt_x"/>
                                          </p:val>
                                        </p:tav>
                                      </p:tavLst>
                                    </p:anim>
                                    <p:anim calcmode="lin" valueType="num">
                                      <p:cBhvr additive="base">
                                        <p:cTn id="78" dur="2000" fill="hold"/>
                                        <p:tgtEl>
                                          <p:spTgt spid="15"/>
                                        </p:tgtEl>
                                        <p:attrNameLst>
                                          <p:attrName>ppt_y</p:attrName>
                                        </p:attrNameLst>
                                      </p:cBhvr>
                                      <p:tavLst>
                                        <p:tav tm="0">
                                          <p:val>
                                            <p:strVal val="0-#ppt_h/2"/>
                                          </p:val>
                                        </p:tav>
                                        <p:tav tm="100000">
                                          <p:val>
                                            <p:strVal val="#ppt_y"/>
                                          </p:val>
                                        </p:tav>
                                      </p:tavLst>
                                    </p:anim>
                                  </p:childTnLst>
                                </p:cTn>
                              </p:par>
                              <p:par>
                                <p:cTn id="79" presetID="2" presetClass="entr" presetSubtype="3" fill="hold" nodeType="withEffect">
                                  <p:stCondLst>
                                    <p:cond delay="0"/>
                                  </p:stCondLst>
                                  <p:childTnLst>
                                    <p:set>
                                      <p:cBhvr>
                                        <p:cTn id="80" dur="1" fill="hold">
                                          <p:stCondLst>
                                            <p:cond delay="0"/>
                                          </p:stCondLst>
                                        </p:cTn>
                                        <p:tgtEl>
                                          <p:spTgt spid="17"/>
                                        </p:tgtEl>
                                        <p:attrNameLst>
                                          <p:attrName>style.visibility</p:attrName>
                                        </p:attrNameLst>
                                      </p:cBhvr>
                                      <p:to>
                                        <p:strVal val="visible"/>
                                      </p:to>
                                    </p:set>
                                    <p:anim calcmode="lin" valueType="num">
                                      <p:cBhvr additive="base">
                                        <p:cTn id="81" dur="2000" fill="hold"/>
                                        <p:tgtEl>
                                          <p:spTgt spid="17"/>
                                        </p:tgtEl>
                                        <p:attrNameLst>
                                          <p:attrName>ppt_x</p:attrName>
                                        </p:attrNameLst>
                                      </p:cBhvr>
                                      <p:tavLst>
                                        <p:tav tm="0">
                                          <p:val>
                                            <p:strVal val="1+#ppt_w/2"/>
                                          </p:val>
                                        </p:tav>
                                        <p:tav tm="100000">
                                          <p:val>
                                            <p:strVal val="#ppt_x"/>
                                          </p:val>
                                        </p:tav>
                                      </p:tavLst>
                                    </p:anim>
                                    <p:anim calcmode="lin" valueType="num">
                                      <p:cBhvr additive="base">
                                        <p:cTn id="82" dur="2000" fill="hold"/>
                                        <p:tgtEl>
                                          <p:spTgt spid="17"/>
                                        </p:tgtEl>
                                        <p:attrNameLst>
                                          <p:attrName>ppt_y</p:attrName>
                                        </p:attrNameLst>
                                      </p:cBhvr>
                                      <p:tavLst>
                                        <p:tav tm="0">
                                          <p:val>
                                            <p:strVal val="0-#ppt_h/2"/>
                                          </p:val>
                                        </p:tav>
                                        <p:tav tm="100000">
                                          <p:val>
                                            <p:strVal val="#ppt_y"/>
                                          </p:val>
                                        </p:tav>
                                      </p:tavLst>
                                    </p:anim>
                                  </p:childTnLst>
                                </p:cTn>
                              </p:par>
                              <p:par>
                                <p:cTn id="83" presetID="2" presetClass="entr" presetSubtype="3" fill="hold" nodeType="withEffect">
                                  <p:stCondLst>
                                    <p:cond delay="0"/>
                                  </p:stCondLst>
                                  <p:childTnLst>
                                    <p:set>
                                      <p:cBhvr>
                                        <p:cTn id="84" dur="1" fill="hold">
                                          <p:stCondLst>
                                            <p:cond delay="0"/>
                                          </p:stCondLst>
                                        </p:cTn>
                                        <p:tgtEl>
                                          <p:spTgt spid="19"/>
                                        </p:tgtEl>
                                        <p:attrNameLst>
                                          <p:attrName>style.visibility</p:attrName>
                                        </p:attrNameLst>
                                      </p:cBhvr>
                                      <p:to>
                                        <p:strVal val="visible"/>
                                      </p:to>
                                    </p:set>
                                    <p:anim calcmode="lin" valueType="num">
                                      <p:cBhvr additive="base">
                                        <p:cTn id="85" dur="2000" fill="hold"/>
                                        <p:tgtEl>
                                          <p:spTgt spid="19"/>
                                        </p:tgtEl>
                                        <p:attrNameLst>
                                          <p:attrName>ppt_x</p:attrName>
                                        </p:attrNameLst>
                                      </p:cBhvr>
                                      <p:tavLst>
                                        <p:tav tm="0">
                                          <p:val>
                                            <p:strVal val="1+#ppt_w/2"/>
                                          </p:val>
                                        </p:tav>
                                        <p:tav tm="100000">
                                          <p:val>
                                            <p:strVal val="#ppt_x"/>
                                          </p:val>
                                        </p:tav>
                                      </p:tavLst>
                                    </p:anim>
                                    <p:anim calcmode="lin" valueType="num">
                                      <p:cBhvr additive="base">
                                        <p:cTn id="86" dur="2000" fill="hold"/>
                                        <p:tgtEl>
                                          <p:spTgt spid="19"/>
                                        </p:tgtEl>
                                        <p:attrNameLst>
                                          <p:attrName>ppt_y</p:attrName>
                                        </p:attrNameLst>
                                      </p:cBhvr>
                                      <p:tavLst>
                                        <p:tav tm="0">
                                          <p:val>
                                            <p:strVal val="0-#ppt_h/2"/>
                                          </p:val>
                                        </p:tav>
                                        <p:tav tm="100000">
                                          <p:val>
                                            <p:strVal val="#ppt_y"/>
                                          </p:val>
                                        </p:tav>
                                      </p:tavLst>
                                    </p:anim>
                                  </p:childTnLst>
                                </p:cTn>
                              </p:par>
                              <p:par>
                                <p:cTn id="87" presetID="8" presetClass="emph" presetSubtype="0" autoRev="1" fill="hold" nodeType="withEffect">
                                  <p:stCondLst>
                                    <p:cond delay="0"/>
                                  </p:stCondLst>
                                  <p:childTnLst>
                                    <p:animRot by="21600000">
                                      <p:cBhvr>
                                        <p:cTn id="88" dur="2000" fill="hold"/>
                                        <p:tgtEl>
                                          <p:spTgt spid="5"/>
                                        </p:tgtEl>
                                        <p:attrNameLst>
                                          <p:attrName>r</p:attrName>
                                        </p:attrNameLst>
                                      </p:cBhvr>
                                    </p:animRot>
                                  </p:childTnLst>
                                </p:cTn>
                              </p:par>
                              <p:par>
                                <p:cTn id="89" presetID="8" presetClass="emph" presetSubtype="0" autoRev="1" fill="hold" nodeType="withEffect">
                                  <p:stCondLst>
                                    <p:cond delay="0"/>
                                  </p:stCondLst>
                                  <p:childTnLst>
                                    <p:animRot by="21600000">
                                      <p:cBhvr>
                                        <p:cTn id="90" dur="2000" fill="hold"/>
                                        <p:tgtEl>
                                          <p:spTgt spid="7"/>
                                        </p:tgtEl>
                                        <p:attrNameLst>
                                          <p:attrName>r</p:attrName>
                                        </p:attrNameLst>
                                      </p:cBhvr>
                                    </p:animRot>
                                  </p:childTnLst>
                                </p:cTn>
                              </p:par>
                              <p:par>
                                <p:cTn id="91" presetID="8" presetClass="emph" presetSubtype="0" autoRev="1" fill="hold"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autoRev="1" fill="hold" nodeType="withEffect">
                                  <p:stCondLst>
                                    <p:cond delay="0"/>
                                  </p:stCondLst>
                                  <p:childTnLst>
                                    <p:animRot by="21600000">
                                      <p:cBhvr>
                                        <p:cTn id="94" dur="2000" fill="hold"/>
                                        <p:tgtEl>
                                          <p:spTgt spid="20"/>
                                        </p:tgtEl>
                                        <p:attrNameLst>
                                          <p:attrName>r</p:attrName>
                                        </p:attrNameLst>
                                      </p:cBhvr>
                                    </p:animRot>
                                  </p:childTnLst>
                                </p:cTn>
                              </p:par>
                              <p:par>
                                <p:cTn id="95" presetID="8" presetClass="emph" presetSubtype="0" autoRev="1" fill="hold" nodeType="withEffect">
                                  <p:stCondLst>
                                    <p:cond delay="0"/>
                                  </p:stCondLst>
                                  <p:childTnLst>
                                    <p:animRot by="21600000">
                                      <p:cBhvr>
                                        <p:cTn id="96" dur="2000" fill="hold"/>
                                        <p:tgtEl>
                                          <p:spTgt spid="21"/>
                                        </p:tgtEl>
                                        <p:attrNameLst>
                                          <p:attrName>r</p:attrName>
                                        </p:attrNameLst>
                                      </p:cBhvr>
                                    </p:animRot>
                                  </p:childTnLst>
                                </p:cTn>
                              </p:par>
                              <p:par>
                                <p:cTn id="97" presetID="8" presetClass="emph" presetSubtype="0" autoRev="1" fill="hold" nodeType="withEffect">
                                  <p:stCondLst>
                                    <p:cond delay="0"/>
                                  </p:stCondLst>
                                  <p:childTnLst>
                                    <p:animRot by="-21600000">
                                      <p:cBhvr>
                                        <p:cTn id="98" dur="2000" fill="hold"/>
                                        <p:tgtEl>
                                          <p:spTgt spid="6"/>
                                        </p:tgtEl>
                                        <p:attrNameLst>
                                          <p:attrName>r</p:attrName>
                                        </p:attrNameLst>
                                      </p:cBhvr>
                                    </p:animRot>
                                  </p:childTnLst>
                                </p:cTn>
                              </p:par>
                              <p:par>
                                <p:cTn id="99" presetID="8" presetClass="emph" presetSubtype="0" autoRev="1" fill="hold" nodeType="withEffect">
                                  <p:stCondLst>
                                    <p:cond delay="0"/>
                                  </p:stCondLst>
                                  <p:childTnLst>
                                    <p:animRot by="-21600000">
                                      <p:cBhvr>
                                        <p:cTn id="100" dur="2000" fill="hold"/>
                                        <p:tgtEl>
                                          <p:spTgt spid="8"/>
                                        </p:tgtEl>
                                        <p:attrNameLst>
                                          <p:attrName>r</p:attrName>
                                        </p:attrNameLst>
                                      </p:cBhvr>
                                    </p:animRot>
                                  </p:childTnLst>
                                </p:cTn>
                              </p:par>
                              <p:par>
                                <p:cTn id="101" presetID="8" presetClass="emph" presetSubtype="0" autoRev="1" fill="hold" nodeType="withEffect">
                                  <p:stCondLst>
                                    <p:cond delay="0"/>
                                  </p:stCondLst>
                                  <p:childTnLst>
                                    <p:animRot by="-21600000">
                                      <p:cBhvr>
                                        <p:cTn id="102" dur="2000" fill="hold"/>
                                        <p:tgtEl>
                                          <p:spTgt spid="14"/>
                                        </p:tgtEl>
                                        <p:attrNameLst>
                                          <p:attrName>r</p:attrName>
                                        </p:attrNameLst>
                                      </p:cBhvr>
                                    </p:animRot>
                                  </p:childTnLst>
                                </p:cTn>
                              </p:par>
                              <p:par>
                                <p:cTn id="103" presetID="8" presetClass="emph" presetSubtype="0" autoRev="1" fill="hold" nodeType="withEffect">
                                  <p:stCondLst>
                                    <p:cond delay="0"/>
                                  </p:stCondLst>
                                  <p:childTnLst>
                                    <p:animRot by="-21600000">
                                      <p:cBhvr>
                                        <p:cTn id="104" dur="2000" fill="hold"/>
                                        <p:tgtEl>
                                          <p:spTgt spid="16"/>
                                        </p:tgtEl>
                                        <p:attrNameLst>
                                          <p:attrName>r</p:attrName>
                                        </p:attrNameLst>
                                      </p:cBhvr>
                                    </p:animRot>
                                  </p:childTnLst>
                                </p:cTn>
                              </p:par>
                              <p:par>
                                <p:cTn id="105" presetID="8" presetClass="emph" presetSubtype="0" autoRev="1" fill="hold" nodeType="withEffect">
                                  <p:stCondLst>
                                    <p:cond delay="0"/>
                                  </p:stCondLst>
                                  <p:childTnLst>
                                    <p:animRot by="-21600000">
                                      <p:cBhvr>
                                        <p:cTn id="106" dur="2000" fill="hold"/>
                                        <p:tgtEl>
                                          <p:spTgt spid="18"/>
                                        </p:tgtEl>
                                        <p:attrNameLst>
                                          <p:attrName>r</p:attrName>
                                        </p:attrNameLst>
                                      </p:cBhvr>
                                    </p:animRot>
                                  </p:childTnLst>
                                </p:cTn>
                              </p:par>
                              <p:par>
                                <p:cTn id="107" presetID="8" presetClass="emph" presetSubtype="0" autoRev="1" fill="hold" nodeType="withEffect">
                                  <p:stCondLst>
                                    <p:cond delay="0"/>
                                  </p:stCondLst>
                                  <p:childTnLst>
                                    <p:animRot by="-21600000">
                                      <p:cBhvr>
                                        <p:cTn id="108" dur="2000" fill="hold"/>
                                        <p:tgtEl>
                                          <p:spTgt spid="9"/>
                                        </p:tgtEl>
                                        <p:attrNameLst>
                                          <p:attrName>r</p:attrName>
                                        </p:attrNameLst>
                                      </p:cBhvr>
                                    </p:animRot>
                                  </p:childTnLst>
                                </p:cTn>
                              </p:par>
                              <p:par>
                                <p:cTn id="109" presetID="8" presetClass="emph" presetSubtype="0" autoRev="1" fill="hold" nodeType="withEffect">
                                  <p:stCondLst>
                                    <p:cond delay="0"/>
                                  </p:stCondLst>
                                  <p:childTnLst>
                                    <p:animRot by="-21600000">
                                      <p:cBhvr>
                                        <p:cTn id="110" dur="2000" fill="hold"/>
                                        <p:tgtEl>
                                          <p:spTgt spid="11"/>
                                        </p:tgtEl>
                                        <p:attrNameLst>
                                          <p:attrName>r</p:attrName>
                                        </p:attrNameLst>
                                      </p:cBhvr>
                                    </p:animRot>
                                  </p:childTnLst>
                                </p:cTn>
                              </p:par>
                              <p:par>
                                <p:cTn id="111" presetID="8" presetClass="emph" presetSubtype="0" autoRev="1" fill="hold" nodeType="withEffect">
                                  <p:stCondLst>
                                    <p:cond delay="0"/>
                                  </p:stCondLst>
                                  <p:childTnLst>
                                    <p:animRot by="-21600000">
                                      <p:cBhvr>
                                        <p:cTn id="112" dur="2000" fill="hold"/>
                                        <p:tgtEl>
                                          <p:spTgt spid="22"/>
                                        </p:tgtEl>
                                        <p:attrNameLst>
                                          <p:attrName>r</p:attrName>
                                        </p:attrNameLst>
                                      </p:cBhvr>
                                    </p:animRot>
                                  </p:childTnLst>
                                </p:cTn>
                              </p:par>
                              <p:par>
                                <p:cTn id="113" presetID="8" presetClass="emph" presetSubtype="0" autoRev="1" fill="hold" nodeType="withEffect">
                                  <p:stCondLst>
                                    <p:cond delay="0"/>
                                  </p:stCondLst>
                                  <p:childTnLst>
                                    <p:animRot by="-21600000">
                                      <p:cBhvr>
                                        <p:cTn id="114" dur="2000" fill="hold"/>
                                        <p:tgtEl>
                                          <p:spTgt spid="23"/>
                                        </p:tgtEl>
                                        <p:attrNameLst>
                                          <p:attrName>r</p:attrName>
                                        </p:attrNameLst>
                                      </p:cBhvr>
                                    </p:animRot>
                                  </p:childTnLst>
                                </p:cTn>
                              </p:par>
                              <p:par>
                                <p:cTn id="115" presetID="8" presetClass="emph" presetSubtype="0" autoRev="1" fill="hold" nodeType="withEffect">
                                  <p:stCondLst>
                                    <p:cond delay="0"/>
                                  </p:stCondLst>
                                  <p:childTnLst>
                                    <p:animRot by="-21600000">
                                      <p:cBhvr>
                                        <p:cTn id="116" dur="2000" fill="hold"/>
                                        <p:tgtEl>
                                          <p:spTgt spid="24"/>
                                        </p:tgtEl>
                                        <p:attrNameLst>
                                          <p:attrName>r</p:attrName>
                                        </p:attrNameLst>
                                      </p:cBhvr>
                                    </p:animRot>
                                  </p:childTnLst>
                                </p:cTn>
                              </p:par>
                              <p:par>
                                <p:cTn id="117" presetID="8" presetClass="emph" presetSubtype="0" autoRev="1" fill="hold" nodeType="withEffect">
                                  <p:stCondLst>
                                    <p:cond delay="0"/>
                                  </p:stCondLst>
                                  <p:childTnLst>
                                    <p:animRot by="21600000">
                                      <p:cBhvr>
                                        <p:cTn id="118" dur="2000" fill="hold"/>
                                        <p:tgtEl>
                                          <p:spTgt spid="10"/>
                                        </p:tgtEl>
                                        <p:attrNameLst>
                                          <p:attrName>r</p:attrName>
                                        </p:attrNameLst>
                                      </p:cBhvr>
                                    </p:animRot>
                                  </p:childTnLst>
                                </p:cTn>
                              </p:par>
                              <p:par>
                                <p:cTn id="119" presetID="8" presetClass="emph" presetSubtype="0" autoRev="1" fill="hold" nodeType="withEffect">
                                  <p:stCondLst>
                                    <p:cond delay="0"/>
                                  </p:stCondLst>
                                  <p:childTnLst>
                                    <p:animRot by="21600000">
                                      <p:cBhvr>
                                        <p:cTn id="120" dur="2000" fill="hold"/>
                                        <p:tgtEl>
                                          <p:spTgt spid="12"/>
                                        </p:tgtEl>
                                        <p:attrNameLst>
                                          <p:attrName>r</p:attrName>
                                        </p:attrNameLst>
                                      </p:cBhvr>
                                    </p:animRot>
                                  </p:childTnLst>
                                </p:cTn>
                              </p:par>
                              <p:par>
                                <p:cTn id="121" presetID="8" presetClass="emph" presetSubtype="0" autoRev="1" fill="hold" nodeType="withEffect">
                                  <p:stCondLst>
                                    <p:cond delay="0"/>
                                  </p:stCondLst>
                                  <p:childTnLst>
                                    <p:animRot by="21600000">
                                      <p:cBhvr>
                                        <p:cTn id="122" dur="2000" fill="hold"/>
                                        <p:tgtEl>
                                          <p:spTgt spid="15"/>
                                        </p:tgtEl>
                                        <p:attrNameLst>
                                          <p:attrName>r</p:attrName>
                                        </p:attrNameLst>
                                      </p:cBhvr>
                                    </p:animRot>
                                  </p:childTnLst>
                                </p:cTn>
                              </p:par>
                              <p:par>
                                <p:cTn id="123" presetID="8" presetClass="emph" presetSubtype="0" autoRev="1" fill="hold" nodeType="withEffect">
                                  <p:stCondLst>
                                    <p:cond delay="0"/>
                                  </p:stCondLst>
                                  <p:childTnLst>
                                    <p:animRot by="21600000">
                                      <p:cBhvr>
                                        <p:cTn id="124" dur="2000" fill="hold"/>
                                        <p:tgtEl>
                                          <p:spTgt spid="17"/>
                                        </p:tgtEl>
                                        <p:attrNameLst>
                                          <p:attrName>r</p:attrName>
                                        </p:attrNameLst>
                                      </p:cBhvr>
                                    </p:animRot>
                                  </p:childTnLst>
                                </p:cTn>
                              </p:par>
                              <p:par>
                                <p:cTn id="125" presetID="8" presetClass="emph" presetSubtype="0" autoRev="1" fill="hold" nodeType="withEffect">
                                  <p:stCondLst>
                                    <p:cond delay="0"/>
                                  </p:stCondLst>
                                  <p:childTnLst>
                                    <p:animRot by="21600000">
                                      <p:cBhvr>
                                        <p:cTn id="126" dur="2000" fill="hold"/>
                                        <p:tgtEl>
                                          <p:spTgt spid="19"/>
                                        </p:tgtEl>
                                        <p:attrNameLst>
                                          <p:attrName>r</p:attrName>
                                        </p:attrNameLst>
                                      </p:cBhvr>
                                    </p:animRot>
                                  </p:childTnLst>
                                </p:cTn>
                              </p:par>
                            </p:childTnLst>
                          </p:cTn>
                        </p:par>
                        <p:par>
                          <p:cTn id="127" fill="hold">
                            <p:stCondLst>
                              <p:cond delay="4000"/>
                            </p:stCondLst>
                            <p:childTnLst>
                              <p:par>
                                <p:cTn id="128" presetID="2" presetClass="exit" presetSubtype="6" fill="hold" nodeType="afterEffect">
                                  <p:stCondLst>
                                    <p:cond delay="0"/>
                                  </p:stCondLst>
                                  <p:childTnLst>
                                    <p:anim calcmode="lin" valueType="num">
                                      <p:cBhvr additive="base">
                                        <p:cTn id="129" dur="2000"/>
                                        <p:tgtEl>
                                          <p:spTgt spid="5"/>
                                        </p:tgtEl>
                                        <p:attrNameLst>
                                          <p:attrName>ppt_x</p:attrName>
                                        </p:attrNameLst>
                                      </p:cBhvr>
                                      <p:tavLst>
                                        <p:tav tm="0">
                                          <p:val>
                                            <p:strVal val="ppt_x"/>
                                          </p:val>
                                        </p:tav>
                                        <p:tav tm="100000">
                                          <p:val>
                                            <p:strVal val="1+ppt_w/2"/>
                                          </p:val>
                                        </p:tav>
                                      </p:tavLst>
                                    </p:anim>
                                    <p:anim calcmode="lin" valueType="num">
                                      <p:cBhvr additive="base">
                                        <p:cTn id="130" dur="2000"/>
                                        <p:tgtEl>
                                          <p:spTgt spid="5"/>
                                        </p:tgtEl>
                                        <p:attrNameLst>
                                          <p:attrName>ppt_y</p:attrName>
                                        </p:attrNameLst>
                                      </p:cBhvr>
                                      <p:tavLst>
                                        <p:tav tm="0">
                                          <p:val>
                                            <p:strVal val="ppt_y"/>
                                          </p:val>
                                        </p:tav>
                                        <p:tav tm="100000">
                                          <p:val>
                                            <p:strVal val="1+ppt_h/2"/>
                                          </p:val>
                                        </p:tav>
                                      </p:tavLst>
                                    </p:anim>
                                    <p:set>
                                      <p:cBhvr>
                                        <p:cTn id="131" dur="1" fill="hold">
                                          <p:stCondLst>
                                            <p:cond delay="1999"/>
                                          </p:stCondLst>
                                        </p:cTn>
                                        <p:tgtEl>
                                          <p:spTgt spid="5"/>
                                        </p:tgtEl>
                                        <p:attrNameLst>
                                          <p:attrName>style.visibility</p:attrName>
                                        </p:attrNameLst>
                                      </p:cBhvr>
                                      <p:to>
                                        <p:strVal val="hidden"/>
                                      </p:to>
                                    </p:set>
                                  </p:childTnLst>
                                </p:cTn>
                              </p:par>
                              <p:par>
                                <p:cTn id="132" presetID="2" presetClass="exit" presetSubtype="6" fill="hold" nodeType="withEffect">
                                  <p:stCondLst>
                                    <p:cond delay="0"/>
                                  </p:stCondLst>
                                  <p:childTnLst>
                                    <p:anim calcmode="lin" valueType="num">
                                      <p:cBhvr additive="base">
                                        <p:cTn id="133" dur="2000"/>
                                        <p:tgtEl>
                                          <p:spTgt spid="7"/>
                                        </p:tgtEl>
                                        <p:attrNameLst>
                                          <p:attrName>ppt_x</p:attrName>
                                        </p:attrNameLst>
                                      </p:cBhvr>
                                      <p:tavLst>
                                        <p:tav tm="0">
                                          <p:val>
                                            <p:strVal val="ppt_x"/>
                                          </p:val>
                                        </p:tav>
                                        <p:tav tm="100000">
                                          <p:val>
                                            <p:strVal val="1+ppt_w/2"/>
                                          </p:val>
                                        </p:tav>
                                      </p:tavLst>
                                    </p:anim>
                                    <p:anim calcmode="lin" valueType="num">
                                      <p:cBhvr additive="base">
                                        <p:cTn id="134" dur="2000"/>
                                        <p:tgtEl>
                                          <p:spTgt spid="7"/>
                                        </p:tgtEl>
                                        <p:attrNameLst>
                                          <p:attrName>ppt_y</p:attrName>
                                        </p:attrNameLst>
                                      </p:cBhvr>
                                      <p:tavLst>
                                        <p:tav tm="0">
                                          <p:val>
                                            <p:strVal val="ppt_y"/>
                                          </p:val>
                                        </p:tav>
                                        <p:tav tm="100000">
                                          <p:val>
                                            <p:strVal val="1+ppt_h/2"/>
                                          </p:val>
                                        </p:tav>
                                      </p:tavLst>
                                    </p:anim>
                                    <p:set>
                                      <p:cBhvr>
                                        <p:cTn id="135" dur="1" fill="hold">
                                          <p:stCondLst>
                                            <p:cond delay="1999"/>
                                          </p:stCondLst>
                                        </p:cTn>
                                        <p:tgtEl>
                                          <p:spTgt spid="7"/>
                                        </p:tgtEl>
                                        <p:attrNameLst>
                                          <p:attrName>style.visibility</p:attrName>
                                        </p:attrNameLst>
                                      </p:cBhvr>
                                      <p:to>
                                        <p:strVal val="hidden"/>
                                      </p:to>
                                    </p:set>
                                  </p:childTnLst>
                                </p:cTn>
                              </p:par>
                              <p:par>
                                <p:cTn id="136" presetID="2" presetClass="exit" presetSubtype="6" fill="hold" nodeType="withEffect">
                                  <p:stCondLst>
                                    <p:cond delay="0"/>
                                  </p:stCondLst>
                                  <p:childTnLst>
                                    <p:anim calcmode="lin" valueType="num">
                                      <p:cBhvr additive="base">
                                        <p:cTn id="137" dur="2000"/>
                                        <p:tgtEl>
                                          <p:spTgt spid="13"/>
                                        </p:tgtEl>
                                        <p:attrNameLst>
                                          <p:attrName>ppt_x</p:attrName>
                                        </p:attrNameLst>
                                      </p:cBhvr>
                                      <p:tavLst>
                                        <p:tav tm="0">
                                          <p:val>
                                            <p:strVal val="ppt_x"/>
                                          </p:val>
                                        </p:tav>
                                        <p:tav tm="100000">
                                          <p:val>
                                            <p:strVal val="1+ppt_w/2"/>
                                          </p:val>
                                        </p:tav>
                                      </p:tavLst>
                                    </p:anim>
                                    <p:anim calcmode="lin" valueType="num">
                                      <p:cBhvr additive="base">
                                        <p:cTn id="138" dur="2000"/>
                                        <p:tgtEl>
                                          <p:spTgt spid="13"/>
                                        </p:tgtEl>
                                        <p:attrNameLst>
                                          <p:attrName>ppt_y</p:attrName>
                                        </p:attrNameLst>
                                      </p:cBhvr>
                                      <p:tavLst>
                                        <p:tav tm="0">
                                          <p:val>
                                            <p:strVal val="ppt_y"/>
                                          </p:val>
                                        </p:tav>
                                        <p:tav tm="100000">
                                          <p:val>
                                            <p:strVal val="1+ppt_h/2"/>
                                          </p:val>
                                        </p:tav>
                                      </p:tavLst>
                                    </p:anim>
                                    <p:set>
                                      <p:cBhvr>
                                        <p:cTn id="139" dur="1" fill="hold">
                                          <p:stCondLst>
                                            <p:cond delay="1999"/>
                                          </p:stCondLst>
                                        </p:cTn>
                                        <p:tgtEl>
                                          <p:spTgt spid="13"/>
                                        </p:tgtEl>
                                        <p:attrNameLst>
                                          <p:attrName>style.visibility</p:attrName>
                                        </p:attrNameLst>
                                      </p:cBhvr>
                                      <p:to>
                                        <p:strVal val="hidden"/>
                                      </p:to>
                                    </p:set>
                                  </p:childTnLst>
                                </p:cTn>
                              </p:par>
                              <p:par>
                                <p:cTn id="140" presetID="2" presetClass="exit" presetSubtype="6" fill="hold" nodeType="withEffect">
                                  <p:stCondLst>
                                    <p:cond delay="0"/>
                                  </p:stCondLst>
                                  <p:childTnLst>
                                    <p:anim calcmode="lin" valueType="num">
                                      <p:cBhvr additive="base">
                                        <p:cTn id="141" dur="2000"/>
                                        <p:tgtEl>
                                          <p:spTgt spid="20"/>
                                        </p:tgtEl>
                                        <p:attrNameLst>
                                          <p:attrName>ppt_x</p:attrName>
                                        </p:attrNameLst>
                                      </p:cBhvr>
                                      <p:tavLst>
                                        <p:tav tm="0">
                                          <p:val>
                                            <p:strVal val="ppt_x"/>
                                          </p:val>
                                        </p:tav>
                                        <p:tav tm="100000">
                                          <p:val>
                                            <p:strVal val="1+ppt_w/2"/>
                                          </p:val>
                                        </p:tav>
                                      </p:tavLst>
                                    </p:anim>
                                    <p:anim calcmode="lin" valueType="num">
                                      <p:cBhvr additive="base">
                                        <p:cTn id="142" dur="2000"/>
                                        <p:tgtEl>
                                          <p:spTgt spid="20"/>
                                        </p:tgtEl>
                                        <p:attrNameLst>
                                          <p:attrName>ppt_y</p:attrName>
                                        </p:attrNameLst>
                                      </p:cBhvr>
                                      <p:tavLst>
                                        <p:tav tm="0">
                                          <p:val>
                                            <p:strVal val="ppt_y"/>
                                          </p:val>
                                        </p:tav>
                                        <p:tav tm="100000">
                                          <p:val>
                                            <p:strVal val="1+ppt_h/2"/>
                                          </p:val>
                                        </p:tav>
                                      </p:tavLst>
                                    </p:anim>
                                    <p:set>
                                      <p:cBhvr>
                                        <p:cTn id="143" dur="1" fill="hold">
                                          <p:stCondLst>
                                            <p:cond delay="1999"/>
                                          </p:stCondLst>
                                        </p:cTn>
                                        <p:tgtEl>
                                          <p:spTgt spid="20"/>
                                        </p:tgtEl>
                                        <p:attrNameLst>
                                          <p:attrName>style.visibility</p:attrName>
                                        </p:attrNameLst>
                                      </p:cBhvr>
                                      <p:to>
                                        <p:strVal val="hidden"/>
                                      </p:to>
                                    </p:set>
                                  </p:childTnLst>
                                </p:cTn>
                              </p:par>
                              <p:par>
                                <p:cTn id="144" presetID="2" presetClass="exit" presetSubtype="6" fill="hold" nodeType="withEffect">
                                  <p:stCondLst>
                                    <p:cond delay="0"/>
                                  </p:stCondLst>
                                  <p:childTnLst>
                                    <p:anim calcmode="lin" valueType="num">
                                      <p:cBhvr additive="base">
                                        <p:cTn id="145" dur="2000"/>
                                        <p:tgtEl>
                                          <p:spTgt spid="21"/>
                                        </p:tgtEl>
                                        <p:attrNameLst>
                                          <p:attrName>ppt_x</p:attrName>
                                        </p:attrNameLst>
                                      </p:cBhvr>
                                      <p:tavLst>
                                        <p:tav tm="0">
                                          <p:val>
                                            <p:strVal val="ppt_x"/>
                                          </p:val>
                                        </p:tav>
                                        <p:tav tm="100000">
                                          <p:val>
                                            <p:strVal val="1+ppt_w/2"/>
                                          </p:val>
                                        </p:tav>
                                      </p:tavLst>
                                    </p:anim>
                                    <p:anim calcmode="lin" valueType="num">
                                      <p:cBhvr additive="base">
                                        <p:cTn id="146" dur="2000"/>
                                        <p:tgtEl>
                                          <p:spTgt spid="21"/>
                                        </p:tgtEl>
                                        <p:attrNameLst>
                                          <p:attrName>ppt_y</p:attrName>
                                        </p:attrNameLst>
                                      </p:cBhvr>
                                      <p:tavLst>
                                        <p:tav tm="0">
                                          <p:val>
                                            <p:strVal val="ppt_y"/>
                                          </p:val>
                                        </p:tav>
                                        <p:tav tm="100000">
                                          <p:val>
                                            <p:strVal val="1+ppt_h/2"/>
                                          </p:val>
                                        </p:tav>
                                      </p:tavLst>
                                    </p:anim>
                                    <p:set>
                                      <p:cBhvr>
                                        <p:cTn id="147" dur="1" fill="hold">
                                          <p:stCondLst>
                                            <p:cond delay="1999"/>
                                          </p:stCondLst>
                                        </p:cTn>
                                        <p:tgtEl>
                                          <p:spTgt spid="21"/>
                                        </p:tgtEl>
                                        <p:attrNameLst>
                                          <p:attrName>style.visibility</p:attrName>
                                        </p:attrNameLst>
                                      </p:cBhvr>
                                      <p:to>
                                        <p:strVal val="hidden"/>
                                      </p:to>
                                    </p:set>
                                  </p:childTnLst>
                                </p:cTn>
                              </p:par>
                              <p:par>
                                <p:cTn id="148" presetID="2" presetClass="exit" presetSubtype="12" fill="hold" nodeType="withEffect">
                                  <p:stCondLst>
                                    <p:cond delay="0"/>
                                  </p:stCondLst>
                                  <p:childTnLst>
                                    <p:anim calcmode="lin" valueType="num">
                                      <p:cBhvr additive="base">
                                        <p:cTn id="149" dur="2000"/>
                                        <p:tgtEl>
                                          <p:spTgt spid="6"/>
                                        </p:tgtEl>
                                        <p:attrNameLst>
                                          <p:attrName>ppt_x</p:attrName>
                                        </p:attrNameLst>
                                      </p:cBhvr>
                                      <p:tavLst>
                                        <p:tav tm="0">
                                          <p:val>
                                            <p:strVal val="ppt_x"/>
                                          </p:val>
                                        </p:tav>
                                        <p:tav tm="100000">
                                          <p:val>
                                            <p:strVal val="0-ppt_w/2"/>
                                          </p:val>
                                        </p:tav>
                                      </p:tavLst>
                                    </p:anim>
                                    <p:anim calcmode="lin" valueType="num">
                                      <p:cBhvr additive="base">
                                        <p:cTn id="150" dur="2000"/>
                                        <p:tgtEl>
                                          <p:spTgt spid="6"/>
                                        </p:tgtEl>
                                        <p:attrNameLst>
                                          <p:attrName>ppt_y</p:attrName>
                                        </p:attrNameLst>
                                      </p:cBhvr>
                                      <p:tavLst>
                                        <p:tav tm="0">
                                          <p:val>
                                            <p:strVal val="ppt_y"/>
                                          </p:val>
                                        </p:tav>
                                        <p:tav tm="100000">
                                          <p:val>
                                            <p:strVal val="1+ppt_h/2"/>
                                          </p:val>
                                        </p:tav>
                                      </p:tavLst>
                                    </p:anim>
                                    <p:set>
                                      <p:cBhvr>
                                        <p:cTn id="151" dur="1" fill="hold">
                                          <p:stCondLst>
                                            <p:cond delay="1999"/>
                                          </p:stCondLst>
                                        </p:cTn>
                                        <p:tgtEl>
                                          <p:spTgt spid="6"/>
                                        </p:tgtEl>
                                        <p:attrNameLst>
                                          <p:attrName>style.visibility</p:attrName>
                                        </p:attrNameLst>
                                      </p:cBhvr>
                                      <p:to>
                                        <p:strVal val="hidden"/>
                                      </p:to>
                                    </p:set>
                                  </p:childTnLst>
                                </p:cTn>
                              </p:par>
                              <p:par>
                                <p:cTn id="152" presetID="2" presetClass="exit" presetSubtype="12" fill="hold" nodeType="withEffect">
                                  <p:stCondLst>
                                    <p:cond delay="0"/>
                                  </p:stCondLst>
                                  <p:childTnLst>
                                    <p:anim calcmode="lin" valueType="num">
                                      <p:cBhvr additive="base">
                                        <p:cTn id="153" dur="2000"/>
                                        <p:tgtEl>
                                          <p:spTgt spid="8"/>
                                        </p:tgtEl>
                                        <p:attrNameLst>
                                          <p:attrName>ppt_x</p:attrName>
                                        </p:attrNameLst>
                                      </p:cBhvr>
                                      <p:tavLst>
                                        <p:tav tm="0">
                                          <p:val>
                                            <p:strVal val="ppt_x"/>
                                          </p:val>
                                        </p:tav>
                                        <p:tav tm="100000">
                                          <p:val>
                                            <p:strVal val="0-ppt_w/2"/>
                                          </p:val>
                                        </p:tav>
                                      </p:tavLst>
                                    </p:anim>
                                    <p:anim calcmode="lin" valueType="num">
                                      <p:cBhvr additive="base">
                                        <p:cTn id="154" dur="2000"/>
                                        <p:tgtEl>
                                          <p:spTgt spid="8"/>
                                        </p:tgtEl>
                                        <p:attrNameLst>
                                          <p:attrName>ppt_y</p:attrName>
                                        </p:attrNameLst>
                                      </p:cBhvr>
                                      <p:tavLst>
                                        <p:tav tm="0">
                                          <p:val>
                                            <p:strVal val="ppt_y"/>
                                          </p:val>
                                        </p:tav>
                                        <p:tav tm="100000">
                                          <p:val>
                                            <p:strVal val="1+ppt_h/2"/>
                                          </p:val>
                                        </p:tav>
                                      </p:tavLst>
                                    </p:anim>
                                    <p:set>
                                      <p:cBhvr>
                                        <p:cTn id="155" dur="1" fill="hold">
                                          <p:stCondLst>
                                            <p:cond delay="1999"/>
                                          </p:stCondLst>
                                        </p:cTn>
                                        <p:tgtEl>
                                          <p:spTgt spid="8"/>
                                        </p:tgtEl>
                                        <p:attrNameLst>
                                          <p:attrName>style.visibility</p:attrName>
                                        </p:attrNameLst>
                                      </p:cBhvr>
                                      <p:to>
                                        <p:strVal val="hidden"/>
                                      </p:to>
                                    </p:set>
                                  </p:childTnLst>
                                </p:cTn>
                              </p:par>
                              <p:par>
                                <p:cTn id="156" presetID="2" presetClass="exit" presetSubtype="12" fill="hold" nodeType="withEffect">
                                  <p:stCondLst>
                                    <p:cond delay="0"/>
                                  </p:stCondLst>
                                  <p:childTnLst>
                                    <p:anim calcmode="lin" valueType="num">
                                      <p:cBhvr additive="base">
                                        <p:cTn id="157" dur="2000"/>
                                        <p:tgtEl>
                                          <p:spTgt spid="14"/>
                                        </p:tgtEl>
                                        <p:attrNameLst>
                                          <p:attrName>ppt_x</p:attrName>
                                        </p:attrNameLst>
                                      </p:cBhvr>
                                      <p:tavLst>
                                        <p:tav tm="0">
                                          <p:val>
                                            <p:strVal val="ppt_x"/>
                                          </p:val>
                                        </p:tav>
                                        <p:tav tm="100000">
                                          <p:val>
                                            <p:strVal val="0-ppt_w/2"/>
                                          </p:val>
                                        </p:tav>
                                      </p:tavLst>
                                    </p:anim>
                                    <p:anim calcmode="lin" valueType="num">
                                      <p:cBhvr additive="base">
                                        <p:cTn id="158" dur="2000"/>
                                        <p:tgtEl>
                                          <p:spTgt spid="14"/>
                                        </p:tgtEl>
                                        <p:attrNameLst>
                                          <p:attrName>ppt_y</p:attrName>
                                        </p:attrNameLst>
                                      </p:cBhvr>
                                      <p:tavLst>
                                        <p:tav tm="0">
                                          <p:val>
                                            <p:strVal val="ppt_y"/>
                                          </p:val>
                                        </p:tav>
                                        <p:tav tm="100000">
                                          <p:val>
                                            <p:strVal val="1+ppt_h/2"/>
                                          </p:val>
                                        </p:tav>
                                      </p:tavLst>
                                    </p:anim>
                                    <p:set>
                                      <p:cBhvr>
                                        <p:cTn id="159" dur="1" fill="hold">
                                          <p:stCondLst>
                                            <p:cond delay="1999"/>
                                          </p:stCondLst>
                                        </p:cTn>
                                        <p:tgtEl>
                                          <p:spTgt spid="14"/>
                                        </p:tgtEl>
                                        <p:attrNameLst>
                                          <p:attrName>style.visibility</p:attrName>
                                        </p:attrNameLst>
                                      </p:cBhvr>
                                      <p:to>
                                        <p:strVal val="hidden"/>
                                      </p:to>
                                    </p:set>
                                  </p:childTnLst>
                                </p:cTn>
                              </p:par>
                              <p:par>
                                <p:cTn id="160" presetID="2" presetClass="exit" presetSubtype="12" fill="hold" nodeType="withEffect">
                                  <p:stCondLst>
                                    <p:cond delay="0"/>
                                  </p:stCondLst>
                                  <p:childTnLst>
                                    <p:anim calcmode="lin" valueType="num">
                                      <p:cBhvr additive="base">
                                        <p:cTn id="161" dur="2000"/>
                                        <p:tgtEl>
                                          <p:spTgt spid="16"/>
                                        </p:tgtEl>
                                        <p:attrNameLst>
                                          <p:attrName>ppt_x</p:attrName>
                                        </p:attrNameLst>
                                      </p:cBhvr>
                                      <p:tavLst>
                                        <p:tav tm="0">
                                          <p:val>
                                            <p:strVal val="ppt_x"/>
                                          </p:val>
                                        </p:tav>
                                        <p:tav tm="100000">
                                          <p:val>
                                            <p:strVal val="0-ppt_w/2"/>
                                          </p:val>
                                        </p:tav>
                                      </p:tavLst>
                                    </p:anim>
                                    <p:anim calcmode="lin" valueType="num">
                                      <p:cBhvr additive="base">
                                        <p:cTn id="162" dur="2000"/>
                                        <p:tgtEl>
                                          <p:spTgt spid="16"/>
                                        </p:tgtEl>
                                        <p:attrNameLst>
                                          <p:attrName>ppt_y</p:attrName>
                                        </p:attrNameLst>
                                      </p:cBhvr>
                                      <p:tavLst>
                                        <p:tav tm="0">
                                          <p:val>
                                            <p:strVal val="ppt_y"/>
                                          </p:val>
                                        </p:tav>
                                        <p:tav tm="100000">
                                          <p:val>
                                            <p:strVal val="1+ppt_h/2"/>
                                          </p:val>
                                        </p:tav>
                                      </p:tavLst>
                                    </p:anim>
                                    <p:set>
                                      <p:cBhvr>
                                        <p:cTn id="163" dur="1" fill="hold">
                                          <p:stCondLst>
                                            <p:cond delay="1999"/>
                                          </p:stCondLst>
                                        </p:cTn>
                                        <p:tgtEl>
                                          <p:spTgt spid="16"/>
                                        </p:tgtEl>
                                        <p:attrNameLst>
                                          <p:attrName>style.visibility</p:attrName>
                                        </p:attrNameLst>
                                      </p:cBhvr>
                                      <p:to>
                                        <p:strVal val="hidden"/>
                                      </p:to>
                                    </p:set>
                                  </p:childTnLst>
                                </p:cTn>
                              </p:par>
                              <p:par>
                                <p:cTn id="164" presetID="2" presetClass="exit" presetSubtype="12" fill="hold"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2" presetClass="exit" presetSubtype="3" fill="hold" nodeType="withEffect">
                                  <p:stCondLst>
                                    <p:cond delay="0"/>
                                  </p:stCondLst>
                                  <p:childTnLst>
                                    <p:anim calcmode="lin" valueType="num">
                                      <p:cBhvr additive="base">
                                        <p:cTn id="169" dur="2000"/>
                                        <p:tgtEl>
                                          <p:spTgt spid="9"/>
                                        </p:tgtEl>
                                        <p:attrNameLst>
                                          <p:attrName>ppt_x</p:attrName>
                                        </p:attrNameLst>
                                      </p:cBhvr>
                                      <p:tavLst>
                                        <p:tav tm="0">
                                          <p:val>
                                            <p:strVal val="ppt_x"/>
                                          </p:val>
                                        </p:tav>
                                        <p:tav tm="100000">
                                          <p:val>
                                            <p:strVal val="1+ppt_w/2"/>
                                          </p:val>
                                        </p:tav>
                                      </p:tavLst>
                                    </p:anim>
                                    <p:anim calcmode="lin" valueType="num">
                                      <p:cBhvr additive="base">
                                        <p:cTn id="170" dur="2000"/>
                                        <p:tgtEl>
                                          <p:spTgt spid="9"/>
                                        </p:tgtEl>
                                        <p:attrNameLst>
                                          <p:attrName>ppt_y</p:attrName>
                                        </p:attrNameLst>
                                      </p:cBhvr>
                                      <p:tavLst>
                                        <p:tav tm="0">
                                          <p:val>
                                            <p:strVal val="ppt_y"/>
                                          </p:val>
                                        </p:tav>
                                        <p:tav tm="100000">
                                          <p:val>
                                            <p:strVal val="0-ppt_h/2"/>
                                          </p:val>
                                        </p:tav>
                                      </p:tavLst>
                                    </p:anim>
                                    <p:set>
                                      <p:cBhvr>
                                        <p:cTn id="171" dur="1" fill="hold">
                                          <p:stCondLst>
                                            <p:cond delay="1999"/>
                                          </p:stCondLst>
                                        </p:cTn>
                                        <p:tgtEl>
                                          <p:spTgt spid="9"/>
                                        </p:tgtEl>
                                        <p:attrNameLst>
                                          <p:attrName>style.visibility</p:attrName>
                                        </p:attrNameLst>
                                      </p:cBhvr>
                                      <p:to>
                                        <p:strVal val="hidden"/>
                                      </p:to>
                                    </p:set>
                                  </p:childTnLst>
                                </p:cTn>
                              </p:par>
                              <p:par>
                                <p:cTn id="172" presetID="2" presetClass="exit" presetSubtype="3" fill="hold" nodeType="withEffect">
                                  <p:stCondLst>
                                    <p:cond delay="0"/>
                                  </p:stCondLst>
                                  <p:childTnLst>
                                    <p:anim calcmode="lin" valueType="num">
                                      <p:cBhvr additive="base">
                                        <p:cTn id="173" dur="2000"/>
                                        <p:tgtEl>
                                          <p:spTgt spid="11"/>
                                        </p:tgtEl>
                                        <p:attrNameLst>
                                          <p:attrName>ppt_x</p:attrName>
                                        </p:attrNameLst>
                                      </p:cBhvr>
                                      <p:tavLst>
                                        <p:tav tm="0">
                                          <p:val>
                                            <p:strVal val="ppt_x"/>
                                          </p:val>
                                        </p:tav>
                                        <p:tav tm="100000">
                                          <p:val>
                                            <p:strVal val="1+ppt_w/2"/>
                                          </p:val>
                                        </p:tav>
                                      </p:tavLst>
                                    </p:anim>
                                    <p:anim calcmode="lin" valueType="num">
                                      <p:cBhvr additive="base">
                                        <p:cTn id="174" dur="2000"/>
                                        <p:tgtEl>
                                          <p:spTgt spid="11"/>
                                        </p:tgtEl>
                                        <p:attrNameLst>
                                          <p:attrName>ppt_y</p:attrName>
                                        </p:attrNameLst>
                                      </p:cBhvr>
                                      <p:tavLst>
                                        <p:tav tm="0">
                                          <p:val>
                                            <p:strVal val="ppt_y"/>
                                          </p:val>
                                        </p:tav>
                                        <p:tav tm="100000">
                                          <p:val>
                                            <p:strVal val="0-ppt_h/2"/>
                                          </p:val>
                                        </p:tav>
                                      </p:tavLst>
                                    </p:anim>
                                    <p:set>
                                      <p:cBhvr>
                                        <p:cTn id="175" dur="1" fill="hold">
                                          <p:stCondLst>
                                            <p:cond delay="1999"/>
                                          </p:stCondLst>
                                        </p:cTn>
                                        <p:tgtEl>
                                          <p:spTgt spid="11"/>
                                        </p:tgtEl>
                                        <p:attrNameLst>
                                          <p:attrName>style.visibility</p:attrName>
                                        </p:attrNameLst>
                                      </p:cBhvr>
                                      <p:to>
                                        <p:strVal val="hidden"/>
                                      </p:to>
                                    </p:set>
                                  </p:childTnLst>
                                </p:cTn>
                              </p:par>
                              <p:par>
                                <p:cTn id="176" presetID="2" presetClass="exit" presetSubtype="3" fill="hold" nodeType="withEffect">
                                  <p:stCondLst>
                                    <p:cond delay="0"/>
                                  </p:stCondLst>
                                  <p:childTnLst>
                                    <p:anim calcmode="lin" valueType="num">
                                      <p:cBhvr additive="base">
                                        <p:cTn id="177" dur="2000"/>
                                        <p:tgtEl>
                                          <p:spTgt spid="22"/>
                                        </p:tgtEl>
                                        <p:attrNameLst>
                                          <p:attrName>ppt_x</p:attrName>
                                        </p:attrNameLst>
                                      </p:cBhvr>
                                      <p:tavLst>
                                        <p:tav tm="0">
                                          <p:val>
                                            <p:strVal val="ppt_x"/>
                                          </p:val>
                                        </p:tav>
                                        <p:tav tm="100000">
                                          <p:val>
                                            <p:strVal val="1+ppt_w/2"/>
                                          </p:val>
                                        </p:tav>
                                      </p:tavLst>
                                    </p:anim>
                                    <p:anim calcmode="lin" valueType="num">
                                      <p:cBhvr additive="base">
                                        <p:cTn id="178" dur="2000"/>
                                        <p:tgtEl>
                                          <p:spTgt spid="22"/>
                                        </p:tgtEl>
                                        <p:attrNameLst>
                                          <p:attrName>ppt_y</p:attrName>
                                        </p:attrNameLst>
                                      </p:cBhvr>
                                      <p:tavLst>
                                        <p:tav tm="0">
                                          <p:val>
                                            <p:strVal val="ppt_y"/>
                                          </p:val>
                                        </p:tav>
                                        <p:tav tm="100000">
                                          <p:val>
                                            <p:strVal val="0-ppt_h/2"/>
                                          </p:val>
                                        </p:tav>
                                      </p:tavLst>
                                    </p:anim>
                                    <p:set>
                                      <p:cBhvr>
                                        <p:cTn id="179" dur="1" fill="hold">
                                          <p:stCondLst>
                                            <p:cond delay="1999"/>
                                          </p:stCondLst>
                                        </p:cTn>
                                        <p:tgtEl>
                                          <p:spTgt spid="22"/>
                                        </p:tgtEl>
                                        <p:attrNameLst>
                                          <p:attrName>style.visibility</p:attrName>
                                        </p:attrNameLst>
                                      </p:cBhvr>
                                      <p:to>
                                        <p:strVal val="hidden"/>
                                      </p:to>
                                    </p:set>
                                  </p:childTnLst>
                                </p:cTn>
                              </p:par>
                              <p:par>
                                <p:cTn id="180" presetID="2" presetClass="exit" presetSubtype="3" fill="hold" nodeType="withEffect">
                                  <p:stCondLst>
                                    <p:cond delay="0"/>
                                  </p:stCondLst>
                                  <p:childTnLst>
                                    <p:anim calcmode="lin" valueType="num">
                                      <p:cBhvr additive="base">
                                        <p:cTn id="181" dur="2000"/>
                                        <p:tgtEl>
                                          <p:spTgt spid="23"/>
                                        </p:tgtEl>
                                        <p:attrNameLst>
                                          <p:attrName>ppt_x</p:attrName>
                                        </p:attrNameLst>
                                      </p:cBhvr>
                                      <p:tavLst>
                                        <p:tav tm="0">
                                          <p:val>
                                            <p:strVal val="ppt_x"/>
                                          </p:val>
                                        </p:tav>
                                        <p:tav tm="100000">
                                          <p:val>
                                            <p:strVal val="1+ppt_w/2"/>
                                          </p:val>
                                        </p:tav>
                                      </p:tavLst>
                                    </p:anim>
                                    <p:anim calcmode="lin" valueType="num">
                                      <p:cBhvr additive="base">
                                        <p:cTn id="182" dur="2000"/>
                                        <p:tgtEl>
                                          <p:spTgt spid="23"/>
                                        </p:tgtEl>
                                        <p:attrNameLst>
                                          <p:attrName>ppt_y</p:attrName>
                                        </p:attrNameLst>
                                      </p:cBhvr>
                                      <p:tavLst>
                                        <p:tav tm="0">
                                          <p:val>
                                            <p:strVal val="ppt_y"/>
                                          </p:val>
                                        </p:tav>
                                        <p:tav tm="100000">
                                          <p:val>
                                            <p:strVal val="0-ppt_h/2"/>
                                          </p:val>
                                        </p:tav>
                                      </p:tavLst>
                                    </p:anim>
                                    <p:set>
                                      <p:cBhvr>
                                        <p:cTn id="183" dur="1" fill="hold">
                                          <p:stCondLst>
                                            <p:cond delay="1999"/>
                                          </p:stCondLst>
                                        </p:cTn>
                                        <p:tgtEl>
                                          <p:spTgt spid="23"/>
                                        </p:tgtEl>
                                        <p:attrNameLst>
                                          <p:attrName>style.visibility</p:attrName>
                                        </p:attrNameLst>
                                      </p:cBhvr>
                                      <p:to>
                                        <p:strVal val="hidden"/>
                                      </p:to>
                                    </p:set>
                                  </p:childTnLst>
                                </p:cTn>
                              </p:par>
                              <p:par>
                                <p:cTn id="184" presetID="2" presetClass="exit" presetSubtype="3" fill="hold" nodeType="withEffect">
                                  <p:stCondLst>
                                    <p:cond delay="0"/>
                                  </p:stCondLst>
                                  <p:childTnLst>
                                    <p:anim calcmode="lin" valueType="num">
                                      <p:cBhvr additive="base">
                                        <p:cTn id="185" dur="2000"/>
                                        <p:tgtEl>
                                          <p:spTgt spid="24"/>
                                        </p:tgtEl>
                                        <p:attrNameLst>
                                          <p:attrName>ppt_x</p:attrName>
                                        </p:attrNameLst>
                                      </p:cBhvr>
                                      <p:tavLst>
                                        <p:tav tm="0">
                                          <p:val>
                                            <p:strVal val="ppt_x"/>
                                          </p:val>
                                        </p:tav>
                                        <p:tav tm="100000">
                                          <p:val>
                                            <p:strVal val="1+ppt_w/2"/>
                                          </p:val>
                                        </p:tav>
                                      </p:tavLst>
                                    </p:anim>
                                    <p:anim calcmode="lin" valueType="num">
                                      <p:cBhvr additive="base">
                                        <p:cTn id="186" dur="2000"/>
                                        <p:tgtEl>
                                          <p:spTgt spid="24"/>
                                        </p:tgtEl>
                                        <p:attrNameLst>
                                          <p:attrName>ppt_y</p:attrName>
                                        </p:attrNameLst>
                                      </p:cBhvr>
                                      <p:tavLst>
                                        <p:tav tm="0">
                                          <p:val>
                                            <p:strVal val="ppt_y"/>
                                          </p:val>
                                        </p:tav>
                                        <p:tav tm="100000">
                                          <p:val>
                                            <p:strVal val="0-ppt_h/2"/>
                                          </p:val>
                                        </p:tav>
                                      </p:tavLst>
                                    </p:anim>
                                    <p:set>
                                      <p:cBhvr>
                                        <p:cTn id="187" dur="1" fill="hold">
                                          <p:stCondLst>
                                            <p:cond delay="1999"/>
                                          </p:stCondLst>
                                        </p:cTn>
                                        <p:tgtEl>
                                          <p:spTgt spid="24"/>
                                        </p:tgtEl>
                                        <p:attrNameLst>
                                          <p:attrName>style.visibility</p:attrName>
                                        </p:attrNameLst>
                                      </p:cBhvr>
                                      <p:to>
                                        <p:strVal val="hidden"/>
                                      </p:to>
                                    </p:set>
                                  </p:childTnLst>
                                </p:cTn>
                              </p:par>
                              <p:par>
                                <p:cTn id="188" presetID="2" presetClass="exit" presetSubtype="9" fill="hold" nodeType="withEffect">
                                  <p:stCondLst>
                                    <p:cond delay="0"/>
                                  </p:stCondLst>
                                  <p:childTnLst>
                                    <p:anim calcmode="lin" valueType="num">
                                      <p:cBhvr additive="base">
                                        <p:cTn id="189" dur="2000"/>
                                        <p:tgtEl>
                                          <p:spTgt spid="10"/>
                                        </p:tgtEl>
                                        <p:attrNameLst>
                                          <p:attrName>ppt_x</p:attrName>
                                        </p:attrNameLst>
                                      </p:cBhvr>
                                      <p:tavLst>
                                        <p:tav tm="0">
                                          <p:val>
                                            <p:strVal val="ppt_x"/>
                                          </p:val>
                                        </p:tav>
                                        <p:tav tm="100000">
                                          <p:val>
                                            <p:strVal val="0-ppt_w/2"/>
                                          </p:val>
                                        </p:tav>
                                      </p:tavLst>
                                    </p:anim>
                                    <p:anim calcmode="lin" valueType="num">
                                      <p:cBhvr additive="base">
                                        <p:cTn id="190" dur="2000"/>
                                        <p:tgtEl>
                                          <p:spTgt spid="10"/>
                                        </p:tgtEl>
                                        <p:attrNameLst>
                                          <p:attrName>ppt_y</p:attrName>
                                        </p:attrNameLst>
                                      </p:cBhvr>
                                      <p:tavLst>
                                        <p:tav tm="0">
                                          <p:val>
                                            <p:strVal val="ppt_y"/>
                                          </p:val>
                                        </p:tav>
                                        <p:tav tm="100000">
                                          <p:val>
                                            <p:strVal val="0-ppt_h/2"/>
                                          </p:val>
                                        </p:tav>
                                      </p:tavLst>
                                    </p:anim>
                                    <p:set>
                                      <p:cBhvr>
                                        <p:cTn id="191" dur="1" fill="hold">
                                          <p:stCondLst>
                                            <p:cond delay="1999"/>
                                          </p:stCondLst>
                                        </p:cTn>
                                        <p:tgtEl>
                                          <p:spTgt spid="10"/>
                                        </p:tgtEl>
                                        <p:attrNameLst>
                                          <p:attrName>style.visibility</p:attrName>
                                        </p:attrNameLst>
                                      </p:cBhvr>
                                      <p:to>
                                        <p:strVal val="hidden"/>
                                      </p:to>
                                    </p:set>
                                  </p:childTnLst>
                                </p:cTn>
                              </p:par>
                              <p:par>
                                <p:cTn id="192" presetID="2" presetClass="exit" presetSubtype="9" fill="hold" nodeType="withEffect">
                                  <p:stCondLst>
                                    <p:cond delay="0"/>
                                  </p:stCondLst>
                                  <p:childTnLst>
                                    <p:anim calcmode="lin" valueType="num">
                                      <p:cBhvr additive="base">
                                        <p:cTn id="193" dur="2000"/>
                                        <p:tgtEl>
                                          <p:spTgt spid="12"/>
                                        </p:tgtEl>
                                        <p:attrNameLst>
                                          <p:attrName>ppt_x</p:attrName>
                                        </p:attrNameLst>
                                      </p:cBhvr>
                                      <p:tavLst>
                                        <p:tav tm="0">
                                          <p:val>
                                            <p:strVal val="ppt_x"/>
                                          </p:val>
                                        </p:tav>
                                        <p:tav tm="100000">
                                          <p:val>
                                            <p:strVal val="0-ppt_w/2"/>
                                          </p:val>
                                        </p:tav>
                                      </p:tavLst>
                                    </p:anim>
                                    <p:anim calcmode="lin" valueType="num">
                                      <p:cBhvr additive="base">
                                        <p:cTn id="194" dur="2000"/>
                                        <p:tgtEl>
                                          <p:spTgt spid="12"/>
                                        </p:tgtEl>
                                        <p:attrNameLst>
                                          <p:attrName>ppt_y</p:attrName>
                                        </p:attrNameLst>
                                      </p:cBhvr>
                                      <p:tavLst>
                                        <p:tav tm="0">
                                          <p:val>
                                            <p:strVal val="ppt_y"/>
                                          </p:val>
                                        </p:tav>
                                        <p:tav tm="100000">
                                          <p:val>
                                            <p:strVal val="0-ppt_h/2"/>
                                          </p:val>
                                        </p:tav>
                                      </p:tavLst>
                                    </p:anim>
                                    <p:set>
                                      <p:cBhvr>
                                        <p:cTn id="195" dur="1" fill="hold">
                                          <p:stCondLst>
                                            <p:cond delay="1999"/>
                                          </p:stCondLst>
                                        </p:cTn>
                                        <p:tgtEl>
                                          <p:spTgt spid="12"/>
                                        </p:tgtEl>
                                        <p:attrNameLst>
                                          <p:attrName>style.visibility</p:attrName>
                                        </p:attrNameLst>
                                      </p:cBhvr>
                                      <p:to>
                                        <p:strVal val="hidden"/>
                                      </p:to>
                                    </p:set>
                                  </p:childTnLst>
                                </p:cTn>
                              </p:par>
                              <p:par>
                                <p:cTn id="196" presetID="2" presetClass="exit" presetSubtype="9" fill="hold" nodeType="withEffect">
                                  <p:stCondLst>
                                    <p:cond delay="0"/>
                                  </p:stCondLst>
                                  <p:childTnLst>
                                    <p:anim calcmode="lin" valueType="num">
                                      <p:cBhvr additive="base">
                                        <p:cTn id="197" dur="2000"/>
                                        <p:tgtEl>
                                          <p:spTgt spid="15"/>
                                        </p:tgtEl>
                                        <p:attrNameLst>
                                          <p:attrName>ppt_x</p:attrName>
                                        </p:attrNameLst>
                                      </p:cBhvr>
                                      <p:tavLst>
                                        <p:tav tm="0">
                                          <p:val>
                                            <p:strVal val="ppt_x"/>
                                          </p:val>
                                        </p:tav>
                                        <p:tav tm="100000">
                                          <p:val>
                                            <p:strVal val="0-ppt_w/2"/>
                                          </p:val>
                                        </p:tav>
                                      </p:tavLst>
                                    </p:anim>
                                    <p:anim calcmode="lin" valueType="num">
                                      <p:cBhvr additive="base">
                                        <p:cTn id="198" dur="2000"/>
                                        <p:tgtEl>
                                          <p:spTgt spid="15"/>
                                        </p:tgtEl>
                                        <p:attrNameLst>
                                          <p:attrName>ppt_y</p:attrName>
                                        </p:attrNameLst>
                                      </p:cBhvr>
                                      <p:tavLst>
                                        <p:tav tm="0">
                                          <p:val>
                                            <p:strVal val="ppt_y"/>
                                          </p:val>
                                        </p:tav>
                                        <p:tav tm="100000">
                                          <p:val>
                                            <p:strVal val="0-ppt_h/2"/>
                                          </p:val>
                                        </p:tav>
                                      </p:tavLst>
                                    </p:anim>
                                    <p:set>
                                      <p:cBhvr>
                                        <p:cTn id="199" dur="1" fill="hold">
                                          <p:stCondLst>
                                            <p:cond delay="1999"/>
                                          </p:stCondLst>
                                        </p:cTn>
                                        <p:tgtEl>
                                          <p:spTgt spid="15"/>
                                        </p:tgtEl>
                                        <p:attrNameLst>
                                          <p:attrName>style.visibility</p:attrName>
                                        </p:attrNameLst>
                                      </p:cBhvr>
                                      <p:to>
                                        <p:strVal val="hidden"/>
                                      </p:to>
                                    </p:set>
                                  </p:childTnLst>
                                </p:cTn>
                              </p:par>
                              <p:par>
                                <p:cTn id="200" presetID="2" presetClass="exit" presetSubtype="9" fill="hold" nodeType="withEffect">
                                  <p:stCondLst>
                                    <p:cond delay="0"/>
                                  </p:stCondLst>
                                  <p:childTnLst>
                                    <p:anim calcmode="lin" valueType="num">
                                      <p:cBhvr additive="base">
                                        <p:cTn id="201" dur="2000"/>
                                        <p:tgtEl>
                                          <p:spTgt spid="17"/>
                                        </p:tgtEl>
                                        <p:attrNameLst>
                                          <p:attrName>ppt_x</p:attrName>
                                        </p:attrNameLst>
                                      </p:cBhvr>
                                      <p:tavLst>
                                        <p:tav tm="0">
                                          <p:val>
                                            <p:strVal val="ppt_x"/>
                                          </p:val>
                                        </p:tav>
                                        <p:tav tm="100000">
                                          <p:val>
                                            <p:strVal val="0-ppt_w/2"/>
                                          </p:val>
                                        </p:tav>
                                      </p:tavLst>
                                    </p:anim>
                                    <p:anim calcmode="lin" valueType="num">
                                      <p:cBhvr additive="base">
                                        <p:cTn id="202" dur="2000"/>
                                        <p:tgtEl>
                                          <p:spTgt spid="17"/>
                                        </p:tgtEl>
                                        <p:attrNameLst>
                                          <p:attrName>ppt_y</p:attrName>
                                        </p:attrNameLst>
                                      </p:cBhvr>
                                      <p:tavLst>
                                        <p:tav tm="0">
                                          <p:val>
                                            <p:strVal val="ppt_y"/>
                                          </p:val>
                                        </p:tav>
                                        <p:tav tm="100000">
                                          <p:val>
                                            <p:strVal val="0-ppt_h/2"/>
                                          </p:val>
                                        </p:tav>
                                      </p:tavLst>
                                    </p:anim>
                                    <p:set>
                                      <p:cBhvr>
                                        <p:cTn id="203" dur="1" fill="hold">
                                          <p:stCondLst>
                                            <p:cond delay="1999"/>
                                          </p:stCondLst>
                                        </p:cTn>
                                        <p:tgtEl>
                                          <p:spTgt spid="17"/>
                                        </p:tgtEl>
                                        <p:attrNameLst>
                                          <p:attrName>style.visibility</p:attrName>
                                        </p:attrNameLst>
                                      </p:cBhvr>
                                      <p:to>
                                        <p:strVal val="hidden"/>
                                      </p:to>
                                    </p:set>
                                  </p:childTnLst>
                                </p:cTn>
                              </p:par>
                              <p:par>
                                <p:cTn id="204" presetID="2" presetClass="exit" presetSubtype="9" fill="hold" nodeType="withEffect">
                                  <p:stCondLst>
                                    <p:cond delay="0"/>
                                  </p:stCondLst>
                                  <p:childTnLst>
                                    <p:anim calcmode="lin" valueType="num">
                                      <p:cBhvr additive="base">
                                        <p:cTn id="205" dur="2000"/>
                                        <p:tgtEl>
                                          <p:spTgt spid="19"/>
                                        </p:tgtEl>
                                        <p:attrNameLst>
                                          <p:attrName>ppt_x</p:attrName>
                                        </p:attrNameLst>
                                      </p:cBhvr>
                                      <p:tavLst>
                                        <p:tav tm="0">
                                          <p:val>
                                            <p:strVal val="ppt_x"/>
                                          </p:val>
                                        </p:tav>
                                        <p:tav tm="100000">
                                          <p:val>
                                            <p:strVal val="0-ppt_w/2"/>
                                          </p:val>
                                        </p:tav>
                                      </p:tavLst>
                                    </p:anim>
                                    <p:anim calcmode="lin" valueType="num">
                                      <p:cBhvr additive="base">
                                        <p:cTn id="206" dur="2000"/>
                                        <p:tgtEl>
                                          <p:spTgt spid="19"/>
                                        </p:tgtEl>
                                        <p:attrNameLst>
                                          <p:attrName>ppt_y</p:attrName>
                                        </p:attrNameLst>
                                      </p:cBhvr>
                                      <p:tavLst>
                                        <p:tav tm="0">
                                          <p:val>
                                            <p:strVal val="ppt_y"/>
                                          </p:val>
                                        </p:tav>
                                        <p:tav tm="100000">
                                          <p:val>
                                            <p:strVal val="0-ppt_h/2"/>
                                          </p:val>
                                        </p:tav>
                                      </p:tavLst>
                                    </p:anim>
                                    <p:set>
                                      <p:cBhvr>
                                        <p:cTn id="207" dur="1" fill="hold">
                                          <p:stCondLst>
                                            <p:cond delay="1999"/>
                                          </p:stCondLst>
                                        </p:cTn>
                                        <p:tgtEl>
                                          <p:spTgt spid="19"/>
                                        </p:tgtEl>
                                        <p:attrNameLst>
                                          <p:attrName>style.visibility</p:attrName>
                                        </p:attrNameLst>
                                      </p:cBhvr>
                                      <p:to>
                                        <p:strVal val="hidden"/>
                                      </p:to>
                                    </p:set>
                                  </p:childTnLst>
                                </p:cTn>
                              </p:par>
                              <p:par>
                                <p:cTn id="208" presetID="8" presetClass="emph" presetSubtype="0" autoRev="1" fill="hold" nodeType="withEffect">
                                  <p:stCondLst>
                                    <p:cond delay="0"/>
                                  </p:stCondLst>
                                  <p:childTnLst>
                                    <p:animRot by="21600000">
                                      <p:cBhvr>
                                        <p:cTn id="209" dur="2000" fill="hold"/>
                                        <p:tgtEl>
                                          <p:spTgt spid="5"/>
                                        </p:tgtEl>
                                        <p:attrNameLst>
                                          <p:attrName>r</p:attrName>
                                        </p:attrNameLst>
                                      </p:cBhvr>
                                    </p:animRot>
                                  </p:childTnLst>
                                </p:cTn>
                              </p:par>
                              <p:par>
                                <p:cTn id="210" presetID="8" presetClass="emph" presetSubtype="0" autoRev="1" fill="hold" nodeType="withEffect">
                                  <p:stCondLst>
                                    <p:cond delay="0"/>
                                  </p:stCondLst>
                                  <p:childTnLst>
                                    <p:animRot by="21600000">
                                      <p:cBhvr>
                                        <p:cTn id="211" dur="2000" fill="hold"/>
                                        <p:tgtEl>
                                          <p:spTgt spid="7"/>
                                        </p:tgtEl>
                                        <p:attrNameLst>
                                          <p:attrName>r</p:attrName>
                                        </p:attrNameLst>
                                      </p:cBhvr>
                                    </p:animRot>
                                  </p:childTnLst>
                                </p:cTn>
                              </p:par>
                              <p:par>
                                <p:cTn id="212" presetID="8" presetClass="emph" presetSubtype="0" autoRev="1" fill="hold" nodeType="withEffect">
                                  <p:stCondLst>
                                    <p:cond delay="0"/>
                                  </p:stCondLst>
                                  <p:childTnLst>
                                    <p:animRot by="21600000">
                                      <p:cBhvr>
                                        <p:cTn id="213" dur="2000" fill="hold"/>
                                        <p:tgtEl>
                                          <p:spTgt spid="13"/>
                                        </p:tgtEl>
                                        <p:attrNameLst>
                                          <p:attrName>r</p:attrName>
                                        </p:attrNameLst>
                                      </p:cBhvr>
                                    </p:animRot>
                                  </p:childTnLst>
                                </p:cTn>
                              </p:par>
                              <p:par>
                                <p:cTn id="214" presetID="8" presetClass="emph" presetSubtype="0" autoRev="1" fill="hold" nodeType="withEffect">
                                  <p:stCondLst>
                                    <p:cond delay="0"/>
                                  </p:stCondLst>
                                  <p:childTnLst>
                                    <p:animRot by="21600000">
                                      <p:cBhvr>
                                        <p:cTn id="215" dur="2000" fill="hold"/>
                                        <p:tgtEl>
                                          <p:spTgt spid="20"/>
                                        </p:tgtEl>
                                        <p:attrNameLst>
                                          <p:attrName>r</p:attrName>
                                        </p:attrNameLst>
                                      </p:cBhvr>
                                    </p:animRot>
                                  </p:childTnLst>
                                </p:cTn>
                              </p:par>
                              <p:par>
                                <p:cTn id="216" presetID="8" presetClass="emph" presetSubtype="0" autoRev="1" fill="hold" nodeType="withEffect">
                                  <p:stCondLst>
                                    <p:cond delay="0"/>
                                  </p:stCondLst>
                                  <p:childTnLst>
                                    <p:animRot by="21600000">
                                      <p:cBhvr>
                                        <p:cTn id="217" dur="2000" fill="hold"/>
                                        <p:tgtEl>
                                          <p:spTgt spid="21"/>
                                        </p:tgtEl>
                                        <p:attrNameLst>
                                          <p:attrName>r</p:attrName>
                                        </p:attrNameLst>
                                      </p:cBhvr>
                                    </p:animRot>
                                  </p:childTnLst>
                                </p:cTn>
                              </p:par>
                              <p:par>
                                <p:cTn id="218" presetID="8" presetClass="emph" presetSubtype="0" autoRev="1" fill="hold" nodeType="withEffect">
                                  <p:stCondLst>
                                    <p:cond delay="0"/>
                                  </p:stCondLst>
                                  <p:childTnLst>
                                    <p:animRot by="-21600000">
                                      <p:cBhvr>
                                        <p:cTn id="219" dur="2000" fill="hold"/>
                                        <p:tgtEl>
                                          <p:spTgt spid="6"/>
                                        </p:tgtEl>
                                        <p:attrNameLst>
                                          <p:attrName>r</p:attrName>
                                        </p:attrNameLst>
                                      </p:cBhvr>
                                    </p:animRot>
                                  </p:childTnLst>
                                </p:cTn>
                              </p:par>
                              <p:par>
                                <p:cTn id="220" presetID="8" presetClass="emph" presetSubtype="0" autoRev="1" fill="hold" nodeType="withEffect">
                                  <p:stCondLst>
                                    <p:cond delay="0"/>
                                  </p:stCondLst>
                                  <p:childTnLst>
                                    <p:animRot by="-21600000">
                                      <p:cBhvr>
                                        <p:cTn id="221" dur="2000" fill="hold"/>
                                        <p:tgtEl>
                                          <p:spTgt spid="8"/>
                                        </p:tgtEl>
                                        <p:attrNameLst>
                                          <p:attrName>r</p:attrName>
                                        </p:attrNameLst>
                                      </p:cBhvr>
                                    </p:animRot>
                                  </p:childTnLst>
                                </p:cTn>
                              </p:par>
                              <p:par>
                                <p:cTn id="222" presetID="8" presetClass="emph" presetSubtype="0" autoRev="1" fill="hold" nodeType="withEffect">
                                  <p:stCondLst>
                                    <p:cond delay="0"/>
                                  </p:stCondLst>
                                  <p:childTnLst>
                                    <p:animRot by="-21600000">
                                      <p:cBhvr>
                                        <p:cTn id="223" dur="2000" fill="hold"/>
                                        <p:tgtEl>
                                          <p:spTgt spid="14"/>
                                        </p:tgtEl>
                                        <p:attrNameLst>
                                          <p:attrName>r</p:attrName>
                                        </p:attrNameLst>
                                      </p:cBhvr>
                                    </p:animRot>
                                  </p:childTnLst>
                                </p:cTn>
                              </p:par>
                              <p:par>
                                <p:cTn id="224" presetID="8" presetClass="emph" presetSubtype="0" autoRev="1" fill="hold" nodeType="withEffect">
                                  <p:stCondLst>
                                    <p:cond delay="0"/>
                                  </p:stCondLst>
                                  <p:childTnLst>
                                    <p:animRot by="-21600000">
                                      <p:cBhvr>
                                        <p:cTn id="225" dur="2000" fill="hold"/>
                                        <p:tgtEl>
                                          <p:spTgt spid="16"/>
                                        </p:tgtEl>
                                        <p:attrNameLst>
                                          <p:attrName>r</p:attrName>
                                        </p:attrNameLst>
                                      </p:cBhvr>
                                    </p:animRot>
                                  </p:childTnLst>
                                </p:cTn>
                              </p:par>
                              <p:par>
                                <p:cTn id="226" presetID="8" presetClass="emph" presetSubtype="0" autoRev="1" fill="hold" nodeType="withEffect">
                                  <p:stCondLst>
                                    <p:cond delay="0"/>
                                  </p:stCondLst>
                                  <p:childTnLst>
                                    <p:animRot by="-21600000">
                                      <p:cBhvr>
                                        <p:cTn id="227" dur="2000" fill="hold"/>
                                        <p:tgtEl>
                                          <p:spTgt spid="18"/>
                                        </p:tgtEl>
                                        <p:attrNameLst>
                                          <p:attrName>r</p:attrName>
                                        </p:attrNameLst>
                                      </p:cBhvr>
                                    </p:animRot>
                                  </p:childTnLst>
                                </p:cTn>
                              </p:par>
                              <p:par>
                                <p:cTn id="228" presetID="8" presetClass="emph" presetSubtype="0" autoRev="1" fill="hold" nodeType="withEffect">
                                  <p:stCondLst>
                                    <p:cond delay="0"/>
                                  </p:stCondLst>
                                  <p:childTnLst>
                                    <p:animRot by="21600000">
                                      <p:cBhvr>
                                        <p:cTn id="229" dur="2000" fill="hold"/>
                                        <p:tgtEl>
                                          <p:spTgt spid="10"/>
                                        </p:tgtEl>
                                        <p:attrNameLst>
                                          <p:attrName>r</p:attrName>
                                        </p:attrNameLst>
                                      </p:cBhvr>
                                    </p:animRot>
                                  </p:childTnLst>
                                </p:cTn>
                              </p:par>
                              <p:par>
                                <p:cTn id="230" presetID="8" presetClass="emph" presetSubtype="0" autoRev="1" fill="hold" nodeType="withEffect">
                                  <p:stCondLst>
                                    <p:cond delay="0"/>
                                  </p:stCondLst>
                                  <p:childTnLst>
                                    <p:animRot by="21600000">
                                      <p:cBhvr>
                                        <p:cTn id="231" dur="2000" fill="hold"/>
                                        <p:tgtEl>
                                          <p:spTgt spid="12"/>
                                        </p:tgtEl>
                                        <p:attrNameLst>
                                          <p:attrName>r</p:attrName>
                                        </p:attrNameLst>
                                      </p:cBhvr>
                                    </p:animRot>
                                  </p:childTnLst>
                                </p:cTn>
                              </p:par>
                              <p:par>
                                <p:cTn id="232" presetID="8" presetClass="emph" presetSubtype="0" autoRev="1" fill="hold" nodeType="withEffect">
                                  <p:stCondLst>
                                    <p:cond delay="0"/>
                                  </p:stCondLst>
                                  <p:childTnLst>
                                    <p:animRot by="21600000">
                                      <p:cBhvr>
                                        <p:cTn id="233" dur="2000" fill="hold"/>
                                        <p:tgtEl>
                                          <p:spTgt spid="15"/>
                                        </p:tgtEl>
                                        <p:attrNameLst>
                                          <p:attrName>r</p:attrName>
                                        </p:attrNameLst>
                                      </p:cBhvr>
                                    </p:animRot>
                                  </p:childTnLst>
                                </p:cTn>
                              </p:par>
                              <p:par>
                                <p:cTn id="234" presetID="8" presetClass="emph" presetSubtype="0" autoRev="1" fill="hold" nodeType="withEffect">
                                  <p:stCondLst>
                                    <p:cond delay="0"/>
                                  </p:stCondLst>
                                  <p:childTnLst>
                                    <p:animRot by="21600000">
                                      <p:cBhvr>
                                        <p:cTn id="235" dur="2000" fill="hold"/>
                                        <p:tgtEl>
                                          <p:spTgt spid="17"/>
                                        </p:tgtEl>
                                        <p:attrNameLst>
                                          <p:attrName>r</p:attrName>
                                        </p:attrNameLst>
                                      </p:cBhvr>
                                    </p:animRot>
                                  </p:childTnLst>
                                </p:cTn>
                              </p:par>
                              <p:par>
                                <p:cTn id="236" presetID="8" presetClass="emph" presetSubtype="0" autoRev="1" fill="hold" nodeType="withEffect">
                                  <p:stCondLst>
                                    <p:cond delay="0"/>
                                  </p:stCondLst>
                                  <p:childTnLst>
                                    <p:animRot by="21600000">
                                      <p:cBhvr>
                                        <p:cTn id="237" dur="2000" fill="hold"/>
                                        <p:tgtEl>
                                          <p:spTgt spid="19"/>
                                        </p:tgtEl>
                                        <p:attrNameLst>
                                          <p:attrName>r</p:attrName>
                                        </p:attrNameLst>
                                      </p:cBhvr>
                                    </p:animRot>
                                  </p:childTnLst>
                                </p:cTn>
                              </p:par>
                              <p:par>
                                <p:cTn id="238" presetID="8" presetClass="emph" presetSubtype="0" autoRev="1" fill="hold" nodeType="withEffect">
                                  <p:stCondLst>
                                    <p:cond delay="0"/>
                                  </p:stCondLst>
                                  <p:childTnLst>
                                    <p:animRot by="-21600000">
                                      <p:cBhvr>
                                        <p:cTn id="239" dur="2000" fill="hold"/>
                                        <p:tgtEl>
                                          <p:spTgt spid="9"/>
                                        </p:tgtEl>
                                        <p:attrNameLst>
                                          <p:attrName>r</p:attrName>
                                        </p:attrNameLst>
                                      </p:cBhvr>
                                    </p:animRot>
                                  </p:childTnLst>
                                </p:cTn>
                              </p:par>
                              <p:par>
                                <p:cTn id="240" presetID="8" presetClass="emph" presetSubtype="0" autoRev="1" fill="hold" nodeType="withEffect">
                                  <p:stCondLst>
                                    <p:cond delay="0"/>
                                  </p:stCondLst>
                                  <p:childTnLst>
                                    <p:animRot by="-21600000">
                                      <p:cBhvr>
                                        <p:cTn id="241" dur="2000" fill="hold"/>
                                        <p:tgtEl>
                                          <p:spTgt spid="11"/>
                                        </p:tgtEl>
                                        <p:attrNameLst>
                                          <p:attrName>r</p:attrName>
                                        </p:attrNameLst>
                                      </p:cBhvr>
                                    </p:animRot>
                                  </p:childTnLst>
                                </p:cTn>
                              </p:par>
                              <p:par>
                                <p:cTn id="242" presetID="8" presetClass="emph" presetSubtype="0" autoRev="1" fill="hold" nodeType="withEffect">
                                  <p:stCondLst>
                                    <p:cond delay="0"/>
                                  </p:stCondLst>
                                  <p:childTnLst>
                                    <p:animRot by="-21600000">
                                      <p:cBhvr>
                                        <p:cTn id="243" dur="2000" fill="hold"/>
                                        <p:tgtEl>
                                          <p:spTgt spid="22"/>
                                        </p:tgtEl>
                                        <p:attrNameLst>
                                          <p:attrName>r</p:attrName>
                                        </p:attrNameLst>
                                      </p:cBhvr>
                                    </p:animRot>
                                  </p:childTnLst>
                                </p:cTn>
                              </p:par>
                              <p:par>
                                <p:cTn id="244" presetID="8" presetClass="emph" presetSubtype="0" autoRev="1" fill="hold" nodeType="withEffect">
                                  <p:stCondLst>
                                    <p:cond delay="0"/>
                                  </p:stCondLst>
                                  <p:childTnLst>
                                    <p:animRot by="-21600000">
                                      <p:cBhvr>
                                        <p:cTn id="245" dur="2000" fill="hold"/>
                                        <p:tgtEl>
                                          <p:spTgt spid="23"/>
                                        </p:tgtEl>
                                        <p:attrNameLst>
                                          <p:attrName>r</p:attrName>
                                        </p:attrNameLst>
                                      </p:cBhvr>
                                    </p:animRot>
                                  </p:childTnLst>
                                </p:cTn>
                              </p:par>
                              <p:par>
                                <p:cTn id="246" presetID="8" presetClass="emph" presetSubtype="0" autoRev="1" fill="hold" nodeType="withEffect">
                                  <p:stCondLst>
                                    <p:cond delay="0"/>
                                  </p:stCondLst>
                                  <p:childTnLst>
                                    <p:animRot by="-21600000">
                                      <p:cBhvr>
                                        <p:cTn id="247" dur="2000" fill="hold"/>
                                        <p:tgtEl>
                                          <p:spTgt spid="24"/>
                                        </p:tgtEl>
                                        <p:attrNameLst>
                                          <p:attrName>r</p:attrName>
                                        </p:attrNameLst>
                                      </p:cBhvr>
                                    </p:animRot>
                                  </p:childTnLst>
                                </p:cTn>
                              </p:par>
                              <p:par>
                                <p:cTn id="248" presetID="23" presetClass="entr" presetSubtype="27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 calcmode="lin" valueType="num">
                                      <p:cBhvr>
                                        <p:cTn id="250" dur="2000" fill="hold"/>
                                        <p:tgtEl>
                                          <p:spTgt spid="2"/>
                                        </p:tgtEl>
                                        <p:attrNameLst>
                                          <p:attrName>ppt_w</p:attrName>
                                        </p:attrNameLst>
                                      </p:cBhvr>
                                      <p:tavLst>
                                        <p:tav tm="0">
                                          <p:val>
                                            <p:strVal val="2/3*#ppt_w"/>
                                          </p:val>
                                        </p:tav>
                                        <p:tav tm="100000">
                                          <p:val>
                                            <p:strVal val="#ppt_w"/>
                                          </p:val>
                                        </p:tav>
                                      </p:tavLst>
                                    </p:anim>
                                    <p:anim calcmode="lin" valueType="num">
                                      <p:cBhvr>
                                        <p:cTn id="251" dur="2000" fill="hold"/>
                                        <p:tgtEl>
                                          <p:spTgt spid="2"/>
                                        </p:tgtEl>
                                        <p:attrNameLst>
                                          <p:attrName>ppt_h</p:attrName>
                                        </p:attrNameLst>
                                      </p:cBhvr>
                                      <p:tavLst>
                                        <p:tav tm="0">
                                          <p:val>
                                            <p:strVal val="2/3*#ppt_h"/>
                                          </p:val>
                                        </p:tav>
                                        <p:tav tm="100000">
                                          <p:val>
                                            <p:strVal val="#ppt_h"/>
                                          </p:val>
                                        </p:tav>
                                      </p:tavLst>
                                    </p:anim>
                                  </p:childTnLst>
                                </p:cTn>
                              </p:par>
                              <p:par>
                                <p:cTn id="252" presetID="4" presetClass="entr" presetSubtype="32" fill="hold" nodeType="withEffect">
                                  <p:stCondLst>
                                    <p:cond delay="0"/>
                                  </p:stCondLst>
                                  <p:childTnLst>
                                    <p:set>
                                      <p:cBhvr>
                                        <p:cTn id="253" dur="1" fill="hold">
                                          <p:stCondLst>
                                            <p:cond delay="0"/>
                                          </p:stCondLst>
                                        </p:cTn>
                                        <p:tgtEl>
                                          <p:spTgt spid="2"/>
                                        </p:tgtEl>
                                        <p:attrNameLst>
                                          <p:attrName>style.visibility</p:attrName>
                                        </p:attrNameLst>
                                      </p:cBhvr>
                                      <p:to>
                                        <p:strVal val="visible"/>
                                      </p:to>
                                    </p:set>
                                    <p:animEffect transition="in" filter="box(out)">
                                      <p:cBhvr>
                                        <p:cTn id="254" dur="2000"/>
                                        <p:tgtEl>
                                          <p:spTgt spid="2"/>
                                        </p:tgtEl>
                                      </p:cBhvr>
                                    </p:animEffect>
                                  </p:childTnLst>
                                </p:cTn>
                              </p:par>
                            </p:childTnLst>
                          </p:cTn>
                        </p:par>
                        <p:par>
                          <p:cTn id="255" fill="hold">
                            <p:stCondLst>
                              <p:cond delay="8000"/>
                            </p:stCondLst>
                            <p:childTnLst>
                              <p:par>
                                <p:cTn id="256" presetID="23" presetClass="entr" presetSubtype="16" fill="hold" nodeType="afterEffect">
                                  <p:stCondLst>
                                    <p:cond delay="0"/>
                                  </p:stCondLst>
                                  <p:childTnLst>
                                    <p:set>
                                      <p:cBhvr>
                                        <p:cTn id="257" dur="1" fill="hold">
                                          <p:stCondLst>
                                            <p:cond delay="0"/>
                                          </p:stCondLst>
                                        </p:cTn>
                                        <p:tgtEl>
                                          <p:spTgt spid="25"/>
                                        </p:tgtEl>
                                        <p:attrNameLst>
                                          <p:attrName>style.visibility</p:attrName>
                                        </p:attrNameLst>
                                      </p:cBhvr>
                                      <p:to>
                                        <p:strVal val="visible"/>
                                      </p:to>
                                    </p:set>
                                    <p:anim calcmode="lin" valueType="num">
                                      <p:cBhvr>
                                        <p:cTn id="258" dur="1000" fill="hold"/>
                                        <p:tgtEl>
                                          <p:spTgt spid="25"/>
                                        </p:tgtEl>
                                        <p:attrNameLst>
                                          <p:attrName>ppt_w</p:attrName>
                                        </p:attrNameLst>
                                      </p:cBhvr>
                                      <p:tavLst>
                                        <p:tav tm="0">
                                          <p:val>
                                            <p:fltVal val="0"/>
                                          </p:val>
                                        </p:tav>
                                        <p:tav tm="100000">
                                          <p:val>
                                            <p:strVal val="#ppt_w"/>
                                          </p:val>
                                        </p:tav>
                                      </p:tavLst>
                                    </p:anim>
                                    <p:anim calcmode="lin" valueType="num">
                                      <p:cBhvr>
                                        <p:cTn id="259" dur="1000" fill="hold"/>
                                        <p:tgtEl>
                                          <p:spTgt spid="25"/>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animBg="1"/>
    </p:bldLst>
  </p:timing>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7">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362</Words>
  <Application>Microsoft Office PowerPoint</Application>
  <PresentationFormat>Presentación en pantalla (16:9)</PresentationFormat>
  <Paragraphs>31</Paragraphs>
  <Slides>43</Slides>
  <Notes>1</Notes>
  <HiddenSlides>0</HiddenSlides>
  <MMClips>1</MMClips>
  <ScaleCrop>false</ScaleCrop>
  <HeadingPairs>
    <vt:vector size="4" baseType="variant">
      <vt:variant>
        <vt:lpstr>Tema</vt:lpstr>
      </vt:variant>
      <vt:variant>
        <vt:i4>2</vt:i4>
      </vt:variant>
      <vt:variant>
        <vt:lpstr>Títulos de diapositiva</vt:lpstr>
      </vt:variant>
      <vt:variant>
        <vt:i4>43</vt:i4>
      </vt:variant>
    </vt:vector>
  </HeadingPairs>
  <TitlesOfParts>
    <vt:vector size="45"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210</cp:revision>
  <dcterms:created xsi:type="dcterms:W3CDTF">2019-10-31T21:55:32Z</dcterms:created>
  <dcterms:modified xsi:type="dcterms:W3CDTF">2019-11-05T00:35:40Z</dcterms:modified>
</cp:coreProperties>
</file>