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76" r:id="rId3"/>
    <p:sldId id="278" r:id="rId4"/>
    <p:sldId id="259" r:id="rId5"/>
    <p:sldId id="279" r:id="rId6"/>
    <p:sldId id="267" r:id="rId7"/>
    <p:sldId id="258" r:id="rId8"/>
    <p:sldId id="280" r:id="rId9"/>
    <p:sldId id="260" r:id="rId10"/>
    <p:sldId id="281" r:id="rId11"/>
    <p:sldId id="263" r:id="rId12"/>
    <p:sldId id="262" r:id="rId13"/>
    <p:sldId id="282" r:id="rId14"/>
    <p:sldId id="265" r:id="rId15"/>
    <p:sldId id="266" r:id="rId16"/>
    <p:sldId id="283" r:id="rId17"/>
    <p:sldId id="264" r:id="rId18"/>
    <p:sldId id="271" r:id="rId19"/>
    <p:sldId id="284" r:id="rId20"/>
    <p:sldId id="270" r:id="rId21"/>
    <p:sldId id="277" r:id="rId22"/>
    <p:sldId id="285" r:id="rId23"/>
    <p:sldId id="272" r:id="rId24"/>
    <p:sldId id="274" r:id="rId25"/>
    <p:sldId id="286" r:id="rId26"/>
    <p:sldId id="257" r:id="rId27"/>
    <p:sldId id="269" r:id="rId28"/>
    <p:sldId id="287" r:id="rId29"/>
    <p:sldId id="275" r:id="rId30"/>
    <p:sldId id="288" r:id="rId31"/>
    <p:sldId id="273" r:id="rId32"/>
    <p:sldId id="289" r:id="rId33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PjNB64dtXuDrHesdXxcxA" hashData="vAXXZCUJQx2Gsp3VDc+XL3MgQw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FF"/>
    <a:srgbClr val="9999FF"/>
    <a:srgbClr val="F0BF46"/>
    <a:srgbClr val="F8A15A"/>
    <a:srgbClr val="0F3DCF"/>
    <a:srgbClr val="30305A"/>
    <a:srgbClr val="1D4FEF"/>
    <a:srgbClr val="003E1C"/>
    <a:srgbClr val="FFCDFF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998" autoAdjust="0"/>
    <p:restoredTop sz="94799" autoAdjust="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835384-20D4-4303-BFC9-BFEA60457258}" type="datetimeFigureOut">
              <a:rPr lang="es-PE" smtClean="0"/>
              <a:pPr/>
              <a:t>2/04/2019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2C231E-4307-42CF-BEB4-C527EC3D70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2C231E-4307-42CF-BEB4-C527EC3D709F}" type="slidenum">
              <a:rPr lang="es-PE" smtClean="0"/>
              <a:pPr/>
              <a:t>3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AC36C-2622-4BDE-92D2-87BD138E28BC}" type="datetimeFigureOut">
              <a:rPr lang="es-PE" smtClean="0"/>
              <a:pPr/>
              <a:t>2/04/2019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66E6C-9B3D-4548-BCB1-3321271226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AC36C-2622-4BDE-92D2-87BD138E28BC}" type="datetimeFigureOut">
              <a:rPr lang="es-PE" smtClean="0"/>
              <a:pPr/>
              <a:t>2/04/2019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66E6C-9B3D-4548-BCB1-3321271226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AC36C-2622-4BDE-92D2-87BD138E28BC}" type="datetimeFigureOut">
              <a:rPr lang="es-PE" smtClean="0"/>
              <a:pPr/>
              <a:t>2/04/2019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66E6C-9B3D-4548-BCB1-3321271226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AC36C-2622-4BDE-92D2-87BD138E28BC}" type="datetimeFigureOut">
              <a:rPr lang="es-PE" smtClean="0"/>
              <a:pPr/>
              <a:t>2/04/2019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66E6C-9B3D-4548-BCB1-3321271226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AC36C-2622-4BDE-92D2-87BD138E28BC}" type="datetimeFigureOut">
              <a:rPr lang="es-PE" smtClean="0"/>
              <a:pPr/>
              <a:t>2/04/2019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66E6C-9B3D-4548-BCB1-3321271226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AC36C-2622-4BDE-92D2-87BD138E28BC}" type="datetimeFigureOut">
              <a:rPr lang="es-PE" smtClean="0"/>
              <a:pPr/>
              <a:t>2/04/2019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66E6C-9B3D-4548-BCB1-3321271226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AC36C-2622-4BDE-92D2-87BD138E28BC}" type="datetimeFigureOut">
              <a:rPr lang="es-PE" smtClean="0"/>
              <a:pPr/>
              <a:t>2/04/2019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66E6C-9B3D-4548-BCB1-3321271226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AC36C-2622-4BDE-92D2-87BD138E28BC}" type="datetimeFigureOut">
              <a:rPr lang="es-PE" smtClean="0"/>
              <a:pPr/>
              <a:t>2/04/2019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66E6C-9B3D-4548-BCB1-3321271226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AC36C-2622-4BDE-92D2-87BD138E28BC}" type="datetimeFigureOut">
              <a:rPr lang="es-PE" smtClean="0"/>
              <a:pPr/>
              <a:t>2/04/2019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66E6C-9B3D-4548-BCB1-3321271226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AC36C-2622-4BDE-92D2-87BD138E28BC}" type="datetimeFigureOut">
              <a:rPr lang="es-PE" smtClean="0"/>
              <a:pPr/>
              <a:t>2/04/2019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66E6C-9B3D-4548-BCB1-3321271226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AC36C-2622-4BDE-92D2-87BD138E28BC}" type="datetimeFigureOut">
              <a:rPr lang="es-PE" smtClean="0"/>
              <a:pPr/>
              <a:t>2/04/2019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66E6C-9B3D-4548-BCB1-3321271226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6AC36C-2622-4BDE-92D2-87BD138E28BC}" type="datetimeFigureOut">
              <a:rPr lang="es-PE" smtClean="0"/>
              <a:pPr/>
              <a:t>2/04/2019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F66E6C-9B3D-4548-BCB1-3321271226D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0.png"/><Relationship Id="rId18" Type="http://schemas.openxmlformats.org/officeDocument/2006/relationships/image" Target="../media/image7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6.png"/><Relationship Id="rId11" Type="http://schemas.openxmlformats.org/officeDocument/2006/relationships/image" Target="../media/image6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5.png"/><Relationship Id="rId9" Type="http://schemas.openxmlformats.org/officeDocument/2006/relationships/image" Target="../media/image6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0BF46"/>
            </a:gs>
            <a:gs pos="50000">
              <a:srgbClr val="0F3DCF">
                <a:shade val="67500"/>
                <a:satMod val="115000"/>
              </a:srgbClr>
            </a:gs>
            <a:gs pos="100000">
              <a:srgbClr val="0F3DC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4470747.jpg"/>
          <p:cNvPicPr>
            <a:picLocks noGrp="1" noChangeAspect="1"/>
          </p:cNvPicPr>
          <p:nvPr isPhoto="1"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41 Imagen" descr="circles-367966_640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8001024" y="1571618"/>
            <a:ext cx="1142976" cy="1142976"/>
          </a:xfrm>
          <a:prstGeom prst="rect">
            <a:avLst/>
          </a:prstGeom>
        </p:spPr>
      </p:pic>
      <p:pic>
        <p:nvPicPr>
          <p:cNvPr id="43" name="42 Imagen" descr="circles-367966_640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8001024" y="2643188"/>
            <a:ext cx="1142976" cy="1142976"/>
          </a:xfrm>
          <a:prstGeom prst="rect">
            <a:avLst/>
          </a:prstGeom>
        </p:spPr>
      </p:pic>
      <p:pic>
        <p:nvPicPr>
          <p:cNvPr id="44" name="43 Imagen" descr="circles-367966_640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0" y="0"/>
            <a:ext cx="1142976" cy="1142976"/>
          </a:xfrm>
          <a:prstGeom prst="rect">
            <a:avLst/>
          </a:prstGeom>
        </p:spPr>
      </p:pic>
      <p:pic>
        <p:nvPicPr>
          <p:cNvPr id="45" name="44 Imagen" descr="circles-367966_640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0" y="4000524"/>
            <a:ext cx="1142976" cy="1142976"/>
          </a:xfrm>
          <a:prstGeom prst="rect">
            <a:avLst/>
          </a:prstGeom>
        </p:spPr>
      </p:pic>
      <p:pic>
        <p:nvPicPr>
          <p:cNvPr id="46" name="45 Imagen" descr="circles-367966_640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142976" y="785800"/>
            <a:ext cx="1142976" cy="1142976"/>
          </a:xfrm>
          <a:prstGeom prst="rect">
            <a:avLst/>
          </a:prstGeom>
        </p:spPr>
      </p:pic>
      <p:pic>
        <p:nvPicPr>
          <p:cNvPr id="47" name="46 Imagen" descr="circles-367966_640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285984" y="1285866"/>
            <a:ext cx="1142976" cy="1142976"/>
          </a:xfrm>
          <a:prstGeom prst="rect">
            <a:avLst/>
          </a:prstGeom>
        </p:spPr>
      </p:pic>
      <p:pic>
        <p:nvPicPr>
          <p:cNvPr id="48" name="47 Imagen" descr="circles-367966_640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14744" y="1643056"/>
            <a:ext cx="1142976" cy="1142976"/>
          </a:xfrm>
          <a:prstGeom prst="rect">
            <a:avLst/>
          </a:prstGeom>
        </p:spPr>
      </p:pic>
      <p:pic>
        <p:nvPicPr>
          <p:cNvPr id="49" name="48 Imagen" descr="circles-367966_640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072066" y="1714494"/>
            <a:ext cx="1142976" cy="1142976"/>
          </a:xfrm>
          <a:prstGeom prst="rect">
            <a:avLst/>
          </a:prstGeom>
        </p:spPr>
      </p:pic>
      <p:pic>
        <p:nvPicPr>
          <p:cNvPr id="50" name="49 Imagen" descr="circles-367966_640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572264" y="1643056"/>
            <a:ext cx="1142976" cy="1142976"/>
          </a:xfrm>
          <a:prstGeom prst="rect">
            <a:avLst/>
          </a:prstGeom>
        </p:spPr>
      </p:pic>
      <p:pic>
        <p:nvPicPr>
          <p:cNvPr id="51" name="50 Imagen" descr="circles-367966_640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142976" y="3643320"/>
            <a:ext cx="1142976" cy="1142976"/>
          </a:xfrm>
          <a:prstGeom prst="rect">
            <a:avLst/>
          </a:prstGeom>
        </p:spPr>
      </p:pic>
      <p:pic>
        <p:nvPicPr>
          <p:cNvPr id="52" name="51 Imagen" descr="circles-367966_640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285984" y="3214692"/>
            <a:ext cx="1142976" cy="1142976"/>
          </a:xfrm>
          <a:prstGeom prst="rect">
            <a:avLst/>
          </a:prstGeom>
        </p:spPr>
      </p:pic>
      <p:pic>
        <p:nvPicPr>
          <p:cNvPr id="53" name="52 Imagen" descr="circles-367966_640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643306" y="2928940"/>
            <a:ext cx="1142976" cy="1142976"/>
          </a:xfrm>
          <a:prstGeom prst="rect">
            <a:avLst/>
          </a:prstGeom>
        </p:spPr>
      </p:pic>
      <p:pic>
        <p:nvPicPr>
          <p:cNvPr id="54" name="53 Imagen" descr="circles-367966_640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000628" y="2928940"/>
            <a:ext cx="1142976" cy="1142976"/>
          </a:xfrm>
          <a:prstGeom prst="rect">
            <a:avLst/>
          </a:prstGeom>
        </p:spPr>
      </p:pic>
      <p:pic>
        <p:nvPicPr>
          <p:cNvPr id="55" name="54 Imagen" descr="circles-367966_640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500826" y="2786064"/>
            <a:ext cx="1142976" cy="1142976"/>
          </a:xfrm>
          <a:prstGeom prst="rect">
            <a:avLst/>
          </a:prstGeom>
        </p:spPr>
      </p:pic>
      <p:pic>
        <p:nvPicPr>
          <p:cNvPr id="56" name="55 Imagen" descr="7e268b04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63523" y="0"/>
            <a:ext cx="5080477" cy="4000492"/>
          </a:xfrm>
          <a:prstGeom prst="rect">
            <a:avLst/>
          </a:prstGeom>
        </p:spPr>
      </p:pic>
      <p:pic>
        <p:nvPicPr>
          <p:cNvPr id="23" name="22 Imagen" descr="cooltext320150594095734.png"/>
          <p:cNvPicPr>
            <a:picLocks noChangeAspect="1"/>
          </p:cNvPicPr>
          <p:nvPr/>
        </p:nvPicPr>
        <p:blipFill>
          <a:blip r:embed="rId6">
            <a:lum bright="20000" contrast="40000"/>
          </a:blip>
          <a:stretch>
            <a:fillRect/>
          </a:stretch>
        </p:blipFill>
        <p:spPr>
          <a:xfrm>
            <a:off x="7000892" y="3929072"/>
            <a:ext cx="1976049" cy="482540"/>
          </a:xfrm>
          <a:prstGeom prst="rect">
            <a:avLst/>
          </a:prstGeom>
        </p:spPr>
      </p:pic>
      <p:pic>
        <p:nvPicPr>
          <p:cNvPr id="25" name="24 Imagen" descr="Cool Text - Madurar 320151348324323.png"/>
          <p:cNvPicPr>
            <a:picLocks noChangeAspect="1"/>
          </p:cNvPicPr>
          <p:nvPr/>
        </p:nvPicPr>
        <p:blipFill>
          <a:blip r:embed="rId7">
            <a:lum bright="10000" contrast="20000"/>
          </a:blip>
          <a:stretch>
            <a:fillRect/>
          </a:stretch>
        </p:blipFill>
        <p:spPr>
          <a:xfrm>
            <a:off x="714349" y="252556"/>
            <a:ext cx="3143272" cy="839508"/>
          </a:xfrm>
          <a:prstGeom prst="rect">
            <a:avLst/>
          </a:prstGeom>
        </p:spPr>
      </p:pic>
      <p:pic>
        <p:nvPicPr>
          <p:cNvPr id="26" name="25 Imagen" descr="Cool Text - Con 320151368508516.png"/>
          <p:cNvPicPr>
            <a:picLocks noChangeAspect="1"/>
          </p:cNvPicPr>
          <p:nvPr/>
        </p:nvPicPr>
        <p:blipFill>
          <a:blip r:embed="rId8">
            <a:lum bright="10000" contrast="20000"/>
          </a:blip>
          <a:stretch>
            <a:fillRect/>
          </a:stretch>
        </p:blipFill>
        <p:spPr>
          <a:xfrm>
            <a:off x="1500166" y="1071552"/>
            <a:ext cx="1480716" cy="857256"/>
          </a:xfrm>
          <a:prstGeom prst="rect">
            <a:avLst/>
          </a:prstGeom>
        </p:spPr>
      </p:pic>
      <p:pic>
        <p:nvPicPr>
          <p:cNvPr id="27" name="26 Imagen" descr="Cool Text - Dignidad 320151384557613.png"/>
          <p:cNvPicPr>
            <a:picLocks noChangeAspect="1"/>
          </p:cNvPicPr>
          <p:nvPr/>
        </p:nvPicPr>
        <p:blipFill>
          <a:blip r:embed="rId9">
            <a:lum bright="10000" contrast="20000"/>
          </a:blip>
          <a:stretch>
            <a:fillRect/>
          </a:stretch>
        </p:blipFill>
        <p:spPr>
          <a:xfrm>
            <a:off x="857224" y="1928808"/>
            <a:ext cx="2889626" cy="857256"/>
          </a:xfrm>
          <a:prstGeom prst="rect">
            <a:avLst/>
          </a:prstGeom>
        </p:spPr>
      </p:pic>
      <p:pic>
        <p:nvPicPr>
          <p:cNvPr id="28" name="27 Imagen" descr="Cool Text - Y 320151398109982.png"/>
          <p:cNvPicPr>
            <a:picLocks noChangeAspect="1"/>
          </p:cNvPicPr>
          <p:nvPr/>
        </p:nvPicPr>
        <p:blipFill>
          <a:blip r:embed="rId10">
            <a:lum bright="10000" contrast="20000"/>
          </a:blip>
          <a:stretch>
            <a:fillRect/>
          </a:stretch>
        </p:blipFill>
        <p:spPr>
          <a:xfrm>
            <a:off x="2000232" y="2714626"/>
            <a:ext cx="642942" cy="745813"/>
          </a:xfrm>
          <a:prstGeom prst="rect">
            <a:avLst/>
          </a:prstGeom>
        </p:spPr>
      </p:pic>
      <p:pic>
        <p:nvPicPr>
          <p:cNvPr id="29" name="28 Imagen" descr="Cool Text - Estilo 320151412959030.png"/>
          <p:cNvPicPr>
            <a:picLocks noChangeAspect="1"/>
          </p:cNvPicPr>
          <p:nvPr/>
        </p:nvPicPr>
        <p:blipFill>
          <a:blip r:embed="rId11">
            <a:lum bright="10000" contrast="20000"/>
          </a:blip>
          <a:stretch>
            <a:fillRect/>
          </a:stretch>
        </p:blipFill>
        <p:spPr>
          <a:xfrm>
            <a:off x="1428728" y="3429006"/>
            <a:ext cx="2000264" cy="926438"/>
          </a:xfrm>
          <a:prstGeom prst="rect">
            <a:avLst/>
          </a:prstGeom>
        </p:spPr>
      </p:pic>
      <p:pic>
        <p:nvPicPr>
          <p:cNvPr id="30" name="29 Imagen" descr="stock-photo-294470747.jpg"/>
          <p:cNvPicPr>
            <a:picLocks noGrp="1" noChangeAspect="1"/>
          </p:cNvPicPr>
          <p:nvPr isPhoto="1"/>
        </p:nvPicPr>
        <p:blipFill>
          <a:blip r:embed="rId3">
            <a:lum bright="-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5000">
    <p:sndAc>
      <p:stSnd loop="1">
        <p:snd r:embed="rId2" name="One More Day - Ernesto Cortaz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6000"/>
                            </p:stCondLst>
                            <p:childTnLst>
                              <p:par>
                                <p:cTn id="15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8000"/>
                            </p:stCondLst>
                            <p:childTnLst>
                              <p:par>
                                <p:cTn id="16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8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0305A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escargar-marcos-de-flores-con-Lirios-color-morado-para-fotomontaj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6533" y="0"/>
            <a:ext cx="6257467" cy="5143500"/>
          </a:xfrm>
          <a:prstGeom prst="rect">
            <a:avLst/>
          </a:prstGeom>
        </p:spPr>
      </p:pic>
      <p:pic>
        <p:nvPicPr>
          <p:cNvPr id="5" name="4 Imagen" descr="5679311_lar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4214810" cy="51435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500562" y="1428742"/>
            <a:ext cx="242889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</a:rPr>
              <a:t>La lucha por mantener la eterna juventud es una de las mayores batallas de la mujer. La sociedad nos convierte en adictas, necesitando estar siempre bellas y jóvenes, midiendo nuestra valía en función de la tersura de nuestra piel.</a:t>
            </a:r>
          </a:p>
          <a:p>
            <a:pPr algn="ctr"/>
            <a:endParaRPr lang="es-PE" dirty="0">
              <a:solidFill>
                <a:schemeClr val="bg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939085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zoomgraf.blogspot.com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0"/>
            <a:ext cx="1020550" cy="1004969"/>
          </a:xfrm>
          <a:prstGeom prst="rect">
            <a:avLst/>
          </a:prstGeom>
        </p:spPr>
      </p:pic>
      <p:pic>
        <p:nvPicPr>
          <p:cNvPr id="5" name="4 Imagen" descr="zoomgraf.blogspot.com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4572000" y="0"/>
            <a:ext cx="1016348" cy="1009334"/>
          </a:xfrm>
          <a:prstGeom prst="rect">
            <a:avLst/>
          </a:prstGeom>
        </p:spPr>
      </p:pic>
      <p:pic>
        <p:nvPicPr>
          <p:cNvPr id="6" name="5 Imagen" descr="zoomgraf.blogspot.com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500430" y="1000114"/>
            <a:ext cx="1020550" cy="1004969"/>
          </a:xfrm>
          <a:prstGeom prst="rect">
            <a:avLst/>
          </a:prstGeom>
        </p:spPr>
      </p:pic>
      <p:pic>
        <p:nvPicPr>
          <p:cNvPr id="7" name="6 Imagen" descr="zoomgraf.blogspot.com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0800000" flipV="1">
            <a:off x="4500562" y="1000114"/>
            <a:ext cx="1016348" cy="1009334"/>
          </a:xfrm>
          <a:prstGeom prst="rect">
            <a:avLst/>
          </a:prstGeom>
        </p:spPr>
      </p:pic>
      <p:pic>
        <p:nvPicPr>
          <p:cNvPr id="8" name="7 Imagen" descr="zoomgraf.blogspot.com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1928826"/>
            <a:ext cx="1020550" cy="1004969"/>
          </a:xfrm>
          <a:prstGeom prst="rect">
            <a:avLst/>
          </a:prstGeom>
        </p:spPr>
      </p:pic>
      <p:pic>
        <p:nvPicPr>
          <p:cNvPr id="9" name="8 Imagen" descr="zoomgraf.blogspot.com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4500562" y="1928826"/>
            <a:ext cx="1016348" cy="1009334"/>
          </a:xfrm>
          <a:prstGeom prst="rect">
            <a:avLst/>
          </a:prstGeom>
        </p:spPr>
      </p:pic>
      <p:pic>
        <p:nvPicPr>
          <p:cNvPr id="10" name="9 Imagen" descr="zoomgraf.blogspot.com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428992" y="2928940"/>
            <a:ext cx="1020550" cy="1004969"/>
          </a:xfrm>
          <a:prstGeom prst="rect">
            <a:avLst/>
          </a:prstGeom>
        </p:spPr>
      </p:pic>
      <p:pic>
        <p:nvPicPr>
          <p:cNvPr id="11" name="10 Imagen" descr="zoomgraf.blogspot.com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0800000" flipV="1">
            <a:off x="4429124" y="2928940"/>
            <a:ext cx="1016348" cy="1009334"/>
          </a:xfrm>
          <a:prstGeom prst="rect">
            <a:avLst/>
          </a:prstGeom>
        </p:spPr>
      </p:pic>
      <p:pic>
        <p:nvPicPr>
          <p:cNvPr id="12" name="11 Imagen" descr="zoomgraf.blogspot.com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3929072"/>
            <a:ext cx="1020550" cy="1004969"/>
          </a:xfrm>
          <a:prstGeom prst="rect">
            <a:avLst/>
          </a:prstGeom>
        </p:spPr>
      </p:pic>
      <p:pic>
        <p:nvPicPr>
          <p:cNvPr id="13" name="12 Imagen" descr="zoomgraf.blogspot.com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4429124" y="3929072"/>
            <a:ext cx="1016348" cy="1009334"/>
          </a:xfrm>
          <a:prstGeom prst="rect">
            <a:avLst/>
          </a:prstGeom>
        </p:spPr>
      </p:pic>
      <p:pic>
        <p:nvPicPr>
          <p:cNvPr id="14" name="13 Imagen" descr="zoomgraf.blogspot.com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>
            <a:off x="3357554" y="4929186"/>
            <a:ext cx="1020550" cy="1004969"/>
          </a:xfrm>
          <a:prstGeom prst="rect">
            <a:avLst/>
          </a:prstGeom>
        </p:spPr>
      </p:pic>
      <p:pic>
        <p:nvPicPr>
          <p:cNvPr id="15" name="14 Imagen" descr="zoomgraf.blogspot.com1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bright="-30000" contrast="40000"/>
          </a:blip>
          <a:stretch>
            <a:fillRect/>
          </a:stretch>
        </p:blipFill>
        <p:spPr>
          <a:xfrm rot="10800000" flipV="1">
            <a:off x="4357686" y="4929186"/>
            <a:ext cx="1016348" cy="1009334"/>
          </a:xfrm>
          <a:prstGeom prst="rect">
            <a:avLst/>
          </a:prstGeom>
        </p:spPr>
      </p:pic>
      <p:pic>
        <p:nvPicPr>
          <p:cNvPr id="16" name="15 Imagen" descr="08f9e25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4000464" y="0"/>
            <a:ext cx="5143536" cy="4619625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714412" y="-357208"/>
            <a:ext cx="10572824" cy="628654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4000"/>
                            </p:stCondLst>
                            <p:childTnLst>
                              <p:par>
                                <p:cTn id="1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0305A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escargar-marcos-de-flores-con-Lirios-color-morado-para-fotomontaj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6533" y="0"/>
            <a:ext cx="6257467" cy="5143500"/>
          </a:xfrm>
          <a:prstGeom prst="rect">
            <a:avLst/>
          </a:prstGeom>
        </p:spPr>
      </p:pic>
      <p:pic>
        <p:nvPicPr>
          <p:cNvPr id="5" name="4 Imagen" descr="5679311_lar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421481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714876" y="1928808"/>
            <a:ext cx="228601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</a:rPr>
              <a:t>Mejor sería madurar con dignidad y estilo. La mujer madura es más fuerte, segura e interesante y, por lo tanto, más atractiva.</a:t>
            </a:r>
          </a:p>
          <a:p>
            <a:pPr algn="ctr"/>
            <a:endParaRPr lang="es-PE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27834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571868" y="2714626"/>
            <a:ext cx="2000254" cy="1929770"/>
          </a:xfrm>
          <a:prstGeom prst="rect">
            <a:avLst/>
          </a:prstGeom>
        </p:spPr>
      </p:pic>
      <p:pic>
        <p:nvPicPr>
          <p:cNvPr id="13" name="1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800000">
            <a:off x="3571868" y="357172"/>
            <a:ext cx="2000254" cy="1929770"/>
          </a:xfrm>
          <a:prstGeom prst="rect">
            <a:avLst/>
          </a:prstGeom>
        </p:spPr>
      </p:pic>
      <p:pic>
        <p:nvPicPr>
          <p:cNvPr id="14" name="1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4893948" y="1392546"/>
            <a:ext cx="2000254" cy="1929770"/>
          </a:xfrm>
          <a:prstGeom prst="rect">
            <a:avLst/>
          </a:prstGeom>
        </p:spPr>
      </p:pic>
      <p:pic>
        <p:nvPicPr>
          <p:cNvPr id="15" name="1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2250742" y="1535422"/>
            <a:ext cx="2000254" cy="1929770"/>
          </a:xfrm>
          <a:prstGeom prst="rect">
            <a:avLst/>
          </a:prstGeom>
        </p:spPr>
      </p:pic>
      <p:pic>
        <p:nvPicPr>
          <p:cNvPr id="16" name="1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787449">
            <a:off x="4454345" y="850426"/>
            <a:ext cx="2000254" cy="1929770"/>
          </a:xfrm>
          <a:prstGeom prst="rect">
            <a:avLst/>
          </a:prstGeom>
        </p:spPr>
      </p:pic>
      <p:pic>
        <p:nvPicPr>
          <p:cNvPr id="17" name="1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778972">
            <a:off x="4602418" y="2139098"/>
            <a:ext cx="2000254" cy="1929770"/>
          </a:xfrm>
          <a:prstGeom prst="rect">
            <a:avLst/>
          </a:prstGeom>
        </p:spPr>
      </p:pic>
      <p:pic>
        <p:nvPicPr>
          <p:cNvPr id="18" name="1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333483">
            <a:off x="2432925" y="2120125"/>
            <a:ext cx="2000254" cy="1929770"/>
          </a:xfrm>
          <a:prstGeom prst="rect">
            <a:avLst/>
          </a:prstGeom>
        </p:spPr>
      </p:pic>
      <p:pic>
        <p:nvPicPr>
          <p:cNvPr id="19" name="1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9039734">
            <a:off x="2559029" y="652004"/>
            <a:ext cx="2000254" cy="1929770"/>
          </a:xfrm>
          <a:prstGeom prst="rect">
            <a:avLst/>
          </a:prstGeom>
        </p:spPr>
      </p:pic>
      <p:pic>
        <p:nvPicPr>
          <p:cNvPr id="20" name="19 Imagen" descr="tube-visage-femme-png-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53534">
            <a:off x="4814387" y="0"/>
            <a:ext cx="4329613" cy="5237435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A2E1E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21318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3 Imagen" descr="kisscc0-abstract-art-line-art-drawing-floral-design-abstract-flower-28-colour-5b74f658d6db68.281614861534391896880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00100" y="3500444"/>
            <a:ext cx="1061551" cy="1071552"/>
          </a:xfrm>
          <a:prstGeom prst="rect">
            <a:avLst/>
          </a:prstGeom>
          <a:effectLst/>
        </p:spPr>
      </p:pic>
      <p:pic>
        <p:nvPicPr>
          <p:cNvPr id="5" name="4 Imagen" descr="kisscc0-abstract-art-line-art-drawing-floral-design-abstract-flower-28-colour-5b74f658d6db68.281614861534391896880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44" y="3929072"/>
            <a:ext cx="1061551" cy="1071552"/>
          </a:xfrm>
          <a:prstGeom prst="rect">
            <a:avLst/>
          </a:prstGeom>
          <a:effectLst/>
        </p:spPr>
      </p:pic>
      <p:pic>
        <p:nvPicPr>
          <p:cNvPr id="6" name="5 Imagen" descr="kisscc0-abstract-art-line-art-drawing-floral-design-abstract-flower-28-colour-5b74f658d6db68.281614861534391896880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14612" y="2500312"/>
            <a:ext cx="1061551" cy="1071552"/>
          </a:xfrm>
          <a:prstGeom prst="rect">
            <a:avLst/>
          </a:prstGeom>
          <a:effectLst/>
        </p:spPr>
      </p:pic>
      <p:pic>
        <p:nvPicPr>
          <p:cNvPr id="7" name="6 Imagen" descr="kisscc0-abstract-art-line-art-drawing-floral-design-abstract-flower-28-colour-5b74f658d6db68.281614861534391896880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85918" y="3000378"/>
            <a:ext cx="1061551" cy="1071552"/>
          </a:xfrm>
          <a:prstGeom prst="rect">
            <a:avLst/>
          </a:prstGeom>
          <a:effectLst/>
        </p:spPr>
      </p:pic>
      <p:pic>
        <p:nvPicPr>
          <p:cNvPr id="8" name="7 Imagen" descr="kisscc0-abstract-art-line-art-drawing-floral-design-abstract-flower-28-colour-5b74f658d6db68.281614861534391896880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429388" y="642924"/>
            <a:ext cx="1061551" cy="1071552"/>
          </a:xfrm>
          <a:prstGeom prst="rect">
            <a:avLst/>
          </a:prstGeom>
          <a:effectLst/>
        </p:spPr>
      </p:pic>
      <p:pic>
        <p:nvPicPr>
          <p:cNvPr id="9" name="8 Imagen" descr="kisscc0-abstract-art-line-art-drawing-floral-design-abstract-flower-28-colour-5b74f658d6db68.281614861534391896880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2071684"/>
            <a:ext cx="1061551" cy="1071552"/>
          </a:xfrm>
          <a:prstGeom prst="rect">
            <a:avLst/>
          </a:prstGeom>
          <a:effectLst/>
        </p:spPr>
      </p:pic>
      <p:pic>
        <p:nvPicPr>
          <p:cNvPr id="10" name="9 Imagen" descr="kisscc0-abstract-art-line-art-drawing-floral-design-abstract-flower-28-colour-5b74f658d6db68.281614861534391896880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29256" y="1142990"/>
            <a:ext cx="1061551" cy="1071552"/>
          </a:xfrm>
          <a:prstGeom prst="rect">
            <a:avLst/>
          </a:prstGeom>
          <a:effectLst/>
        </p:spPr>
      </p:pic>
      <p:pic>
        <p:nvPicPr>
          <p:cNvPr id="11" name="10 Imagen" descr="kisscc0-abstract-art-line-art-drawing-floral-design-abstract-flower-28-colour-5b74f658d6db68.281614861534391896880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1643056"/>
            <a:ext cx="1061551" cy="1071552"/>
          </a:xfrm>
          <a:prstGeom prst="rect">
            <a:avLst/>
          </a:prstGeom>
          <a:effectLst/>
        </p:spPr>
      </p:pic>
      <p:pic>
        <p:nvPicPr>
          <p:cNvPr id="12" name="11 Imagen" descr="kisscc0-abstract-art-line-art-drawing-floral-design-abstract-flower-28-colour-5b74f658d6db68.281614861534391896880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286644" y="214296"/>
            <a:ext cx="1061551" cy="1071552"/>
          </a:xfrm>
          <a:prstGeom prst="rect">
            <a:avLst/>
          </a:prstGeom>
          <a:effectLst/>
        </p:spPr>
      </p:pic>
      <p:pic>
        <p:nvPicPr>
          <p:cNvPr id="13" name="12 Imagen" descr="kisscc0-abstract-art-line-art-drawing-floral-design-abstract-flower-28-colour-5b74f658d6db68.2816148615343918968801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82449" y="-214332"/>
            <a:ext cx="1061551" cy="1071552"/>
          </a:xfrm>
          <a:prstGeom prst="rect">
            <a:avLst/>
          </a:prstGeom>
          <a:effectLst/>
        </p:spPr>
      </p:pic>
      <p:pic>
        <p:nvPicPr>
          <p:cNvPr id="15" name="14 Imagen" descr="28ae67af.png"/>
          <p:cNvPicPr>
            <a:picLocks noChangeAspect="1"/>
          </p:cNvPicPr>
          <p:nvPr/>
        </p:nvPicPr>
        <p:blipFill>
          <a:blip r:embed="rId4"/>
          <a:srcRect l="14074" t="9859"/>
          <a:stretch>
            <a:fillRect/>
          </a:stretch>
        </p:blipFill>
        <p:spPr>
          <a:xfrm>
            <a:off x="285720" y="0"/>
            <a:ext cx="6106134" cy="4572014"/>
          </a:xfrm>
          <a:prstGeom prst="rect">
            <a:avLst/>
          </a:prstGeom>
          <a:effectLst/>
        </p:spPr>
      </p:pic>
      <p:sp>
        <p:nvSpPr>
          <p:cNvPr id="14" name="13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0305A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escargar-marcos-de-flores-con-Lirios-color-morado-para-fotomontaj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6533" y="0"/>
            <a:ext cx="6257467" cy="5143500"/>
          </a:xfrm>
          <a:prstGeom prst="rect">
            <a:avLst/>
          </a:prstGeom>
        </p:spPr>
      </p:pic>
      <p:pic>
        <p:nvPicPr>
          <p:cNvPr id="5" name="4 Imagen" descr="5679311_lar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421481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643439" y="1571618"/>
            <a:ext cx="228601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</a:rPr>
              <a:t>La juventud es una etapa maravillosa por la que todas pasamos y disfrutamos. Sin embargo, la juventud es una etapa más de la vida:  no es la única, ni la mejor. La vida es perfecta  tal y como es</a:t>
            </a:r>
          </a:p>
          <a:p>
            <a:pPr algn="ctr"/>
            <a:endParaRPr lang="es-PE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22031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attern-16050GH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071934" y="1928808"/>
            <a:ext cx="1143008" cy="1143008"/>
          </a:xfrm>
          <a:prstGeom prst="rect">
            <a:avLst/>
          </a:prstGeom>
        </p:spPr>
      </p:pic>
      <p:pic>
        <p:nvPicPr>
          <p:cNvPr id="4" name="3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000992" y="0"/>
            <a:ext cx="1143008" cy="1143008"/>
          </a:xfrm>
          <a:prstGeom prst="rect">
            <a:avLst/>
          </a:prstGeom>
        </p:spPr>
      </p:pic>
      <p:pic>
        <p:nvPicPr>
          <p:cNvPr id="5" name="4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1143008" cy="1143008"/>
          </a:xfrm>
          <a:prstGeom prst="rect">
            <a:avLst/>
          </a:prstGeom>
        </p:spPr>
      </p:pic>
      <p:pic>
        <p:nvPicPr>
          <p:cNvPr id="6" name="5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4000492"/>
            <a:ext cx="1143008" cy="1143008"/>
          </a:xfrm>
          <a:prstGeom prst="rect">
            <a:avLst/>
          </a:prstGeom>
        </p:spPr>
      </p:pic>
      <p:pic>
        <p:nvPicPr>
          <p:cNvPr id="7" name="6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000992" y="4000492"/>
            <a:ext cx="1143008" cy="1143008"/>
          </a:xfrm>
          <a:prstGeom prst="rect">
            <a:avLst/>
          </a:prstGeom>
        </p:spPr>
      </p:pic>
      <p:pic>
        <p:nvPicPr>
          <p:cNvPr id="8" name="7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786578" y="642924"/>
            <a:ext cx="1143008" cy="1143008"/>
          </a:xfrm>
          <a:prstGeom prst="rect">
            <a:avLst/>
          </a:prstGeom>
        </p:spPr>
      </p:pic>
      <p:pic>
        <p:nvPicPr>
          <p:cNvPr id="9" name="8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429256" y="1357304"/>
            <a:ext cx="1143008" cy="1143008"/>
          </a:xfrm>
          <a:prstGeom prst="rect">
            <a:avLst/>
          </a:prstGeom>
        </p:spPr>
      </p:pic>
      <p:pic>
        <p:nvPicPr>
          <p:cNvPr id="10" name="9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858016" y="3500444"/>
            <a:ext cx="1143008" cy="1143008"/>
          </a:xfrm>
          <a:prstGeom prst="rect">
            <a:avLst/>
          </a:prstGeom>
        </p:spPr>
      </p:pic>
      <p:pic>
        <p:nvPicPr>
          <p:cNvPr id="11" name="10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500694" y="2714626"/>
            <a:ext cx="1143008" cy="1143008"/>
          </a:xfrm>
          <a:prstGeom prst="rect">
            <a:avLst/>
          </a:prstGeom>
        </p:spPr>
      </p:pic>
      <p:pic>
        <p:nvPicPr>
          <p:cNvPr id="12" name="11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142976" y="714362"/>
            <a:ext cx="1143008" cy="1143008"/>
          </a:xfrm>
          <a:prstGeom prst="rect">
            <a:avLst/>
          </a:prstGeom>
        </p:spPr>
      </p:pic>
      <p:pic>
        <p:nvPicPr>
          <p:cNvPr id="13" name="12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714612" y="1428742"/>
            <a:ext cx="1143008" cy="1143008"/>
          </a:xfrm>
          <a:prstGeom prst="rect">
            <a:avLst/>
          </a:prstGeom>
        </p:spPr>
      </p:pic>
      <p:pic>
        <p:nvPicPr>
          <p:cNvPr id="14" name="13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142976" y="3429006"/>
            <a:ext cx="1143008" cy="1143008"/>
          </a:xfrm>
          <a:prstGeom prst="rect">
            <a:avLst/>
          </a:prstGeom>
        </p:spPr>
      </p:pic>
      <p:pic>
        <p:nvPicPr>
          <p:cNvPr id="15" name="14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786050" y="2714626"/>
            <a:ext cx="1143008" cy="1143008"/>
          </a:xfrm>
          <a:prstGeom prst="rect">
            <a:avLst/>
          </a:prstGeom>
        </p:spPr>
      </p:pic>
      <p:pic>
        <p:nvPicPr>
          <p:cNvPr id="17" name="16 Imagen" descr="tube-visage-femme-png-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0" y="186993"/>
            <a:ext cx="4187075" cy="4956507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4000"/>
                            </p:stCondLst>
                            <p:childTnLst>
                              <p:par>
                                <p:cTn id="1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0305A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escargar-marcos-de-flores-con-Lirios-color-morado-para-fotomontaje.png"/>
          <p:cNvPicPr>
            <a:picLocks noChangeAspect="1"/>
          </p:cNvPicPr>
          <p:nvPr/>
        </p:nvPicPr>
        <p:blipFill>
          <a:blip r:embed="rId2"/>
          <a:srcRect r="7401"/>
          <a:stretch>
            <a:fillRect/>
          </a:stretch>
        </p:blipFill>
        <p:spPr>
          <a:xfrm>
            <a:off x="2886533" y="0"/>
            <a:ext cx="6257467" cy="5143500"/>
          </a:xfrm>
          <a:prstGeom prst="rect">
            <a:avLst/>
          </a:prstGeom>
        </p:spPr>
      </p:pic>
      <p:pic>
        <p:nvPicPr>
          <p:cNvPr id="5" name="4 Imagen" descr="5679311_lar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421481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643438" y="1285866"/>
            <a:ext cx="264320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</a:rPr>
              <a:t>Cuando disfrutamos de la juventud, solemos también sufrir de la inseguridad que la caracteriza, y no nos valoramos ni conocemos como debiéramos. Cuando el tiempo pasa y no somos tan jóvenes, es cuando verdaderamente sabemos quiénes somos y lo que queremos.</a:t>
            </a:r>
          </a:p>
          <a:p>
            <a:pPr algn="ctr"/>
            <a:endParaRPr lang="es-PE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38061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145593" y="1714494"/>
            <a:ext cx="998407" cy="998407"/>
          </a:xfrm>
          <a:prstGeom prst="rect">
            <a:avLst/>
          </a:prstGeom>
        </p:spPr>
      </p:pic>
      <p:pic>
        <p:nvPicPr>
          <p:cNvPr id="4" name="3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643056"/>
            <a:ext cx="998407" cy="998407"/>
          </a:xfrm>
          <a:prstGeom prst="rect">
            <a:avLst/>
          </a:prstGeom>
        </p:spPr>
      </p:pic>
      <p:pic>
        <p:nvPicPr>
          <p:cNvPr id="5" name="4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2714626"/>
            <a:ext cx="998407" cy="998407"/>
          </a:xfrm>
          <a:prstGeom prst="rect">
            <a:avLst/>
          </a:prstGeom>
        </p:spPr>
      </p:pic>
      <p:pic>
        <p:nvPicPr>
          <p:cNvPr id="6" name="5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00100" y="1643056"/>
            <a:ext cx="998407" cy="998407"/>
          </a:xfrm>
          <a:prstGeom prst="rect">
            <a:avLst/>
          </a:prstGeom>
        </p:spPr>
      </p:pic>
      <p:pic>
        <p:nvPicPr>
          <p:cNvPr id="7" name="6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00100" y="2714626"/>
            <a:ext cx="998407" cy="998407"/>
          </a:xfrm>
          <a:prstGeom prst="rect">
            <a:avLst/>
          </a:prstGeom>
        </p:spPr>
      </p:pic>
      <p:pic>
        <p:nvPicPr>
          <p:cNvPr id="8" name="7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64" y="1643056"/>
            <a:ext cx="998407" cy="998407"/>
          </a:xfrm>
          <a:prstGeom prst="rect">
            <a:avLst/>
          </a:prstGeom>
        </p:spPr>
      </p:pic>
      <p:pic>
        <p:nvPicPr>
          <p:cNvPr id="9" name="8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00264" y="2714626"/>
            <a:ext cx="998407" cy="998407"/>
          </a:xfrm>
          <a:prstGeom prst="rect">
            <a:avLst/>
          </a:prstGeom>
        </p:spPr>
      </p:pic>
      <p:pic>
        <p:nvPicPr>
          <p:cNvPr id="10" name="9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1643056"/>
            <a:ext cx="998407" cy="998407"/>
          </a:xfrm>
          <a:prstGeom prst="rect">
            <a:avLst/>
          </a:prstGeom>
        </p:spPr>
      </p:pic>
      <p:pic>
        <p:nvPicPr>
          <p:cNvPr id="11" name="10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2714626"/>
            <a:ext cx="998407" cy="998407"/>
          </a:xfrm>
          <a:prstGeom prst="rect">
            <a:avLst/>
          </a:prstGeom>
        </p:spPr>
      </p:pic>
      <p:pic>
        <p:nvPicPr>
          <p:cNvPr id="12" name="11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528" y="1643056"/>
            <a:ext cx="998407" cy="998407"/>
          </a:xfrm>
          <a:prstGeom prst="rect">
            <a:avLst/>
          </a:prstGeom>
        </p:spPr>
      </p:pic>
      <p:pic>
        <p:nvPicPr>
          <p:cNvPr id="13" name="12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528" y="2714626"/>
            <a:ext cx="998407" cy="998407"/>
          </a:xfrm>
          <a:prstGeom prst="rect">
            <a:avLst/>
          </a:prstGeom>
        </p:spPr>
      </p:pic>
      <p:pic>
        <p:nvPicPr>
          <p:cNvPr id="14" name="13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628" y="1643056"/>
            <a:ext cx="998407" cy="998407"/>
          </a:xfrm>
          <a:prstGeom prst="rect">
            <a:avLst/>
          </a:prstGeom>
        </p:spPr>
      </p:pic>
      <p:pic>
        <p:nvPicPr>
          <p:cNvPr id="15" name="1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628" y="2714626"/>
            <a:ext cx="998407" cy="998407"/>
          </a:xfrm>
          <a:prstGeom prst="rect">
            <a:avLst/>
          </a:prstGeom>
        </p:spPr>
      </p:pic>
      <p:pic>
        <p:nvPicPr>
          <p:cNvPr id="16" name="15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00792" y="1643056"/>
            <a:ext cx="998407" cy="998407"/>
          </a:xfrm>
          <a:prstGeom prst="rect">
            <a:avLst/>
          </a:prstGeom>
        </p:spPr>
      </p:pic>
      <p:pic>
        <p:nvPicPr>
          <p:cNvPr id="17" name="16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00792" y="2714626"/>
            <a:ext cx="998407" cy="998407"/>
          </a:xfrm>
          <a:prstGeom prst="rect">
            <a:avLst/>
          </a:prstGeom>
        </p:spPr>
      </p:pic>
      <p:pic>
        <p:nvPicPr>
          <p:cNvPr id="18" name="17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000892" y="1643056"/>
            <a:ext cx="998407" cy="998407"/>
          </a:xfrm>
          <a:prstGeom prst="rect">
            <a:avLst/>
          </a:prstGeom>
        </p:spPr>
      </p:pic>
      <p:pic>
        <p:nvPicPr>
          <p:cNvPr id="19" name="18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000892" y="2714626"/>
            <a:ext cx="998407" cy="998407"/>
          </a:xfrm>
          <a:prstGeom prst="rect">
            <a:avLst/>
          </a:prstGeom>
        </p:spPr>
      </p:pic>
      <p:pic>
        <p:nvPicPr>
          <p:cNvPr id="20" name="19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72494" y="2786064"/>
            <a:ext cx="998407" cy="998407"/>
          </a:xfrm>
          <a:prstGeom prst="rect">
            <a:avLst/>
          </a:prstGeom>
        </p:spPr>
      </p:pic>
      <p:pic>
        <p:nvPicPr>
          <p:cNvPr id="21" name="20 Imagen" descr="8fa37fe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7752" y="15552"/>
            <a:ext cx="4286248" cy="5127948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4000"/>
                            </p:stCondLst>
                            <p:childTnLst>
                              <p:par>
                                <p:cTn id="2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F3D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63602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piral-31161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90620" cy="1191814"/>
          </a:xfrm>
          <a:prstGeom prst="rect">
            <a:avLst/>
          </a:prstGeom>
        </p:spPr>
      </p:pic>
      <p:pic>
        <p:nvPicPr>
          <p:cNvPr id="5" name="4 Imagen" descr="spiral-31161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43008" cy="1191814"/>
          </a:xfrm>
          <a:prstGeom prst="rect">
            <a:avLst/>
          </a:prstGeom>
        </p:spPr>
      </p:pic>
      <p:pic>
        <p:nvPicPr>
          <p:cNvPr id="6" name="5 Imagen" descr="spiral-31161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1071552"/>
            <a:ext cx="1190620" cy="1191814"/>
          </a:xfrm>
          <a:prstGeom prst="rect">
            <a:avLst/>
          </a:prstGeom>
        </p:spPr>
      </p:pic>
      <p:pic>
        <p:nvPicPr>
          <p:cNvPr id="7" name="6 Imagen" descr="spiral-31161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357686" y="1071552"/>
            <a:ext cx="1143008" cy="1191814"/>
          </a:xfrm>
          <a:prstGeom prst="rect">
            <a:avLst/>
          </a:prstGeom>
        </p:spPr>
      </p:pic>
      <p:pic>
        <p:nvPicPr>
          <p:cNvPr id="8" name="7 Imagen" descr="spiral-31161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2143122"/>
            <a:ext cx="1190620" cy="1191814"/>
          </a:xfrm>
          <a:prstGeom prst="rect">
            <a:avLst/>
          </a:prstGeom>
        </p:spPr>
      </p:pic>
      <p:pic>
        <p:nvPicPr>
          <p:cNvPr id="9" name="8 Imagen" descr="spiral-31161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357686" y="2143122"/>
            <a:ext cx="1143008" cy="1191814"/>
          </a:xfrm>
          <a:prstGeom prst="rect">
            <a:avLst/>
          </a:prstGeom>
        </p:spPr>
      </p:pic>
      <p:pic>
        <p:nvPicPr>
          <p:cNvPr id="10" name="9 Imagen" descr="spiral-31161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86116" y="3286130"/>
            <a:ext cx="1190620" cy="1191814"/>
          </a:xfrm>
          <a:prstGeom prst="rect">
            <a:avLst/>
          </a:prstGeom>
        </p:spPr>
      </p:pic>
      <p:pic>
        <p:nvPicPr>
          <p:cNvPr id="11" name="10 Imagen" descr="spiral-31161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286248" y="3286130"/>
            <a:ext cx="1143008" cy="1191814"/>
          </a:xfrm>
          <a:prstGeom prst="rect">
            <a:avLst/>
          </a:prstGeom>
        </p:spPr>
      </p:pic>
      <p:pic>
        <p:nvPicPr>
          <p:cNvPr id="12" name="11 Imagen" descr="spiral-31161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86116" y="4357700"/>
            <a:ext cx="1190620" cy="1191814"/>
          </a:xfrm>
          <a:prstGeom prst="rect">
            <a:avLst/>
          </a:prstGeom>
        </p:spPr>
      </p:pic>
      <p:pic>
        <p:nvPicPr>
          <p:cNvPr id="13" name="12 Imagen" descr="spiral-31161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286248" y="4357700"/>
            <a:ext cx="1143008" cy="1191814"/>
          </a:xfrm>
          <a:prstGeom prst="rect">
            <a:avLst/>
          </a:prstGeom>
        </p:spPr>
      </p:pic>
      <p:pic>
        <p:nvPicPr>
          <p:cNvPr id="15" name="14 Imagen" descr="80f8d81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779119" cy="514350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2000"/>
                            </p:stCondLst>
                            <p:childTnLst>
                              <p:par>
                                <p:cTn id="20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4000"/>
                            </p:stCondLst>
                            <p:childTnLst>
                              <p:par>
                                <p:cTn id="2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0305A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escargar-marcos-de-flores-con-Lirios-color-morado-para-fotomontaje.png"/>
          <p:cNvPicPr>
            <a:picLocks noChangeAspect="1"/>
          </p:cNvPicPr>
          <p:nvPr/>
        </p:nvPicPr>
        <p:blipFill>
          <a:blip r:embed="rId2"/>
          <a:srcRect r="8369"/>
          <a:stretch>
            <a:fillRect/>
          </a:stretch>
        </p:blipFill>
        <p:spPr>
          <a:xfrm>
            <a:off x="2886533" y="0"/>
            <a:ext cx="6257467" cy="5143500"/>
          </a:xfrm>
          <a:prstGeom prst="rect">
            <a:avLst/>
          </a:prstGeom>
        </p:spPr>
      </p:pic>
      <p:pic>
        <p:nvPicPr>
          <p:cNvPr id="5" name="4 Imagen" descr="5679311_lar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421481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929190" y="1357304"/>
            <a:ext cx="24288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</a:rPr>
              <a:t>La juventud está para compensar las inseguridades y los errores. La madurez, para afrontar los cambios de la vida y de nuestro cuerpo. Aprovechemos la madurez para convertirnos en una gran mujer, más fuerte, más valiente, más segura y mucho más atractiva.</a:t>
            </a:r>
          </a:p>
          <a:p>
            <a:pPr algn="ctr"/>
            <a:endParaRPr lang="es-PE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344FD8">
                <a:shade val="67500"/>
                <a:satMod val="115000"/>
              </a:srgbClr>
            </a:gs>
            <a:gs pos="100000">
              <a:srgbClr val="344FD8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50752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loading-gif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428992" y="0"/>
            <a:ext cx="1119182" cy="1119182"/>
          </a:xfrm>
          <a:prstGeom prst="rect">
            <a:avLst/>
          </a:prstGeom>
        </p:spPr>
      </p:pic>
      <p:pic>
        <p:nvPicPr>
          <p:cNvPr id="6" name="5 Imagen" descr="loading-gif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0"/>
            <a:ext cx="1119182" cy="1119182"/>
          </a:xfrm>
          <a:prstGeom prst="rect">
            <a:avLst/>
          </a:prstGeom>
        </p:spPr>
      </p:pic>
      <p:pic>
        <p:nvPicPr>
          <p:cNvPr id="7" name="6 Imagen" descr="loading-gif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428992" y="1142990"/>
            <a:ext cx="1119182" cy="1119182"/>
          </a:xfrm>
          <a:prstGeom prst="rect">
            <a:avLst/>
          </a:prstGeom>
        </p:spPr>
      </p:pic>
      <p:pic>
        <p:nvPicPr>
          <p:cNvPr id="8" name="7 Imagen" descr="loading-gif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72000" y="1142990"/>
            <a:ext cx="1119182" cy="1119182"/>
          </a:xfrm>
          <a:prstGeom prst="rect">
            <a:avLst/>
          </a:prstGeom>
        </p:spPr>
      </p:pic>
      <p:pic>
        <p:nvPicPr>
          <p:cNvPr id="9" name="8 Imagen" descr="loading-gif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357554" y="2286016"/>
            <a:ext cx="1119182" cy="1119182"/>
          </a:xfrm>
          <a:prstGeom prst="rect">
            <a:avLst/>
          </a:prstGeom>
        </p:spPr>
      </p:pic>
      <p:pic>
        <p:nvPicPr>
          <p:cNvPr id="10" name="9 Imagen" descr="loading-gif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00562" y="2286016"/>
            <a:ext cx="1119182" cy="1119182"/>
          </a:xfrm>
          <a:prstGeom prst="rect">
            <a:avLst/>
          </a:prstGeom>
        </p:spPr>
      </p:pic>
      <p:pic>
        <p:nvPicPr>
          <p:cNvPr id="11" name="10 Imagen" descr="loading-gif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357554" y="3429006"/>
            <a:ext cx="1119182" cy="1119182"/>
          </a:xfrm>
          <a:prstGeom prst="rect">
            <a:avLst/>
          </a:prstGeom>
        </p:spPr>
      </p:pic>
      <p:pic>
        <p:nvPicPr>
          <p:cNvPr id="12" name="11 Imagen" descr="loading-gif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00562" y="3429006"/>
            <a:ext cx="1119182" cy="1119182"/>
          </a:xfrm>
          <a:prstGeom prst="rect">
            <a:avLst/>
          </a:prstGeom>
        </p:spPr>
      </p:pic>
      <p:pic>
        <p:nvPicPr>
          <p:cNvPr id="13" name="12 Imagen" descr="loading-gif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3357554" y="4583909"/>
            <a:ext cx="1119182" cy="1119182"/>
          </a:xfrm>
          <a:prstGeom prst="rect">
            <a:avLst/>
          </a:prstGeom>
        </p:spPr>
      </p:pic>
      <p:pic>
        <p:nvPicPr>
          <p:cNvPr id="14" name="13 Imagen" descr="loading-gif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>
            <a:off x="4500562" y="4583909"/>
            <a:ext cx="1119182" cy="1119182"/>
          </a:xfrm>
          <a:prstGeom prst="rect">
            <a:avLst/>
          </a:prstGeom>
        </p:spPr>
      </p:pic>
      <p:pic>
        <p:nvPicPr>
          <p:cNvPr id="15" name="14 Imagen" descr="257fbfdcad0bc07389baa6c1ae60baa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714744" cy="51435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714412" y="-357208"/>
            <a:ext cx="10572824" cy="628654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A2E1E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88048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lum bright="-40000"/>
          </a:blip>
          <a:stretch>
            <a:fillRect/>
          </a:stretch>
        </p:blipFill>
        <p:spPr>
          <a:xfrm>
            <a:off x="4071934" y="1857370"/>
            <a:ext cx="928866" cy="857428"/>
          </a:xfrm>
          <a:prstGeom prst="rect">
            <a:avLst/>
          </a:prstGeom>
        </p:spPr>
      </p:pic>
      <p:pic>
        <p:nvPicPr>
          <p:cNvPr id="5" name="4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lum bright="-40000"/>
          </a:blip>
          <a:stretch>
            <a:fillRect/>
          </a:stretch>
        </p:blipFill>
        <p:spPr>
          <a:xfrm>
            <a:off x="0" y="0"/>
            <a:ext cx="928866" cy="857428"/>
          </a:xfrm>
          <a:prstGeom prst="rect">
            <a:avLst/>
          </a:prstGeom>
        </p:spPr>
      </p:pic>
      <p:pic>
        <p:nvPicPr>
          <p:cNvPr id="6" name="5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lum bright="-40000"/>
          </a:blip>
          <a:stretch>
            <a:fillRect/>
          </a:stretch>
        </p:blipFill>
        <p:spPr>
          <a:xfrm>
            <a:off x="8215134" y="0"/>
            <a:ext cx="928866" cy="857428"/>
          </a:xfrm>
          <a:prstGeom prst="rect">
            <a:avLst/>
          </a:prstGeom>
        </p:spPr>
      </p:pic>
      <p:pic>
        <p:nvPicPr>
          <p:cNvPr id="7" name="6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1571618"/>
            <a:ext cx="928866" cy="857428"/>
          </a:xfrm>
          <a:prstGeom prst="rect">
            <a:avLst/>
          </a:prstGeom>
        </p:spPr>
      </p:pic>
      <p:pic>
        <p:nvPicPr>
          <p:cNvPr id="8" name="7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lum bright="-40000"/>
          </a:blip>
          <a:stretch>
            <a:fillRect/>
          </a:stretch>
        </p:blipFill>
        <p:spPr>
          <a:xfrm>
            <a:off x="6357950" y="1142990"/>
            <a:ext cx="928866" cy="857428"/>
          </a:xfrm>
          <a:prstGeom prst="rect">
            <a:avLst/>
          </a:prstGeom>
        </p:spPr>
      </p:pic>
      <p:pic>
        <p:nvPicPr>
          <p:cNvPr id="9" name="8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58082" y="642924"/>
            <a:ext cx="928866" cy="857428"/>
          </a:xfrm>
          <a:prstGeom prst="rect">
            <a:avLst/>
          </a:prstGeom>
        </p:spPr>
      </p:pic>
      <p:pic>
        <p:nvPicPr>
          <p:cNvPr id="10" name="9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714362"/>
            <a:ext cx="928866" cy="857428"/>
          </a:xfrm>
          <a:prstGeom prst="rect">
            <a:avLst/>
          </a:prstGeom>
        </p:spPr>
      </p:pic>
      <p:pic>
        <p:nvPicPr>
          <p:cNvPr id="11" name="10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lum bright="-40000"/>
          </a:blip>
          <a:stretch>
            <a:fillRect/>
          </a:stretch>
        </p:blipFill>
        <p:spPr>
          <a:xfrm>
            <a:off x="1785918" y="1285866"/>
            <a:ext cx="928866" cy="857428"/>
          </a:xfrm>
          <a:prstGeom prst="rect">
            <a:avLst/>
          </a:prstGeom>
        </p:spPr>
      </p:pic>
      <p:pic>
        <p:nvPicPr>
          <p:cNvPr id="12" name="11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8926" y="1643056"/>
            <a:ext cx="928866" cy="857428"/>
          </a:xfrm>
          <a:prstGeom prst="rect">
            <a:avLst/>
          </a:prstGeom>
        </p:spPr>
      </p:pic>
      <p:pic>
        <p:nvPicPr>
          <p:cNvPr id="13" name="12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lum bright="-40000"/>
          </a:blip>
          <a:stretch>
            <a:fillRect/>
          </a:stretch>
        </p:blipFill>
        <p:spPr>
          <a:xfrm>
            <a:off x="0" y="4286072"/>
            <a:ext cx="928866" cy="857428"/>
          </a:xfrm>
          <a:prstGeom prst="rect">
            <a:avLst/>
          </a:prstGeom>
        </p:spPr>
      </p:pic>
      <p:pic>
        <p:nvPicPr>
          <p:cNvPr id="14" name="13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lum bright="-40000"/>
          </a:blip>
          <a:stretch>
            <a:fillRect/>
          </a:stretch>
        </p:blipFill>
        <p:spPr>
          <a:xfrm>
            <a:off x="4071934" y="2714626"/>
            <a:ext cx="928866" cy="857428"/>
          </a:xfrm>
          <a:prstGeom prst="rect">
            <a:avLst/>
          </a:prstGeom>
        </p:spPr>
      </p:pic>
      <p:pic>
        <p:nvPicPr>
          <p:cNvPr id="15" name="14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lum bright="-40000"/>
          </a:blip>
          <a:stretch>
            <a:fillRect/>
          </a:stretch>
        </p:blipFill>
        <p:spPr>
          <a:xfrm>
            <a:off x="8215134" y="4286072"/>
            <a:ext cx="928866" cy="857428"/>
          </a:xfrm>
          <a:prstGeom prst="rect">
            <a:avLst/>
          </a:prstGeom>
        </p:spPr>
      </p:pic>
      <p:pic>
        <p:nvPicPr>
          <p:cNvPr id="16" name="15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3857634"/>
            <a:ext cx="928866" cy="857428"/>
          </a:xfrm>
          <a:prstGeom prst="rect">
            <a:avLst/>
          </a:prstGeom>
        </p:spPr>
      </p:pic>
      <p:pic>
        <p:nvPicPr>
          <p:cNvPr id="17" name="16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lum bright="-40000"/>
          </a:blip>
          <a:stretch>
            <a:fillRect/>
          </a:stretch>
        </p:blipFill>
        <p:spPr>
          <a:xfrm>
            <a:off x="1928794" y="3357568"/>
            <a:ext cx="928866" cy="857428"/>
          </a:xfrm>
          <a:prstGeom prst="rect">
            <a:avLst/>
          </a:prstGeom>
        </p:spPr>
      </p:pic>
      <p:pic>
        <p:nvPicPr>
          <p:cNvPr id="18" name="17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8926" y="3071816"/>
            <a:ext cx="928866" cy="857428"/>
          </a:xfrm>
          <a:prstGeom prst="rect">
            <a:avLst/>
          </a:prstGeom>
        </p:spPr>
      </p:pic>
      <p:pic>
        <p:nvPicPr>
          <p:cNvPr id="19" name="18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2928940"/>
            <a:ext cx="928866" cy="857428"/>
          </a:xfrm>
          <a:prstGeom prst="rect">
            <a:avLst/>
          </a:prstGeom>
        </p:spPr>
      </p:pic>
      <p:pic>
        <p:nvPicPr>
          <p:cNvPr id="20" name="19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>
            <a:lum bright="-40000"/>
          </a:blip>
          <a:stretch>
            <a:fillRect/>
          </a:stretch>
        </p:blipFill>
        <p:spPr>
          <a:xfrm>
            <a:off x="6286512" y="3286130"/>
            <a:ext cx="928866" cy="857428"/>
          </a:xfrm>
          <a:prstGeom prst="rect">
            <a:avLst/>
          </a:prstGeom>
        </p:spPr>
      </p:pic>
      <p:pic>
        <p:nvPicPr>
          <p:cNvPr id="21" name="20 Imagen" descr="kisscc0-drawing-floral-design-line-art-painting-abstract-vortex-5-redux-5b75f459ca9032.576153521534456921829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6644" y="3643320"/>
            <a:ext cx="928866" cy="857428"/>
          </a:xfrm>
          <a:prstGeom prst="rect">
            <a:avLst/>
          </a:prstGeom>
        </p:spPr>
      </p:pic>
      <p:pic>
        <p:nvPicPr>
          <p:cNvPr id="22" name="21 Imagen" descr="559eb452e0652eaadb699b733d2f381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0"/>
            <a:ext cx="4143372" cy="5143500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5" fill="hold">
                            <p:stCondLst>
                              <p:cond delay="6000"/>
                            </p:stCondLst>
                            <p:childTnLst>
                              <p:par>
                                <p:cTn id="3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0305A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escargar-marcos-de-flores-con-Lirios-color-morado-para-fotomontaj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6533" y="0"/>
            <a:ext cx="6257467" cy="5143500"/>
          </a:xfrm>
          <a:prstGeom prst="rect">
            <a:avLst/>
          </a:prstGeom>
        </p:spPr>
      </p:pic>
      <p:pic>
        <p:nvPicPr>
          <p:cNvPr id="5" name="4 Imagen" descr="5679311_lar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421481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643439" y="1571618"/>
            <a:ext cx="228601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</a:rPr>
              <a:t>Cuando aprendes que la autenticidad, el carisma, la seguridad, y el ocuparse de una misma es lo más atractivo de una mujer, te darás cuenta de que no habrá piel, por tersa que sea, que pueda competir contigo.  </a:t>
            </a:r>
            <a:endParaRPr lang="es-PE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F3D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39237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27 Imagen" descr="1553b62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683384" flipH="1">
            <a:off x="302218" y="77249"/>
            <a:ext cx="5072098" cy="5143500"/>
          </a:xfrm>
          <a:prstGeom prst="rect">
            <a:avLst/>
          </a:prstGeom>
        </p:spPr>
      </p:pic>
      <p:pic>
        <p:nvPicPr>
          <p:cNvPr id="29" name="28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71868" y="2714626"/>
            <a:ext cx="2000254" cy="1929770"/>
          </a:xfrm>
          <a:prstGeom prst="rect">
            <a:avLst/>
          </a:prstGeom>
        </p:spPr>
      </p:pic>
      <p:pic>
        <p:nvPicPr>
          <p:cNvPr id="30" name="29 Imagen" descr="10764-rainbow-abstract-element-clipartJ.png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800000">
            <a:off x="3571868" y="357172"/>
            <a:ext cx="2000254" cy="1929770"/>
          </a:xfrm>
          <a:prstGeom prst="rect">
            <a:avLst/>
          </a:prstGeom>
        </p:spPr>
      </p:pic>
      <p:pic>
        <p:nvPicPr>
          <p:cNvPr id="31" name="30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6200000">
            <a:off x="4893948" y="1392546"/>
            <a:ext cx="2000254" cy="1929770"/>
          </a:xfrm>
          <a:prstGeom prst="rect">
            <a:avLst/>
          </a:prstGeom>
        </p:spPr>
      </p:pic>
      <p:pic>
        <p:nvPicPr>
          <p:cNvPr id="32" name="31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2250742" y="1535422"/>
            <a:ext cx="2000254" cy="1929770"/>
          </a:xfrm>
          <a:prstGeom prst="rect">
            <a:avLst/>
          </a:prstGeom>
        </p:spPr>
      </p:pic>
      <p:pic>
        <p:nvPicPr>
          <p:cNvPr id="33" name="32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3787449">
            <a:off x="4454345" y="850426"/>
            <a:ext cx="2000254" cy="1929770"/>
          </a:xfrm>
          <a:prstGeom prst="rect">
            <a:avLst/>
          </a:prstGeom>
        </p:spPr>
      </p:pic>
      <p:pic>
        <p:nvPicPr>
          <p:cNvPr id="34" name="33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8778972">
            <a:off x="4602418" y="2139098"/>
            <a:ext cx="2000254" cy="1929770"/>
          </a:xfrm>
          <a:prstGeom prst="rect">
            <a:avLst/>
          </a:prstGeom>
        </p:spPr>
      </p:pic>
      <p:pic>
        <p:nvPicPr>
          <p:cNvPr id="35" name="34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3333483">
            <a:off x="2432925" y="2120125"/>
            <a:ext cx="2000254" cy="1929770"/>
          </a:xfrm>
          <a:prstGeom prst="rect">
            <a:avLst/>
          </a:prstGeom>
        </p:spPr>
      </p:pic>
      <p:pic>
        <p:nvPicPr>
          <p:cNvPr id="36" name="35 Imagen" descr="10764-rainbow-abstract-element-clipartJ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9039734">
            <a:off x="2559029" y="652004"/>
            <a:ext cx="2000254" cy="192977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BC2400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47869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lack-sakura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67390" cy="928694"/>
          </a:xfrm>
          <a:prstGeom prst="rect">
            <a:avLst/>
          </a:prstGeom>
        </p:spPr>
      </p:pic>
      <p:pic>
        <p:nvPicPr>
          <p:cNvPr id="5" name="4 Imagen" descr="black-sakura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571486"/>
            <a:ext cx="967390" cy="928694"/>
          </a:xfrm>
          <a:prstGeom prst="rect">
            <a:avLst/>
          </a:prstGeom>
        </p:spPr>
      </p:pic>
      <p:pic>
        <p:nvPicPr>
          <p:cNvPr id="6" name="5 Imagen" descr="black-sakura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928676"/>
            <a:ext cx="967390" cy="928694"/>
          </a:xfrm>
          <a:prstGeom prst="rect">
            <a:avLst/>
          </a:prstGeom>
        </p:spPr>
      </p:pic>
      <p:pic>
        <p:nvPicPr>
          <p:cNvPr id="7" name="6 Imagen" descr="black-sakura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1285866"/>
            <a:ext cx="967390" cy="928694"/>
          </a:xfrm>
          <a:prstGeom prst="rect">
            <a:avLst/>
          </a:prstGeom>
        </p:spPr>
      </p:pic>
      <p:pic>
        <p:nvPicPr>
          <p:cNvPr id="8" name="7 Imagen" descr="black-sakura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1500180"/>
            <a:ext cx="967390" cy="928694"/>
          </a:xfrm>
          <a:prstGeom prst="rect">
            <a:avLst/>
          </a:prstGeom>
        </p:spPr>
      </p:pic>
      <p:pic>
        <p:nvPicPr>
          <p:cNvPr id="9" name="8 Imagen" descr="black-sakura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1714494"/>
            <a:ext cx="967390" cy="928694"/>
          </a:xfrm>
          <a:prstGeom prst="rect">
            <a:avLst/>
          </a:prstGeom>
        </p:spPr>
      </p:pic>
      <p:pic>
        <p:nvPicPr>
          <p:cNvPr id="10" name="9 Imagen" descr="black-sakura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8" y="1785932"/>
            <a:ext cx="967390" cy="928694"/>
          </a:xfrm>
          <a:prstGeom prst="rect">
            <a:avLst/>
          </a:prstGeom>
        </p:spPr>
      </p:pic>
      <p:pic>
        <p:nvPicPr>
          <p:cNvPr id="11" name="10 Imagen" descr="black-sakura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72330" y="1785932"/>
            <a:ext cx="967390" cy="928694"/>
          </a:xfrm>
          <a:prstGeom prst="rect">
            <a:avLst/>
          </a:prstGeom>
        </p:spPr>
      </p:pic>
      <p:pic>
        <p:nvPicPr>
          <p:cNvPr id="12" name="11 Imagen" descr="black-sakura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76610" y="1643056"/>
            <a:ext cx="967390" cy="928694"/>
          </a:xfrm>
          <a:prstGeom prst="rect">
            <a:avLst/>
          </a:prstGeom>
        </p:spPr>
      </p:pic>
      <p:pic>
        <p:nvPicPr>
          <p:cNvPr id="13" name="12 Imagen" descr="black-sakura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42908" y="4214806"/>
            <a:ext cx="967390" cy="928694"/>
          </a:xfrm>
          <a:prstGeom prst="rect">
            <a:avLst/>
          </a:prstGeom>
        </p:spPr>
      </p:pic>
      <p:pic>
        <p:nvPicPr>
          <p:cNvPr id="14" name="13 Imagen" descr="black-sakura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176610" y="2571750"/>
            <a:ext cx="967390" cy="928694"/>
          </a:xfrm>
          <a:prstGeom prst="rect">
            <a:avLst/>
          </a:prstGeom>
        </p:spPr>
      </p:pic>
      <p:pic>
        <p:nvPicPr>
          <p:cNvPr id="15" name="14 Imagen" descr="black-sakura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00232" y="3571882"/>
            <a:ext cx="967390" cy="928694"/>
          </a:xfrm>
          <a:prstGeom prst="rect">
            <a:avLst/>
          </a:prstGeom>
        </p:spPr>
      </p:pic>
      <p:pic>
        <p:nvPicPr>
          <p:cNvPr id="16" name="15 Imagen" descr="black-sakura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0364" y="3357568"/>
            <a:ext cx="967390" cy="928694"/>
          </a:xfrm>
          <a:prstGeom prst="rect">
            <a:avLst/>
          </a:prstGeom>
        </p:spPr>
      </p:pic>
      <p:pic>
        <p:nvPicPr>
          <p:cNvPr id="17" name="16 Imagen" descr="black-sakura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4" y="3214692"/>
            <a:ext cx="967390" cy="928694"/>
          </a:xfrm>
          <a:prstGeom prst="rect">
            <a:avLst/>
          </a:prstGeom>
        </p:spPr>
      </p:pic>
      <p:pic>
        <p:nvPicPr>
          <p:cNvPr id="18" name="17 Imagen" descr="black-sakura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3000378"/>
            <a:ext cx="967390" cy="928694"/>
          </a:xfrm>
          <a:prstGeom prst="rect">
            <a:avLst/>
          </a:prstGeom>
        </p:spPr>
      </p:pic>
      <p:pic>
        <p:nvPicPr>
          <p:cNvPr id="19" name="18 Imagen" descr="black-sakura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43636" y="2857502"/>
            <a:ext cx="967390" cy="928694"/>
          </a:xfrm>
          <a:prstGeom prst="rect">
            <a:avLst/>
          </a:prstGeom>
        </p:spPr>
      </p:pic>
      <p:pic>
        <p:nvPicPr>
          <p:cNvPr id="20" name="19 Imagen" descr="black-sakura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15206" y="2714626"/>
            <a:ext cx="967390" cy="928694"/>
          </a:xfrm>
          <a:prstGeom prst="rect">
            <a:avLst/>
          </a:prstGeom>
        </p:spPr>
      </p:pic>
      <p:pic>
        <p:nvPicPr>
          <p:cNvPr id="21" name="20 Imagen" descr="black-sakura-m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0100" y="3857634"/>
            <a:ext cx="967390" cy="928694"/>
          </a:xfrm>
          <a:prstGeom prst="rect">
            <a:avLst/>
          </a:prstGeom>
        </p:spPr>
      </p:pic>
      <p:pic>
        <p:nvPicPr>
          <p:cNvPr id="22" name="21 Imagen" descr="76039_483b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413900" cy="5000642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4000"/>
                            </p:stCondLst>
                            <p:childTnLst>
                              <p:par>
                                <p:cTn id="1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0305A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escargar-marcos-de-flores-con-Lirios-color-morado-para-fotomontaje.png"/>
          <p:cNvPicPr>
            <a:picLocks noChangeAspect="1"/>
          </p:cNvPicPr>
          <p:nvPr/>
        </p:nvPicPr>
        <p:blipFill>
          <a:blip r:embed="rId2"/>
          <a:srcRect r="5244"/>
          <a:stretch>
            <a:fillRect/>
          </a:stretch>
        </p:blipFill>
        <p:spPr>
          <a:xfrm>
            <a:off x="3214678" y="0"/>
            <a:ext cx="5929322" cy="5143500"/>
          </a:xfrm>
          <a:prstGeom prst="rect">
            <a:avLst/>
          </a:prstGeom>
        </p:spPr>
      </p:pic>
      <p:pic>
        <p:nvPicPr>
          <p:cNvPr id="5" name="4 Imagen" descr="5679311_lar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421481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786314" y="1428742"/>
            <a:ext cx="228601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</a:rPr>
              <a:t>Una mujer con ganas de comerse el mundo es la más interesante de todas. La juventud puede ser embriagadora y deseable, pero en el medio plazo, si sólo es eso…aburre.</a:t>
            </a:r>
          </a:p>
          <a:p>
            <a:pPr algn="ctr"/>
            <a:endParaRPr lang="es-PE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FF6600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88566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ainbow-spiral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2143122"/>
            <a:ext cx="1082394" cy="1071570"/>
          </a:xfrm>
          <a:prstGeom prst="rect">
            <a:avLst/>
          </a:prstGeom>
        </p:spPr>
      </p:pic>
      <p:pic>
        <p:nvPicPr>
          <p:cNvPr id="4" name="3 Imagen" descr="rainbow-spiral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785800"/>
            <a:ext cx="1082394" cy="1071570"/>
          </a:xfrm>
          <a:prstGeom prst="rect">
            <a:avLst/>
          </a:prstGeom>
        </p:spPr>
      </p:pic>
      <p:pic>
        <p:nvPicPr>
          <p:cNvPr id="5" name="4 Imagen" descr="rainbow-spiral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3643320"/>
            <a:ext cx="1082394" cy="1071570"/>
          </a:xfrm>
          <a:prstGeom prst="rect">
            <a:avLst/>
          </a:prstGeom>
        </p:spPr>
      </p:pic>
      <p:pic>
        <p:nvPicPr>
          <p:cNvPr id="6" name="5 Imagen" descr="rainbow-spiral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2285998"/>
            <a:ext cx="1082394" cy="1071570"/>
          </a:xfrm>
          <a:prstGeom prst="rect">
            <a:avLst/>
          </a:prstGeom>
        </p:spPr>
      </p:pic>
      <p:pic>
        <p:nvPicPr>
          <p:cNvPr id="7" name="6 Imagen" descr="rainbow-spiral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2143122"/>
            <a:ext cx="1082394" cy="1071570"/>
          </a:xfrm>
          <a:prstGeom prst="rect">
            <a:avLst/>
          </a:prstGeom>
        </p:spPr>
      </p:pic>
      <p:pic>
        <p:nvPicPr>
          <p:cNvPr id="8" name="7 Imagen" descr="rainbow-spiral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1142990"/>
            <a:ext cx="1082394" cy="1071570"/>
          </a:xfrm>
          <a:prstGeom prst="rect">
            <a:avLst/>
          </a:prstGeom>
        </p:spPr>
      </p:pic>
      <p:pic>
        <p:nvPicPr>
          <p:cNvPr id="9" name="8 Imagen" descr="rainbow-spiral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1000114"/>
            <a:ext cx="1082394" cy="1071570"/>
          </a:xfrm>
          <a:prstGeom prst="rect">
            <a:avLst/>
          </a:prstGeom>
        </p:spPr>
      </p:pic>
      <p:pic>
        <p:nvPicPr>
          <p:cNvPr id="10" name="9 Imagen" descr="rainbow-spiral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3286130"/>
            <a:ext cx="1082394" cy="1071570"/>
          </a:xfrm>
          <a:prstGeom prst="rect">
            <a:avLst/>
          </a:prstGeom>
        </p:spPr>
      </p:pic>
      <p:pic>
        <p:nvPicPr>
          <p:cNvPr id="11" name="10 Imagen" descr="rainbow-spiral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3143254"/>
            <a:ext cx="1082394" cy="1071570"/>
          </a:xfrm>
          <a:prstGeom prst="rect">
            <a:avLst/>
          </a:prstGeom>
        </p:spPr>
      </p:pic>
      <p:pic>
        <p:nvPicPr>
          <p:cNvPr id="12" name="11 Imagen" descr="ad4721fc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82482">
            <a:off x="4443054" y="-513994"/>
            <a:ext cx="5143500" cy="51435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9000"/>
                            </p:stCondLst>
                            <p:childTnLst>
                              <p:par>
                                <p:cTn id="1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chemeClr val="tx1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54250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0"/>
            <a:ext cx="1357511" cy="1357511"/>
          </a:xfrm>
          <a:prstGeom prst="rect">
            <a:avLst/>
          </a:prstGeom>
        </p:spPr>
      </p:pic>
      <p:pic>
        <p:nvPicPr>
          <p:cNvPr id="4" name="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1" y="0"/>
            <a:ext cx="1357322" cy="1357511"/>
          </a:xfrm>
          <a:prstGeom prst="rect">
            <a:avLst/>
          </a:prstGeom>
        </p:spPr>
      </p:pic>
      <p:pic>
        <p:nvPicPr>
          <p:cNvPr id="5" name="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214679" y="1285866"/>
            <a:ext cx="1357511" cy="1357511"/>
          </a:xfrm>
          <a:prstGeom prst="rect">
            <a:avLst/>
          </a:prstGeom>
        </p:spPr>
      </p:pic>
      <p:pic>
        <p:nvPicPr>
          <p:cNvPr id="6" name="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500562" y="1285866"/>
            <a:ext cx="1357322" cy="1357511"/>
          </a:xfrm>
          <a:prstGeom prst="rect">
            <a:avLst/>
          </a:prstGeom>
        </p:spPr>
      </p:pic>
      <p:pic>
        <p:nvPicPr>
          <p:cNvPr id="7" name="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2500123"/>
            <a:ext cx="1357511" cy="1357511"/>
          </a:xfrm>
          <a:prstGeom prst="rect">
            <a:avLst/>
          </a:prstGeom>
        </p:spPr>
      </p:pic>
      <p:pic>
        <p:nvPicPr>
          <p:cNvPr id="8" name="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429123" y="2500123"/>
            <a:ext cx="1357322" cy="1357511"/>
          </a:xfrm>
          <a:prstGeom prst="rect">
            <a:avLst/>
          </a:prstGeom>
        </p:spPr>
      </p:pic>
      <p:pic>
        <p:nvPicPr>
          <p:cNvPr id="9" name="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143241" y="3785989"/>
            <a:ext cx="1357511" cy="1357511"/>
          </a:xfrm>
          <a:prstGeom prst="rect">
            <a:avLst/>
          </a:prstGeom>
        </p:spPr>
      </p:pic>
      <p:pic>
        <p:nvPicPr>
          <p:cNvPr id="10" name="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429124" y="3785989"/>
            <a:ext cx="1357322" cy="1357511"/>
          </a:xfrm>
          <a:prstGeom prst="rect">
            <a:avLst/>
          </a:prstGeom>
        </p:spPr>
      </p:pic>
      <p:pic>
        <p:nvPicPr>
          <p:cNvPr id="12" name="11 Imagen" descr="c52154f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866490" flipH="1">
            <a:off x="-288303" y="37814"/>
            <a:ext cx="3807120" cy="5045333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0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0305A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escargar-marcos-de-flores-con-Lirios-color-morado-para-fotomontaje.png"/>
          <p:cNvPicPr>
            <a:picLocks noChangeAspect="1"/>
          </p:cNvPicPr>
          <p:nvPr/>
        </p:nvPicPr>
        <p:blipFill>
          <a:blip r:embed="rId2"/>
          <a:srcRect r="8669"/>
          <a:stretch>
            <a:fillRect/>
          </a:stretch>
        </p:blipFill>
        <p:spPr>
          <a:xfrm>
            <a:off x="3000364" y="0"/>
            <a:ext cx="6143636" cy="5143500"/>
          </a:xfrm>
          <a:prstGeom prst="rect">
            <a:avLst/>
          </a:prstGeom>
        </p:spPr>
      </p:pic>
      <p:pic>
        <p:nvPicPr>
          <p:cNvPr id="5" name="4 Imagen" descr="5679311_lar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421481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786314" y="1214428"/>
            <a:ext cx="278608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</a:rPr>
              <a:t>Por muy atractivas y jóvenes que podamos ser, si no cultivamos nuestra personalidad, sólo seremos como la bonita portada de un libro, que una vez ojeado, no apetece leer. Sustituyamos nuestras preocupaciones más banales y ocupémonos de equilibrar nuestra vida con nuevos y apasionantes retos.</a:t>
            </a:r>
          </a:p>
          <a:p>
            <a:endParaRPr lang="es-PE" dirty="0"/>
          </a:p>
        </p:txBody>
      </p:sp>
      <p:sp>
        <p:nvSpPr>
          <p:cNvPr id="6" name="5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09057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kisscc0-line-art-drawing-watercolor-painting-visual-arts-colorful-flower-line-art-4-5b76840a836931.943172911534493706538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0"/>
            <a:ext cx="1024007" cy="1000114"/>
          </a:xfrm>
          <a:prstGeom prst="rect">
            <a:avLst/>
          </a:prstGeom>
        </p:spPr>
      </p:pic>
      <p:pic>
        <p:nvPicPr>
          <p:cNvPr id="4" name="3 Imagen" descr="kisscc0-line-art-drawing-watercolor-painting-visual-arts-colorful-flower-line-art-4-5b76840a836931.943172911534493706538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119993" y="4143386"/>
            <a:ext cx="1024007" cy="1000114"/>
          </a:xfrm>
          <a:prstGeom prst="rect">
            <a:avLst/>
          </a:prstGeom>
        </p:spPr>
      </p:pic>
      <p:pic>
        <p:nvPicPr>
          <p:cNvPr id="5" name="4 Imagen" descr="kisscc0-line-art-drawing-watercolor-painting-visual-arts-colorful-flower-line-art-4-5b76840a836931.943172911534493706538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428610"/>
            <a:ext cx="1024007" cy="1000114"/>
          </a:xfrm>
          <a:prstGeom prst="rect">
            <a:avLst/>
          </a:prstGeom>
        </p:spPr>
      </p:pic>
      <p:pic>
        <p:nvPicPr>
          <p:cNvPr id="6" name="5 Imagen" descr="kisscc0-line-art-drawing-watercolor-painting-visual-arts-colorful-flower-line-art-4-5b76840a836931.943172911534493706538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785918" y="928676"/>
            <a:ext cx="1024007" cy="1000114"/>
          </a:xfrm>
          <a:prstGeom prst="rect">
            <a:avLst/>
          </a:prstGeom>
        </p:spPr>
      </p:pic>
      <p:pic>
        <p:nvPicPr>
          <p:cNvPr id="7" name="6 Imagen" descr="kisscc0-line-art-drawing-watercolor-painting-visual-arts-colorful-flower-line-art-4-5b76840a836931.943172911534493706538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1428742"/>
            <a:ext cx="1024007" cy="1000114"/>
          </a:xfrm>
          <a:prstGeom prst="rect">
            <a:avLst/>
          </a:prstGeom>
        </p:spPr>
      </p:pic>
      <p:pic>
        <p:nvPicPr>
          <p:cNvPr id="8" name="7 Imagen" descr="kisscc0-line-art-drawing-watercolor-painting-visual-arts-colorful-flower-line-art-4-5b76840a836931.943172911534493706538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71868" y="1928808"/>
            <a:ext cx="1024007" cy="1000114"/>
          </a:xfrm>
          <a:prstGeom prst="rect">
            <a:avLst/>
          </a:prstGeom>
        </p:spPr>
      </p:pic>
      <p:pic>
        <p:nvPicPr>
          <p:cNvPr id="9" name="8 Imagen" descr="kisscc0-line-art-drawing-watercolor-painting-visual-arts-colorful-flower-line-art-4-5b76840a836931.943172911534493706538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429124" y="2428874"/>
            <a:ext cx="1024007" cy="1000114"/>
          </a:xfrm>
          <a:prstGeom prst="rect">
            <a:avLst/>
          </a:prstGeom>
        </p:spPr>
      </p:pic>
      <p:pic>
        <p:nvPicPr>
          <p:cNvPr id="10" name="9 Imagen" descr="kisscc0-line-art-drawing-watercolor-painting-visual-arts-colorful-flower-line-art-4-5b76840a836931.943172911534493706538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357818" y="2857502"/>
            <a:ext cx="1024007" cy="1000114"/>
          </a:xfrm>
          <a:prstGeom prst="rect">
            <a:avLst/>
          </a:prstGeom>
        </p:spPr>
      </p:pic>
      <p:pic>
        <p:nvPicPr>
          <p:cNvPr id="11" name="10 Imagen" descr="kisscc0-line-art-drawing-watercolor-painting-visual-arts-colorful-flower-line-art-4-5b76840a836931.943172911534493706538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357950" y="3286130"/>
            <a:ext cx="1024007" cy="1000114"/>
          </a:xfrm>
          <a:prstGeom prst="rect">
            <a:avLst/>
          </a:prstGeom>
        </p:spPr>
      </p:pic>
      <p:pic>
        <p:nvPicPr>
          <p:cNvPr id="12" name="11 Imagen" descr="kisscc0-line-art-drawing-watercolor-painting-visual-arts-colorful-flower-line-art-4-5b76840a836931.943172911534493706538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215206" y="3786196"/>
            <a:ext cx="1024007" cy="1000114"/>
          </a:xfrm>
          <a:prstGeom prst="rect">
            <a:avLst/>
          </a:prstGeom>
        </p:spPr>
      </p:pic>
      <p:pic>
        <p:nvPicPr>
          <p:cNvPr id="13" name="12 Imagen" descr="cde122c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143372" cy="514350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85309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-142908" y="-142894"/>
            <a:ext cx="1004886" cy="1004886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-142908" y="4286262"/>
            <a:ext cx="1004886" cy="1004886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8358214" y="-142894"/>
            <a:ext cx="1004886" cy="1004886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8358214" y="4286262"/>
            <a:ext cx="1004886" cy="1004886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3571868" y="1928808"/>
            <a:ext cx="1004886" cy="1004886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643042" y="3214692"/>
            <a:ext cx="1004886" cy="1004886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1714480" y="785800"/>
            <a:ext cx="1004886" cy="1004886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6143636" y="857238"/>
            <a:ext cx="1004886" cy="1004886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6143636" y="2786064"/>
            <a:ext cx="1004886" cy="1004886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6" y="285734"/>
            <a:ext cx="1004886" cy="1004886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48" y="3714758"/>
            <a:ext cx="1004886" cy="1004886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1285866"/>
            <a:ext cx="1004886" cy="1004886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643174" y="2500312"/>
            <a:ext cx="1004886" cy="1004886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72066" y="1357304"/>
            <a:ext cx="1004886" cy="1004886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215206" y="357172"/>
            <a:ext cx="1004886" cy="1004886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215206" y="3286130"/>
            <a:ext cx="1004886" cy="1004886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504" y="2214560"/>
            <a:ext cx="1004886" cy="1004886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4286248" y="1928808"/>
            <a:ext cx="1004886" cy="1004886"/>
          </a:xfrm>
          <a:prstGeom prst="rect">
            <a:avLst/>
          </a:prstGeom>
        </p:spPr>
      </p:pic>
      <p:pic>
        <p:nvPicPr>
          <p:cNvPr id="22" name="21 Imagen" descr="dda6907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80622"/>
            <a:ext cx="4563533" cy="5324122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000"/>
                            </p:stCondLst>
                            <p:childTnLst>
                              <p:par>
                                <p:cTn id="1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0305A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escargar-marcos-de-flores-con-Lirios-color-morado-para-fotomontaje.png"/>
          <p:cNvPicPr>
            <a:picLocks noChangeAspect="1"/>
          </p:cNvPicPr>
          <p:nvPr/>
        </p:nvPicPr>
        <p:blipFill>
          <a:blip r:embed="rId2"/>
          <a:srcRect r="6411"/>
          <a:stretch>
            <a:fillRect/>
          </a:stretch>
        </p:blipFill>
        <p:spPr>
          <a:xfrm>
            <a:off x="2886533" y="0"/>
            <a:ext cx="6257467" cy="5143500"/>
          </a:xfrm>
          <a:prstGeom prst="rect">
            <a:avLst/>
          </a:prstGeom>
        </p:spPr>
      </p:pic>
      <p:pic>
        <p:nvPicPr>
          <p:cNvPr id="5" name="4 Imagen" descr="5679311_lar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421481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857752" y="1285866"/>
            <a:ext cx="235745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</a:rPr>
              <a:t>La mujer valiosa es aquella que sabe madurar con dignidad, la que se siente hermosa por dentro y por fuera, la que toma las riendas de su vida, y que sabe adaptarse a los cambios. Sus arruguitas sólo le recuerdan las experiencias vividas, sus risas y sueños cumplidos.</a:t>
            </a:r>
          </a:p>
          <a:p>
            <a:pPr algn="ctr"/>
            <a:endParaRPr lang="es-PE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rgbClr val="FFC000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31107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DORNOS DORADOS (86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0"/>
            <a:ext cx="1143008" cy="1143008"/>
          </a:xfrm>
          <a:prstGeom prst="rect">
            <a:avLst/>
          </a:prstGeom>
        </p:spPr>
      </p:pic>
      <p:pic>
        <p:nvPicPr>
          <p:cNvPr id="4" name="3 Imagen" descr="ADORNOS DORADOS (86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643438" y="0"/>
            <a:ext cx="1143008" cy="1143008"/>
          </a:xfrm>
          <a:prstGeom prst="rect">
            <a:avLst/>
          </a:prstGeom>
        </p:spPr>
      </p:pic>
      <p:pic>
        <p:nvPicPr>
          <p:cNvPr id="5" name="4 Imagen" descr="ADORNOS DORADOS (86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1D4FEF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3500430" y="1214428"/>
            <a:ext cx="1143008" cy="1143008"/>
          </a:xfrm>
          <a:prstGeom prst="rect">
            <a:avLst/>
          </a:prstGeom>
        </p:spPr>
      </p:pic>
      <p:pic>
        <p:nvPicPr>
          <p:cNvPr id="6" name="5 Imagen" descr="ADORNOS DORADOS (86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1D4FEF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4643438" y="1214428"/>
            <a:ext cx="1143008" cy="1143008"/>
          </a:xfrm>
          <a:prstGeom prst="rect">
            <a:avLst/>
          </a:prstGeom>
        </p:spPr>
      </p:pic>
      <p:pic>
        <p:nvPicPr>
          <p:cNvPr id="7" name="6 Imagen" descr="ADORNOS DORADOS (86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2357454"/>
            <a:ext cx="1143008" cy="1143008"/>
          </a:xfrm>
          <a:prstGeom prst="rect">
            <a:avLst/>
          </a:prstGeom>
        </p:spPr>
      </p:pic>
      <p:pic>
        <p:nvPicPr>
          <p:cNvPr id="8" name="7 Imagen" descr="ADORNOS DORADOS (86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643438" y="2357454"/>
            <a:ext cx="1143008" cy="1143008"/>
          </a:xfrm>
          <a:prstGeom prst="rect">
            <a:avLst/>
          </a:prstGeom>
        </p:spPr>
      </p:pic>
      <p:pic>
        <p:nvPicPr>
          <p:cNvPr id="9" name="8 Imagen" descr="ADORNOS DORADOS (86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1D4FEF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3500430" y="3571882"/>
            <a:ext cx="1143008" cy="1143008"/>
          </a:xfrm>
          <a:prstGeom prst="rect">
            <a:avLst/>
          </a:prstGeom>
        </p:spPr>
      </p:pic>
      <p:pic>
        <p:nvPicPr>
          <p:cNvPr id="10" name="9 Imagen" descr="ADORNOS DORADOS (86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1D4FEF">
                <a:tint val="45000"/>
                <a:satMod val="400000"/>
              </a:srgbClr>
            </a:duotone>
            <a:lum bright="-40000" contrast="40000"/>
          </a:blip>
          <a:stretch>
            <a:fillRect/>
          </a:stretch>
        </p:blipFill>
        <p:spPr>
          <a:xfrm>
            <a:off x="4643438" y="3571882"/>
            <a:ext cx="1143008" cy="1143008"/>
          </a:xfrm>
          <a:prstGeom prst="rect">
            <a:avLst/>
          </a:prstGeom>
        </p:spPr>
      </p:pic>
      <p:pic>
        <p:nvPicPr>
          <p:cNvPr id="11" name="10 Imagen" descr="ADORNOS DORADOS (86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00430" y="4714890"/>
            <a:ext cx="1143008" cy="1143008"/>
          </a:xfrm>
          <a:prstGeom prst="rect">
            <a:avLst/>
          </a:prstGeom>
        </p:spPr>
      </p:pic>
      <p:pic>
        <p:nvPicPr>
          <p:cNvPr id="12" name="11 Imagen" descr="ADORNOS DORADOS (86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643438" y="4714890"/>
            <a:ext cx="1143008" cy="1143008"/>
          </a:xfrm>
          <a:prstGeom prst="rect">
            <a:avLst/>
          </a:prstGeom>
        </p:spPr>
      </p:pic>
      <p:pic>
        <p:nvPicPr>
          <p:cNvPr id="14" name="13 Imagen" descr="mod_article3171252_4.png"/>
          <p:cNvPicPr>
            <a:picLocks noChangeAspect="1"/>
          </p:cNvPicPr>
          <p:nvPr/>
        </p:nvPicPr>
        <p:blipFill>
          <a:blip r:embed="rId4"/>
          <a:srcRect l="3898" t="2564" b="5129"/>
          <a:stretch>
            <a:fillRect/>
          </a:stretch>
        </p:blipFill>
        <p:spPr>
          <a:xfrm>
            <a:off x="0" y="0"/>
            <a:ext cx="5284015" cy="514350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714412" y="-357208"/>
            <a:ext cx="10572824" cy="628654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000"/>
                            </p:stCondLst>
                            <p:childTnLst>
                              <p:par>
                                <p:cTn id="10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4000"/>
                            </p:stCondLst>
                            <p:childTnLst>
                              <p:par>
                                <p:cTn id="1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37997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kisscc0-abstract-art-motif-painting-prismatic-abstract-motif-3-5b75eea5f100a1.114874141534455461987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>
            <a:off x="0" y="1142990"/>
            <a:ext cx="1390844" cy="1428950"/>
          </a:xfrm>
          <a:prstGeom prst="rect">
            <a:avLst/>
          </a:prstGeom>
        </p:spPr>
      </p:pic>
      <p:pic>
        <p:nvPicPr>
          <p:cNvPr id="8" name="7 Imagen" descr="kisscc0-abstract-art-motif-painting-prismatic-abstract-motif-3-5b75eea5f100a1.114874141534455461987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>
            <a:off x="0" y="2428874"/>
            <a:ext cx="1390844" cy="1428950"/>
          </a:xfrm>
          <a:prstGeom prst="rect">
            <a:avLst/>
          </a:prstGeom>
        </p:spPr>
      </p:pic>
      <p:pic>
        <p:nvPicPr>
          <p:cNvPr id="9" name="8 Imagen" descr="kisscc0-abstract-art-motif-painting-prismatic-abstract-motif-3-5b75eea5f100a1.114874141534455461987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>
            <a:off x="1428728" y="1142990"/>
            <a:ext cx="1390844" cy="1428950"/>
          </a:xfrm>
          <a:prstGeom prst="rect">
            <a:avLst/>
          </a:prstGeom>
        </p:spPr>
      </p:pic>
      <p:pic>
        <p:nvPicPr>
          <p:cNvPr id="10" name="9 Imagen" descr="kisscc0-abstract-art-motif-painting-prismatic-abstract-motif-3-5b75eea5f100a1.114874141534455461987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>
            <a:off x="1428728" y="2428874"/>
            <a:ext cx="1390844" cy="1428950"/>
          </a:xfrm>
          <a:prstGeom prst="rect">
            <a:avLst/>
          </a:prstGeom>
        </p:spPr>
      </p:pic>
      <p:pic>
        <p:nvPicPr>
          <p:cNvPr id="11" name="10 Imagen" descr="kisscc0-abstract-art-motif-painting-prismatic-abstract-motif-3-5b75eea5f100a1.114874141534455461987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>
            <a:off x="2928926" y="1214428"/>
            <a:ext cx="1390844" cy="1428950"/>
          </a:xfrm>
          <a:prstGeom prst="rect">
            <a:avLst/>
          </a:prstGeom>
        </p:spPr>
      </p:pic>
      <p:pic>
        <p:nvPicPr>
          <p:cNvPr id="12" name="11 Imagen" descr="kisscc0-abstract-art-motif-painting-prismatic-abstract-motif-3-5b75eea5f100a1.114874141534455461987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>
            <a:off x="2928926" y="2500312"/>
            <a:ext cx="1390844" cy="1428950"/>
          </a:xfrm>
          <a:prstGeom prst="rect">
            <a:avLst/>
          </a:prstGeom>
        </p:spPr>
      </p:pic>
      <p:pic>
        <p:nvPicPr>
          <p:cNvPr id="13" name="12 Imagen" descr="kisscc0-abstract-art-motif-painting-prismatic-abstract-motif-3-5b75eea5f100a1.114874141534455461987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>
            <a:off x="4357686" y="1214428"/>
            <a:ext cx="1390844" cy="1428950"/>
          </a:xfrm>
          <a:prstGeom prst="rect">
            <a:avLst/>
          </a:prstGeom>
        </p:spPr>
      </p:pic>
      <p:pic>
        <p:nvPicPr>
          <p:cNvPr id="14" name="13 Imagen" descr="kisscc0-abstract-art-motif-painting-prismatic-abstract-motif-3-5b75eea5f100a1.114874141534455461987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>
            <a:off x="4357686" y="2500312"/>
            <a:ext cx="1390844" cy="1428950"/>
          </a:xfrm>
          <a:prstGeom prst="rect">
            <a:avLst/>
          </a:prstGeom>
        </p:spPr>
      </p:pic>
      <p:pic>
        <p:nvPicPr>
          <p:cNvPr id="15" name="14 Imagen" descr="kisscc0-abstract-art-motif-painting-prismatic-abstract-motif-3-5b75eea5f100a1.114874141534455461987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>
            <a:off x="5929322" y="1214428"/>
            <a:ext cx="1390844" cy="1428950"/>
          </a:xfrm>
          <a:prstGeom prst="rect">
            <a:avLst/>
          </a:prstGeom>
        </p:spPr>
      </p:pic>
      <p:pic>
        <p:nvPicPr>
          <p:cNvPr id="16" name="15 Imagen" descr="kisscc0-abstract-art-motif-painting-prismatic-abstract-motif-3-5b75eea5f100a1.114874141534455461987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>
            <a:off x="5929322" y="2500312"/>
            <a:ext cx="1390844" cy="1428950"/>
          </a:xfrm>
          <a:prstGeom prst="rect">
            <a:avLst/>
          </a:prstGeom>
        </p:spPr>
      </p:pic>
      <p:pic>
        <p:nvPicPr>
          <p:cNvPr id="17" name="16 Imagen" descr="kisscc0-abstract-art-motif-painting-prismatic-abstract-motif-3-5b75eea5f100a1.114874141534455461987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>
            <a:off x="7500958" y="1285866"/>
            <a:ext cx="1390844" cy="1428950"/>
          </a:xfrm>
          <a:prstGeom prst="rect">
            <a:avLst/>
          </a:prstGeom>
        </p:spPr>
      </p:pic>
      <p:pic>
        <p:nvPicPr>
          <p:cNvPr id="18" name="17 Imagen" descr="kisscc0-abstract-art-motif-painting-prismatic-abstract-motif-3-5b75eea5f100a1.1148741415344554619872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10000"/>
          </a:blip>
          <a:stretch>
            <a:fillRect/>
          </a:stretch>
        </p:blipFill>
        <p:spPr>
          <a:xfrm>
            <a:off x="7500958" y="2571750"/>
            <a:ext cx="1390844" cy="1428950"/>
          </a:xfrm>
          <a:prstGeom prst="rect">
            <a:avLst/>
          </a:prstGeom>
        </p:spPr>
      </p:pic>
      <p:pic>
        <p:nvPicPr>
          <p:cNvPr id="19" name="18 Imagen" descr="tube-visage-femme-png-9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4143" y="0"/>
            <a:ext cx="4069857" cy="5143500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4000"/>
                            </p:stCondLst>
                            <p:childTnLst>
                              <p:par>
                                <p:cTn id="1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0305A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escargar-marcos-de-flores-con-Lirios-color-morado-para-fotomontaje.png"/>
          <p:cNvPicPr>
            <a:picLocks noChangeAspect="1"/>
          </p:cNvPicPr>
          <p:nvPr/>
        </p:nvPicPr>
        <p:blipFill>
          <a:blip r:embed="rId2"/>
          <a:srcRect r="11082"/>
          <a:stretch>
            <a:fillRect/>
          </a:stretch>
        </p:blipFill>
        <p:spPr>
          <a:xfrm>
            <a:off x="3071802" y="0"/>
            <a:ext cx="6072198" cy="5143500"/>
          </a:xfrm>
          <a:prstGeom prst="rect">
            <a:avLst/>
          </a:prstGeom>
        </p:spPr>
      </p:pic>
      <p:pic>
        <p:nvPicPr>
          <p:cNvPr id="5" name="4 Imagen" descr="5679311_lar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421481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5000628" y="1357304"/>
            <a:ext cx="250033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</a:rPr>
              <a:t>Suspirar por quienes fuimos o compararnos con las demás es darnos muy poco valor a nosotras mismas. La vida no es un concurso: No hay ninguna mujer en el mundo que pueda compararse contigo. Como tú, no hay ninguna. Explota siempre lo mejor de ti, sin compararte con nadie más.</a:t>
            </a:r>
          </a:p>
          <a:p>
            <a:pPr algn="ctr"/>
            <a:endParaRPr lang="es-PE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BDDE"/>
            </a:gs>
            <a:gs pos="50000">
              <a:srgbClr val="0F3DCF">
                <a:shade val="67500"/>
                <a:satMod val="115000"/>
              </a:srgbClr>
            </a:gs>
            <a:gs pos="100000">
              <a:srgbClr val="0F3DC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38410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lillo9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286116" y="0"/>
            <a:ext cx="1309686" cy="1309686"/>
          </a:xfrm>
          <a:prstGeom prst="rect">
            <a:avLst/>
          </a:prstGeom>
        </p:spPr>
      </p:pic>
      <p:pic>
        <p:nvPicPr>
          <p:cNvPr id="4" name="3 Imagen" descr="blillo9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357686" y="0"/>
            <a:ext cx="1309686" cy="1309686"/>
          </a:xfrm>
          <a:prstGeom prst="rect">
            <a:avLst/>
          </a:prstGeom>
        </p:spPr>
      </p:pic>
      <p:pic>
        <p:nvPicPr>
          <p:cNvPr id="5" name="4 Imagen" descr="blillo9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286116" y="1071552"/>
            <a:ext cx="1309686" cy="1309686"/>
          </a:xfrm>
          <a:prstGeom prst="rect">
            <a:avLst/>
          </a:prstGeom>
        </p:spPr>
      </p:pic>
      <p:pic>
        <p:nvPicPr>
          <p:cNvPr id="6" name="5 Imagen" descr="blillo9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357686" y="1071552"/>
            <a:ext cx="1309686" cy="1309686"/>
          </a:xfrm>
          <a:prstGeom prst="rect">
            <a:avLst/>
          </a:prstGeom>
        </p:spPr>
      </p:pic>
      <p:pic>
        <p:nvPicPr>
          <p:cNvPr id="7" name="6 Imagen" descr="blillo9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286116" y="2214578"/>
            <a:ext cx="1309686" cy="1309686"/>
          </a:xfrm>
          <a:prstGeom prst="rect">
            <a:avLst/>
          </a:prstGeom>
        </p:spPr>
      </p:pic>
      <p:pic>
        <p:nvPicPr>
          <p:cNvPr id="8" name="7 Imagen" descr="blillo9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357686" y="2214578"/>
            <a:ext cx="1309686" cy="1309686"/>
          </a:xfrm>
          <a:prstGeom prst="rect">
            <a:avLst/>
          </a:prstGeom>
        </p:spPr>
      </p:pic>
      <p:pic>
        <p:nvPicPr>
          <p:cNvPr id="9" name="8 Imagen" descr="blillo9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286116" y="3286130"/>
            <a:ext cx="1309686" cy="1309686"/>
          </a:xfrm>
          <a:prstGeom prst="rect">
            <a:avLst/>
          </a:prstGeom>
        </p:spPr>
      </p:pic>
      <p:pic>
        <p:nvPicPr>
          <p:cNvPr id="10" name="9 Imagen" descr="blillo9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357686" y="3286130"/>
            <a:ext cx="1309686" cy="1309686"/>
          </a:xfrm>
          <a:prstGeom prst="rect">
            <a:avLst/>
          </a:prstGeom>
        </p:spPr>
      </p:pic>
      <p:pic>
        <p:nvPicPr>
          <p:cNvPr id="11" name="10 Imagen" descr="blillo9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286116" y="4286262"/>
            <a:ext cx="1309686" cy="1309686"/>
          </a:xfrm>
          <a:prstGeom prst="rect">
            <a:avLst/>
          </a:prstGeom>
        </p:spPr>
      </p:pic>
      <p:pic>
        <p:nvPicPr>
          <p:cNvPr id="12" name="11 Imagen" descr="blillo9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357686" y="4286262"/>
            <a:ext cx="1309686" cy="1309686"/>
          </a:xfrm>
          <a:prstGeom prst="rect">
            <a:avLst/>
          </a:prstGeom>
        </p:spPr>
      </p:pic>
      <p:pic>
        <p:nvPicPr>
          <p:cNvPr id="13" name="12 Imagen" descr="099147ef.png"/>
          <p:cNvPicPr>
            <a:picLocks noChangeAspect="1"/>
          </p:cNvPicPr>
          <p:nvPr/>
        </p:nvPicPr>
        <p:blipFill>
          <a:blip r:embed="rId4"/>
          <a:srcRect b="3509"/>
          <a:stretch>
            <a:fillRect/>
          </a:stretch>
        </p:blipFill>
        <p:spPr>
          <a:xfrm flipH="1">
            <a:off x="-285785" y="0"/>
            <a:ext cx="5143478" cy="3673917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6000"/>
                            </p:stCondLst>
                            <p:childTnLst>
                              <p:par>
                                <p:cTn id="1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0305A"/>
            </a:gs>
            <a:gs pos="50000">
              <a:srgbClr val="9999FF">
                <a:shade val="67500"/>
                <a:satMod val="115000"/>
              </a:srgbClr>
            </a:gs>
            <a:gs pos="100000">
              <a:srgbClr val="9999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escargar-marcos-de-flores-con-Lirios-color-morado-para-fotomontaj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6533" y="0"/>
            <a:ext cx="6257467" cy="5143500"/>
          </a:xfrm>
          <a:prstGeom prst="rect">
            <a:avLst/>
          </a:prstGeom>
        </p:spPr>
      </p:pic>
      <p:pic>
        <p:nvPicPr>
          <p:cNvPr id="5" name="4 Imagen" descr="5679311_lar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0" y="0"/>
            <a:ext cx="421481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786314" y="1928808"/>
            <a:ext cx="22860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</a:rPr>
              <a:t>No importa tu edad, ni tu altura</a:t>
            </a:r>
          </a:p>
          <a:p>
            <a:pPr algn="ctr"/>
            <a:r>
              <a:rPr lang="es-PE" dirty="0" smtClean="0">
                <a:solidFill>
                  <a:schemeClr val="bg1"/>
                </a:solidFill>
              </a:rPr>
              <a:t>Ni tus medidas…</a:t>
            </a:r>
          </a:p>
          <a:p>
            <a:pPr algn="ctr"/>
            <a:r>
              <a:rPr lang="es-PE" dirty="0" smtClean="0">
                <a:solidFill>
                  <a:schemeClr val="bg1"/>
                </a:solidFill>
              </a:rPr>
              <a:t>Si tú te sientes bella</a:t>
            </a:r>
            <a:r>
              <a:rPr lang="es-PE" dirty="0" smtClean="0">
                <a:solidFill>
                  <a:schemeClr val="bg1"/>
                </a:solidFill>
              </a:rPr>
              <a:t>,…así </a:t>
            </a:r>
            <a:r>
              <a:rPr lang="es-PE" dirty="0" smtClean="0">
                <a:solidFill>
                  <a:schemeClr val="bg1"/>
                </a:solidFill>
              </a:rPr>
              <a:t>te verán.</a:t>
            </a:r>
          </a:p>
          <a:p>
            <a:pPr algn="ctr"/>
            <a:endParaRPr lang="es-PE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16982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071934" y="1928808"/>
            <a:ext cx="1143008" cy="1143008"/>
          </a:xfrm>
          <a:prstGeom prst="rect">
            <a:avLst/>
          </a:prstGeom>
        </p:spPr>
      </p:pic>
      <p:pic>
        <p:nvPicPr>
          <p:cNvPr id="5" name="4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000992" y="0"/>
            <a:ext cx="1143008" cy="1143008"/>
          </a:xfrm>
          <a:prstGeom prst="rect">
            <a:avLst/>
          </a:prstGeom>
        </p:spPr>
      </p:pic>
      <p:pic>
        <p:nvPicPr>
          <p:cNvPr id="6" name="5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1143008" cy="1143008"/>
          </a:xfrm>
          <a:prstGeom prst="rect">
            <a:avLst/>
          </a:prstGeom>
        </p:spPr>
      </p:pic>
      <p:pic>
        <p:nvPicPr>
          <p:cNvPr id="7" name="6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4000492"/>
            <a:ext cx="1143008" cy="1143008"/>
          </a:xfrm>
          <a:prstGeom prst="rect">
            <a:avLst/>
          </a:prstGeom>
        </p:spPr>
      </p:pic>
      <p:pic>
        <p:nvPicPr>
          <p:cNvPr id="8" name="7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000992" y="4000492"/>
            <a:ext cx="1143008" cy="1143008"/>
          </a:xfrm>
          <a:prstGeom prst="rect">
            <a:avLst/>
          </a:prstGeom>
        </p:spPr>
      </p:pic>
      <p:pic>
        <p:nvPicPr>
          <p:cNvPr id="9" name="8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786578" y="642924"/>
            <a:ext cx="1143008" cy="1143008"/>
          </a:xfrm>
          <a:prstGeom prst="rect">
            <a:avLst/>
          </a:prstGeom>
        </p:spPr>
      </p:pic>
      <p:pic>
        <p:nvPicPr>
          <p:cNvPr id="10" name="9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429256" y="1357304"/>
            <a:ext cx="1143008" cy="1143008"/>
          </a:xfrm>
          <a:prstGeom prst="rect">
            <a:avLst/>
          </a:prstGeom>
        </p:spPr>
      </p:pic>
      <p:pic>
        <p:nvPicPr>
          <p:cNvPr id="11" name="10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858016" y="3500444"/>
            <a:ext cx="1143008" cy="1143008"/>
          </a:xfrm>
          <a:prstGeom prst="rect">
            <a:avLst/>
          </a:prstGeom>
        </p:spPr>
      </p:pic>
      <p:pic>
        <p:nvPicPr>
          <p:cNvPr id="12" name="11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500694" y="2714626"/>
            <a:ext cx="1143008" cy="1143008"/>
          </a:xfrm>
          <a:prstGeom prst="rect">
            <a:avLst/>
          </a:prstGeom>
        </p:spPr>
      </p:pic>
      <p:pic>
        <p:nvPicPr>
          <p:cNvPr id="13" name="12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142976" y="714362"/>
            <a:ext cx="1143008" cy="1143008"/>
          </a:xfrm>
          <a:prstGeom prst="rect">
            <a:avLst/>
          </a:prstGeom>
        </p:spPr>
      </p:pic>
      <p:pic>
        <p:nvPicPr>
          <p:cNvPr id="14" name="13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714612" y="1428742"/>
            <a:ext cx="1143008" cy="1143008"/>
          </a:xfrm>
          <a:prstGeom prst="rect">
            <a:avLst/>
          </a:prstGeom>
        </p:spPr>
      </p:pic>
      <p:pic>
        <p:nvPicPr>
          <p:cNvPr id="15" name="14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142976" y="3429006"/>
            <a:ext cx="1143008" cy="1143008"/>
          </a:xfrm>
          <a:prstGeom prst="rect">
            <a:avLst/>
          </a:prstGeom>
        </p:spPr>
      </p:pic>
      <p:pic>
        <p:nvPicPr>
          <p:cNvPr id="16" name="15 Imagen" descr="pattern-16050GH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786050" y="2714626"/>
            <a:ext cx="1143008" cy="1143008"/>
          </a:xfrm>
          <a:prstGeom prst="rect">
            <a:avLst/>
          </a:prstGeom>
        </p:spPr>
      </p:pic>
      <p:pic>
        <p:nvPicPr>
          <p:cNvPr id="17" name="16 Imagen" descr="18592305.png"/>
          <p:cNvPicPr>
            <a:picLocks noChangeAspect="1"/>
          </p:cNvPicPr>
          <p:nvPr/>
        </p:nvPicPr>
        <p:blipFill>
          <a:blip r:embed="rId4"/>
          <a:srcRect r="13749"/>
          <a:stretch>
            <a:fillRect/>
          </a:stretch>
        </p:blipFill>
        <p:spPr>
          <a:xfrm>
            <a:off x="4214778" y="809625"/>
            <a:ext cx="4929222" cy="4333875"/>
          </a:xfrm>
          <a:prstGeom prst="rect">
            <a:avLst/>
          </a:prstGeom>
        </p:spPr>
      </p:pic>
      <p:pic>
        <p:nvPicPr>
          <p:cNvPr id="18" name="17 Imagen" descr="cooltext320150522708944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 rot="19900163">
            <a:off x="2344246" y="3326698"/>
            <a:ext cx="2149127" cy="1390110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714412" y="-357208"/>
            <a:ext cx="10572824" cy="5929354"/>
          </a:xfrm>
          <a:prstGeom prst="rect">
            <a:avLst/>
          </a:prstGeom>
          <a:gradFill flip="none" rotWithShape="1">
            <a:gsLst>
              <a:gs pos="68000">
                <a:schemeClr val="bg1"/>
              </a:gs>
              <a:gs pos="50000">
                <a:srgbClr val="9999FF">
                  <a:shade val="67500"/>
                  <a:satMod val="115000"/>
                </a:srgbClr>
              </a:gs>
              <a:gs pos="100000">
                <a:srgbClr val="9999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4000"/>
                            </p:stCondLst>
                            <p:childTnLst>
                              <p:par>
                                <p:cTn id="1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6000"/>
                            </p:stCondLst>
                            <p:childTnLst>
                              <p:par>
                                <p:cTn id="17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182</Words>
  <Application>Microsoft Office PowerPoint</Application>
  <PresentationFormat>Presentación en pantalla (16:9)</PresentationFormat>
  <Paragraphs>17</Paragraphs>
  <Slides>31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367</cp:revision>
  <dcterms:created xsi:type="dcterms:W3CDTF">2019-04-01T20:30:18Z</dcterms:created>
  <dcterms:modified xsi:type="dcterms:W3CDTF">2019-04-02T20:38:12Z</dcterms:modified>
</cp:coreProperties>
</file>