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88" r:id="rId10"/>
    <p:sldId id="289" r:id="rId11"/>
    <p:sldId id="290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85" r:id="rId21"/>
    <p:sldId id="282" r:id="rId22"/>
    <p:sldId id="283" r:id="rId23"/>
    <p:sldId id="284" r:id="rId24"/>
    <p:sldId id="286" r:id="rId25"/>
    <p:sldId id="287" r:id="rId26"/>
    <p:sldId id="272" r:id="rId27"/>
    <p:sldId id="273" r:id="rId28"/>
    <p:sldId id="274" r:id="rId29"/>
    <p:sldId id="292" r:id="rId30"/>
    <p:sldId id="275" r:id="rId31"/>
    <p:sldId id="276" r:id="rId32"/>
    <p:sldId id="277" r:id="rId33"/>
    <p:sldId id="291" r:id="rId34"/>
    <p:sldId id="278" r:id="rId35"/>
    <p:sldId id="279" r:id="rId36"/>
    <p:sldId id="293" r:id="rId37"/>
    <p:sldId id="280" r:id="rId38"/>
    <p:sldId id="281" r:id="rId39"/>
    <p:sldId id="294" r:id="rId40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Qcx3UeWYj1CKVYXCsaKVg==" hashData="cQ9RupFOdBeiW+eC4WMG6Ouno9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FF3399"/>
    <a:srgbClr val="361B00"/>
    <a:srgbClr val="663300"/>
    <a:srgbClr val="425222"/>
    <a:srgbClr val="34411B"/>
    <a:srgbClr val="627A32"/>
    <a:srgbClr val="8AAC46"/>
    <a:srgbClr val="333300"/>
    <a:srgbClr val="8F7341"/>
    <a:srgbClr val="00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97" autoAdjust="0"/>
    <p:restoredTop sz="94660"/>
  </p:normalViewPr>
  <p:slideViewPr>
    <p:cSldViewPr>
      <p:cViewPr varScale="1">
        <p:scale>
          <a:sx n="60" d="100"/>
          <a:sy n="60" d="100"/>
        </p:scale>
        <p:origin x="-96" y="-13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47343-9F87-447C-8612-651667A4F6BD}" type="datetimeFigureOut">
              <a:rPr lang="es-ES" smtClean="0"/>
              <a:pPr/>
              <a:t>21/01/2020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C5B07-7381-486A-93DE-E13113BE20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47343-9F87-447C-8612-651667A4F6BD}" type="datetimeFigureOut">
              <a:rPr lang="es-ES" smtClean="0"/>
              <a:pPr/>
              <a:t>21/01/2020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C5B07-7381-486A-93DE-E13113BE20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47343-9F87-447C-8612-651667A4F6BD}" type="datetimeFigureOut">
              <a:rPr lang="es-ES" smtClean="0"/>
              <a:pPr/>
              <a:t>21/01/2020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C5B07-7381-486A-93DE-E13113BE20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47343-9F87-447C-8612-651667A4F6BD}" type="datetimeFigureOut">
              <a:rPr lang="es-ES" smtClean="0"/>
              <a:pPr/>
              <a:t>21/01/2020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C5B07-7381-486A-93DE-E13113BE20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47343-9F87-447C-8612-651667A4F6BD}" type="datetimeFigureOut">
              <a:rPr lang="es-ES" smtClean="0"/>
              <a:pPr/>
              <a:t>21/01/2020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C5B07-7381-486A-93DE-E13113BE20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47343-9F87-447C-8612-651667A4F6BD}" type="datetimeFigureOut">
              <a:rPr lang="es-ES" smtClean="0"/>
              <a:pPr/>
              <a:t>21/01/2020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C5B07-7381-486A-93DE-E13113BE20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47343-9F87-447C-8612-651667A4F6BD}" type="datetimeFigureOut">
              <a:rPr lang="es-ES" smtClean="0"/>
              <a:pPr/>
              <a:t>21/01/2020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C5B07-7381-486A-93DE-E13113BE20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47343-9F87-447C-8612-651667A4F6BD}" type="datetimeFigureOut">
              <a:rPr lang="es-ES" smtClean="0"/>
              <a:pPr/>
              <a:t>21/01/2020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C5B07-7381-486A-93DE-E13113BE20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47343-9F87-447C-8612-651667A4F6BD}" type="datetimeFigureOut">
              <a:rPr lang="es-ES" smtClean="0"/>
              <a:pPr/>
              <a:t>21/01/2020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C5B07-7381-486A-93DE-E13113BE20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47343-9F87-447C-8612-651667A4F6BD}" type="datetimeFigureOut">
              <a:rPr lang="es-ES" smtClean="0"/>
              <a:pPr/>
              <a:t>21/01/2020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C5B07-7381-486A-93DE-E13113BE20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47343-9F87-447C-8612-651667A4F6BD}" type="datetimeFigureOut">
              <a:rPr lang="es-ES" smtClean="0"/>
              <a:pPr/>
              <a:t>21/01/2020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C5B07-7381-486A-93DE-E13113BE20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50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32E47343-9F87-447C-8612-651667A4F6BD}" type="datetimeFigureOut">
              <a:rPr lang="es-ES" smtClean="0"/>
              <a:pPr/>
              <a:t>21/01/2020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E91C5B07-7381-486A-93DE-E13113BE207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Matura MT Script Capitals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4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4.jpeg"/><Relationship Id="rId4" Type="http://schemas.openxmlformats.org/officeDocument/2006/relationships/image" Target="../media/image5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67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73.png"/><Relationship Id="rId18" Type="http://schemas.openxmlformats.org/officeDocument/2006/relationships/image" Target="../media/image7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9.png"/><Relationship Id="rId11" Type="http://schemas.openxmlformats.org/officeDocument/2006/relationships/image" Target="../media/image7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8.png"/><Relationship Id="rId9" Type="http://schemas.openxmlformats.org/officeDocument/2006/relationships/image" Target="../media/image7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75020"/>
            </a:gs>
            <a:gs pos="50000">
              <a:schemeClr val="accent3">
                <a:lumMod val="50000"/>
              </a:schemeClr>
            </a:gs>
            <a:gs pos="100000">
              <a:schemeClr val="accent3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27" name="Picture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8763" cy="512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Rectángulo"/>
          <p:cNvSpPr/>
          <p:nvPr/>
        </p:nvSpPr>
        <p:spPr>
          <a:xfrm>
            <a:off x="0" y="267494"/>
            <a:ext cx="52920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5400" b="1" dirty="0" smtClean="0">
                <a:ln w="19050">
                  <a:solidFill>
                    <a:srgbClr val="8BBC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encil" pitchFamily="82" charset="0"/>
              </a:rPr>
              <a:t>        Los </a:t>
            </a:r>
          </a:p>
          <a:p>
            <a:r>
              <a:rPr lang="es-ES" sz="5400" b="1" dirty="0" smtClean="0">
                <a:ln w="19050">
                  <a:solidFill>
                    <a:srgbClr val="8BBC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encil" pitchFamily="82" charset="0"/>
              </a:rPr>
              <a:t> Principios </a:t>
            </a:r>
          </a:p>
          <a:p>
            <a:r>
              <a:rPr lang="es-ES" sz="5400" b="1" dirty="0" smtClean="0">
                <a:ln w="19050">
                  <a:solidFill>
                    <a:srgbClr val="8BBC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encil" pitchFamily="82" charset="0"/>
              </a:rPr>
              <a:t>      de la</a:t>
            </a:r>
          </a:p>
          <a:p>
            <a:r>
              <a:rPr lang="es-ES" sz="5400" b="1" dirty="0" smtClean="0">
                <a:ln w="19050">
                  <a:solidFill>
                    <a:srgbClr val="8BBC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encil" pitchFamily="82" charset="0"/>
              </a:rPr>
              <a:t>           Vida </a:t>
            </a:r>
          </a:p>
        </p:txBody>
      </p:sp>
      <p:grpSp>
        <p:nvGrpSpPr>
          <p:cNvPr id="17" name="16 Grupo"/>
          <p:cNvGrpSpPr/>
          <p:nvPr/>
        </p:nvGrpSpPr>
        <p:grpSpPr>
          <a:xfrm>
            <a:off x="4572000" y="0"/>
            <a:ext cx="4572000" cy="51435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18" name="1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>
              <a:solidFill>
                <a:srgbClr val="361B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9" name="1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>
              <a:solidFill>
                <a:srgbClr val="361B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19 Grupo"/>
          <p:cNvGrpSpPr/>
          <p:nvPr/>
        </p:nvGrpSpPr>
        <p:grpSpPr>
          <a:xfrm flipH="1">
            <a:off x="0" y="0"/>
            <a:ext cx="4572000" cy="51435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21" name="2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361B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2" name="2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361B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8 Grupo"/>
          <p:cNvGrpSpPr/>
          <p:nvPr/>
        </p:nvGrpSpPr>
        <p:grpSpPr>
          <a:xfrm rot="5400000" flipH="1">
            <a:off x="3286125" y="-3286125"/>
            <a:ext cx="2571750" cy="91440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24" name="2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>
              <a:solidFill>
                <a:srgbClr val="361B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5" name="2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>
              <a:solidFill>
                <a:srgbClr val="361B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11 Grupo"/>
          <p:cNvGrpSpPr/>
          <p:nvPr/>
        </p:nvGrpSpPr>
        <p:grpSpPr>
          <a:xfrm rot="5400000">
            <a:off x="3259338" y="-741164"/>
            <a:ext cx="2625329" cy="91440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27" name="2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>
              <a:solidFill>
                <a:srgbClr val="361B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8" name="2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>
              <a:solidFill>
                <a:srgbClr val="361B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9" name="23 Grupo"/>
          <p:cNvGrpSpPr/>
          <p:nvPr/>
        </p:nvGrpSpPr>
        <p:grpSpPr>
          <a:xfrm flipH="1">
            <a:off x="0" y="589346"/>
            <a:ext cx="3419468" cy="3971934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30" name="2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361B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1" name="3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361B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27 Grupo"/>
          <p:cNvGrpSpPr/>
          <p:nvPr/>
        </p:nvGrpSpPr>
        <p:grpSpPr>
          <a:xfrm flipH="1">
            <a:off x="0" y="1071552"/>
            <a:ext cx="2571736" cy="3000396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33" name="3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361B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4" name="3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361B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30 Grupo"/>
          <p:cNvGrpSpPr/>
          <p:nvPr/>
        </p:nvGrpSpPr>
        <p:grpSpPr>
          <a:xfrm>
            <a:off x="6500826" y="1071553"/>
            <a:ext cx="2643174" cy="2893239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36" name="3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361B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7" name="3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361B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8" name="33 Grupo"/>
          <p:cNvGrpSpPr/>
          <p:nvPr/>
        </p:nvGrpSpPr>
        <p:grpSpPr>
          <a:xfrm>
            <a:off x="5572132" y="589345"/>
            <a:ext cx="3571868" cy="3904088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39" name="3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361B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0" name="3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361B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1" name="36 Grupo"/>
          <p:cNvGrpSpPr/>
          <p:nvPr/>
        </p:nvGrpSpPr>
        <p:grpSpPr>
          <a:xfrm flipH="1">
            <a:off x="0" y="1446602"/>
            <a:ext cx="1785918" cy="2250297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42" name="4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361B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3" name="4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361B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4" name="39 Grupo"/>
          <p:cNvGrpSpPr/>
          <p:nvPr/>
        </p:nvGrpSpPr>
        <p:grpSpPr>
          <a:xfrm>
            <a:off x="7153260" y="1393024"/>
            <a:ext cx="1990740" cy="2250297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45" name="4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361B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6" name="4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361B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47" name="46 Anillo"/>
          <p:cNvSpPr/>
          <p:nvPr/>
        </p:nvSpPr>
        <p:spPr>
          <a:xfrm rot="5585958">
            <a:off x="18036" y="1037241"/>
            <a:ext cx="3099601" cy="3135413"/>
          </a:xfrm>
          <a:prstGeom prst="donut">
            <a:avLst>
              <a:gd name="adj" fmla="val 16957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361B00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Anillo"/>
          <p:cNvSpPr/>
          <p:nvPr/>
        </p:nvSpPr>
        <p:spPr>
          <a:xfrm flipH="1">
            <a:off x="6012160" y="1059582"/>
            <a:ext cx="3131840" cy="3024336"/>
          </a:xfrm>
          <a:prstGeom prst="donut">
            <a:avLst>
              <a:gd name="adj" fmla="val 16067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361B00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Anillo"/>
          <p:cNvSpPr/>
          <p:nvPr/>
        </p:nvSpPr>
        <p:spPr>
          <a:xfrm flipV="1">
            <a:off x="2915816" y="0"/>
            <a:ext cx="3384377" cy="2499742"/>
          </a:xfrm>
          <a:prstGeom prst="donut">
            <a:avLst>
              <a:gd name="adj" fmla="val 17474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361B00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Anillo"/>
          <p:cNvSpPr/>
          <p:nvPr/>
        </p:nvSpPr>
        <p:spPr>
          <a:xfrm>
            <a:off x="2915816" y="2571750"/>
            <a:ext cx="3384376" cy="2571750"/>
          </a:xfrm>
          <a:prstGeom prst="donut">
            <a:avLst>
              <a:gd name="adj" fmla="val 18248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361B00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>
    <p:sndAc>
      <p:stSnd>
        <p:snd r:embed="rId2" name="Andre Rieu - Mihhtingale Serenade y Edelweiss-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6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6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6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6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6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7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7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7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7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7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7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7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7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7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7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7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7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7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6000"/>
                                        <p:tgtEl>
                                          <p:spTgt spid="38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60000"/>
                <a:lumOff val="40000"/>
              </a:schemeClr>
            </a:gs>
            <a:gs pos="50000">
              <a:schemeClr val="accent6">
                <a:lumMod val="20000"/>
                <a:lumOff val="80000"/>
              </a:schemeClr>
            </a:gs>
            <a:gs pos="100000">
              <a:schemeClr val="bg2">
                <a:lumMod val="1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Los principios de la vida\Imágenes\4336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331640" y="699542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LA VERDAD</a:t>
            </a:r>
            <a:endParaRPr lang="es-ES" sz="3600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6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6600"/>
            </a:gs>
            <a:gs pos="50000">
              <a:srgbClr val="B2C860"/>
            </a:gs>
            <a:gs pos="100000">
              <a:srgbClr val="00B050"/>
            </a:gs>
          </a:gsLst>
          <a:lin ang="4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E:\PPS  EXCLUSIVOS\- Los principios de la vida\Imágenes\3 - waterfall-nature-4k-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355976" y="627534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>
                  <a:solidFill>
                    <a:schemeClr val="bg1"/>
                  </a:solidFill>
                </a:ln>
                <a:solidFill>
                  <a:srgbClr val="2268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Ser sincero al hablar </a:t>
            </a:r>
            <a:endParaRPr lang="es-ES" sz="2800" dirty="0">
              <a:ln>
                <a:solidFill>
                  <a:schemeClr val="bg1"/>
                </a:solidFill>
              </a:ln>
              <a:solidFill>
                <a:srgbClr val="22682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36867" name="Picture 3" descr="E:\PPS  EXCLUSIVOS\- Los principios de la vida\Imágenes\4 - 0e30ba265868e4c5bcdd69bec89ee2f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835696" y="3795886"/>
            <a:ext cx="53285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1932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digas nada a menos que sepas ciertamente que es verdad</a:t>
            </a:r>
            <a:endParaRPr lang="es-ES" sz="2800" dirty="0">
              <a:ln>
                <a:solidFill>
                  <a:srgbClr val="1932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6600"/>
            </a:gs>
            <a:gs pos="50000">
              <a:schemeClr val="bg2">
                <a:lumMod val="25000"/>
              </a:schemeClr>
            </a:gs>
            <a:gs pos="100000">
              <a:schemeClr val="accent3">
                <a:lumMod val="75000"/>
              </a:schemeClr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7" descr="E:\PPS  EXCLUSIVOS\- Los principios de la vida\Imágenes\2303ec4e3359857d6189648893d492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15616" y="915566"/>
            <a:ext cx="27927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EL RESPETO</a:t>
            </a:r>
            <a:endParaRPr lang="es-ES" sz="36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24A26"/>
            </a:gs>
            <a:gs pos="50000">
              <a:srgbClr val="FF8A15"/>
            </a:gs>
            <a:gs pos="100000">
              <a:srgbClr val="424A26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6" name="Picture 12" descr="E:\PPS  EXCLUSIVOS\- Los principios de la vida\Imágenes\2e390288f566178eae8a28a2cc76c9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100"/>
            <a:ext cx="9182100" cy="51816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19672" y="555526"/>
            <a:ext cx="54726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153F1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Debes tener mucho cuidado con el sentimiento de otras personas</a:t>
            </a:r>
            <a:endParaRPr lang="es-ES" sz="2800" dirty="0">
              <a:ln>
                <a:solidFill>
                  <a:srgbClr val="153F15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6157" name="Picture 13" descr="E:\PPS  EXCLUSIVOS\- Los principios de la vida\Imágenes\0011-1280x6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907704" y="339502"/>
            <a:ext cx="33123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bg1"/>
                  </a:solidFill>
                </a:ln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Todo ser humano es precioso por haber sido creado</a:t>
            </a:r>
          </a:p>
        </p:txBody>
      </p:sp>
      <p:pic>
        <p:nvPicPr>
          <p:cNvPr id="34817" name="Picture 1" descr="E:\PPS  EXCLUSIVOS\- Los principios de la vida\Imágenes\8 - Japan_Autumn_Waterfalls_Takayama_Gifu_pref._555297_1280x8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899592" y="699542"/>
            <a:ext cx="35942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542A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Se amable con todos</a:t>
            </a:r>
            <a:endParaRPr lang="es-ES" sz="2800" dirty="0">
              <a:ln>
                <a:solidFill>
                  <a:srgbClr val="542A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5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autoRev="1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Scale>
                                      <p:cBhvr>
                                        <p:cTn id="19" dur="5000" fill="hold"/>
                                        <p:tgtEl>
                                          <p:spTgt spid="615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34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24A26"/>
            </a:gs>
            <a:gs pos="50000">
              <a:schemeClr val="tx1">
                <a:lumMod val="65000"/>
                <a:lumOff val="35000"/>
              </a:schemeClr>
            </a:gs>
            <a:gs pos="100000">
              <a:schemeClr val="accent5">
                <a:lumMod val="40000"/>
                <a:lumOff val="60000"/>
              </a:schemeClr>
            </a:gs>
          </a:gsLst>
          <a:lin ang="9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 descr="E:\PPS  EXCLUSIVOS\- Los principios de la vida\Imágenes\pejzazh-priroda-vodopady-424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220072" y="1131590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LA PACIENCIA</a:t>
            </a:r>
            <a:endParaRPr lang="es-ES" sz="36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76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9381C"/>
            </a:gs>
            <a:gs pos="50000">
              <a:srgbClr val="663300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 descr="E:\PPS  EXCLUSIVOS\- Los principios de la vida\Imágenes\8 - Japan_Autumn_Waterfalls_Takayama_Gifu_pref._555297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19672" y="339502"/>
            <a:ext cx="43924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8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 necesario cultivar la paciencia sea cual sea la situación</a:t>
            </a:r>
            <a:endParaRPr lang="es-ES" sz="2800" dirty="0">
              <a:ln>
                <a:solidFill>
                  <a:srgbClr val="8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38916" name="Picture 4" descr="E:\PPS  EXCLUSIVOS\- Los principios de la vida\Imágenes\Tran_Phuo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1851670"/>
            <a:ext cx="360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18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Hay un momento para todo en la vida</a:t>
            </a:r>
            <a:endParaRPr lang="es-ES" sz="2800" dirty="0">
              <a:ln>
                <a:solidFill>
                  <a:srgbClr val="0018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32770" name="Picture 2" descr="E:\PPS  EXCLUSIVOS\- Los principios de la vida\Imágenes\12 - waterfall_in_motion-Nature_wallpaper_2560x16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267744" y="699542"/>
            <a:ext cx="42057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682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pretendas adelantarlo</a:t>
            </a:r>
            <a:endParaRPr lang="es-ES" sz="2800" dirty="0">
              <a:ln>
                <a:solidFill>
                  <a:srgbClr val="6823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32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 descr="E:\PPS  EXCLUSIVOS\- Los principios de la vida\Imágenes\13 - thumb-1920-4003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107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419872" y="1275606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EL ORDEN</a:t>
            </a:r>
            <a:endParaRPr lang="es-ES" sz="3600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rgbClr val="332741"/>
            </a:gs>
            <a:gs pos="100000">
              <a:schemeClr val="accent5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6865" name="Picture 1" descr="E:\PPS  EXCLUSIVOS\- Los principios de la vida\Imágenes\Viajes_421219042_132223738_1024x5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339751" y="3291830"/>
            <a:ext cx="45365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 importante concentrarse en todo lo que sea hecho, </a:t>
            </a:r>
          </a:p>
          <a:p>
            <a:pPr algn="ctr"/>
            <a:r>
              <a:rPr lang="es-ES" sz="280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sin </a:t>
            </a:r>
            <a:r>
              <a:rPr lang="es-ES" sz="280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</a:t>
            </a:r>
            <a:r>
              <a:rPr lang="es-ES" sz="280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istraerse</a:t>
            </a:r>
            <a:endParaRPr lang="es-ES" sz="2800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30721" name="Picture 1" descr="E:\PPS  EXCLUSIVOS\- Los principios de la vida\Imágenes\15 - Brazil_Waterfalls_Rio_Grande_do_Sul_Crag_Moss_567503_3840x21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979712" y="2427734"/>
            <a:ext cx="531877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2E17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Guardar cada cosa en su respectivo lugar, evitará pérdida de tiempo y de paciencia</a:t>
            </a:r>
            <a:endParaRPr lang="es-ES" sz="2800" dirty="0">
              <a:ln>
                <a:solidFill>
                  <a:srgbClr val="2E17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repeatCount="2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68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68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6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07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E1E00"/>
            </a:gs>
            <a:gs pos="50000">
              <a:srgbClr val="998039"/>
            </a:gs>
            <a:gs pos="100000">
              <a:schemeClr val="accent5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699" name="Picture 3" descr="E:\PPS  EXCLUSIVOS\- Los principios de la vida\Imágenes\16 - 396625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483518"/>
            <a:ext cx="36724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Maneja tu tiempo y tus objetos con orden</a:t>
            </a:r>
            <a:endParaRPr lang="es-ES" sz="2800" dirty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9700" name="Picture 4" descr="E:\PPS  EXCLUSIVOS\- Los principios de la vida\Imágenes\17 - untitled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059832" y="1491630"/>
            <a:ext cx="3443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Planifica y organiza</a:t>
            </a:r>
            <a:endParaRPr lang="es-ES" sz="2800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050" name="Picture 2" descr="E:\PPS  EXCLUSIVOS\- Los principios de la vida\Imágenes\18 - 7.-Hidden-pool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211960" y="339502"/>
            <a:ext cx="35124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Así concretarás tus proyectos con éxito</a:t>
            </a:r>
            <a:endParaRPr lang="es-ES" sz="2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9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/>
      <p:bldP spid="3" grpId="0"/>
      <p:bldP spid="4" grpId="0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50000">
              <a:schemeClr val="tx2">
                <a:lumMod val="60000"/>
                <a:lumOff val="40000"/>
              </a:schemeClr>
            </a:gs>
            <a:gs pos="100000">
              <a:srgbClr val="7030A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1043608" y="1707654"/>
            <a:ext cx="30091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ln>
                  <a:solidFill>
                    <a:srgbClr val="66006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LA AGILIDAD</a:t>
            </a:r>
            <a:endParaRPr lang="es-ES" sz="3600" dirty="0">
              <a:ln>
                <a:solidFill>
                  <a:srgbClr val="660066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50000">
              <a:schemeClr val="bg2">
                <a:lumMod val="25000"/>
              </a:schemeClr>
            </a:gs>
            <a:gs pos="100000">
              <a:srgbClr val="92D050"/>
            </a:gs>
          </a:gsLst>
          <a:lin ang="13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E:\PPS  EXCLUSIVOS\- Los principios de la vida\Imágenes\20 - 4ec6f2fb080878ea92f451426fe7f1f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0" y="339502"/>
            <a:ext cx="28083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361B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Saber aprovechar el tiempo, </a:t>
            </a:r>
            <a:endParaRPr lang="es-ES" sz="2800" b="1" dirty="0">
              <a:ln>
                <a:solidFill>
                  <a:srgbClr val="361B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5365" name="Picture 5" descr="E:\PPS  EXCLUSIVOS\- Los principios de la vida\Imágenes\21 - untitle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716016" y="843558"/>
            <a:ext cx="40324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71360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Lo que debe ser hecho hazlo inmediatamente</a:t>
            </a:r>
            <a:endParaRPr lang="es-ES" sz="2800" dirty="0">
              <a:ln>
                <a:solidFill>
                  <a:srgbClr val="713605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5366" name="Picture 6" descr="E:\PPS  EXCLUSIVOS\- Los principios de la vida\Imágenes\22 - untitled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3999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7544" y="843558"/>
            <a:ext cx="28803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El tiempo es muy valioso para ser malgastado</a:t>
            </a:r>
            <a:endParaRPr lang="es-ES" sz="280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240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600"/>
            </a:gs>
            <a:gs pos="50000">
              <a:srgbClr val="008000"/>
            </a:gs>
            <a:gs pos="100000">
              <a:schemeClr val="accent3">
                <a:lumMod val="75000"/>
              </a:schemeClr>
            </a:gs>
          </a:gsLst>
          <a:lin ang="8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E:\PPS  EXCLUSIVOS\- Los principios de la vida\Imágenes\23 - b4fe6aaa2a2cb2f940ede7eca0cd23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563888" y="1131590"/>
            <a:ext cx="30027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LA DILIGENCIA</a:t>
            </a:r>
            <a:endParaRPr lang="es-ES" sz="3200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6600"/>
            </a:gs>
            <a:gs pos="50000">
              <a:srgbClr val="56AC00"/>
            </a:gs>
            <a:gs pos="100000">
              <a:schemeClr val="accent1">
                <a:lumMod val="40000"/>
                <a:lumOff val="60000"/>
              </a:schemeClr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E:\PPS  EXCLUSIVOS\- Los principios de la vida\Imágenes\24 - Romania_Stones_Waterfalls_Bigar_Moss_559606_3840x24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79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63688" y="4011910"/>
            <a:ext cx="55059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2A313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Tomar decisiones conscientemente</a:t>
            </a:r>
            <a:endParaRPr lang="es-ES" sz="2800" dirty="0">
              <a:ln>
                <a:solidFill>
                  <a:srgbClr val="2A3132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6626" name="Picture 2" descr="E:\PPS  EXCLUSIVOS\- Los principios de la vida\Imágenes\25 - 6895cc2116b6dc885290ce884d254cc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979712" y="2571750"/>
            <a:ext cx="47525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Decide que es lo que debes hacer y luego hazlo con entusiasmo</a:t>
            </a:r>
            <a:endParaRPr lang="es-ES" sz="28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9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0"/>
              </a:schemeClr>
            </a:gs>
            <a:gs pos="50000">
              <a:schemeClr val="bg2">
                <a:lumMod val="50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E:\PPS  EXCLUSIVOS\- Los principios de la vida\Imágenes\559833_vodopad_thailand_derevya_priroda_5616x3744_www.Gde-Fon.c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625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915816" y="2427734"/>
            <a:ext cx="28083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En caso de duda, pide consejo</a:t>
            </a:r>
            <a:endParaRPr lang="es-ES" sz="2800" dirty="0">
              <a:ln>
                <a:solidFill>
                  <a:schemeClr val="accent5">
                    <a:lumMod val="40000"/>
                    <a:lumOff val="6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30722" name="Picture 2" descr="E:\PPS  EXCLUSIVOS\- Los principios de la vida\Imágenes\waterfall-rocks-lake-green-moss-beautiful-waterfall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259632" y="627534"/>
            <a:ext cx="66081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3E1F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permanezcas en estado de confusión</a:t>
            </a:r>
            <a:endParaRPr lang="es-ES" sz="2800" dirty="0">
              <a:ln>
                <a:solidFill>
                  <a:srgbClr val="3E1F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0C366"/>
            </a:gs>
            <a:gs pos="50000">
              <a:schemeClr val="bg2">
                <a:lumMod val="25000"/>
              </a:schemeClr>
            </a:gs>
            <a:gs pos="100000">
              <a:schemeClr val="bg2">
                <a:lumMod val="90000"/>
              </a:schemeClr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E:\PPS  EXCLUSIVOS\- Los principios de la vida\Imágenes\28 - water-nature-waterfalls-1920x1080-wallpaper-4785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17664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87624" y="1995686"/>
            <a:ext cx="36744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ln>
                  <a:solidFill>
                    <a:srgbClr val="5A58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LA TRANQUILIDAD</a:t>
            </a:r>
            <a:endParaRPr lang="es-ES" sz="3200" dirty="0">
              <a:ln>
                <a:solidFill>
                  <a:srgbClr val="5A58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50000"/>
              </a:schemeClr>
            </a:gs>
            <a:gs pos="50000">
              <a:schemeClr val="bg2">
                <a:lumMod val="50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E:\PPS  EXCLUSIVOS\- Los principios de la vida\Imágenes\29 - fairy-pools-2560x1440-waterfall-isle-of-skye-scotland-hd-38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5619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851920" y="771550"/>
            <a:ext cx="27135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3219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Tener serenidad</a:t>
            </a:r>
            <a:endParaRPr lang="es-ES" sz="2800" dirty="0">
              <a:ln>
                <a:solidFill>
                  <a:srgbClr val="3219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3554" name="Picture 2" descr="E:\PPS  EXCLUSIVOS\- Los principios de la vida\Imágenes\30- Mini%20Rio_8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1635646"/>
            <a:ext cx="39604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1A1C2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dejar que pequeñas cosas nos saquen nuestra tranquilidad</a:t>
            </a:r>
            <a:endParaRPr lang="es-ES" sz="2800" dirty="0">
              <a:ln>
                <a:solidFill>
                  <a:srgbClr val="1A1C2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7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/>
      <p:bldP spid="3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00"/>
            </a:gs>
            <a:gs pos="50000">
              <a:srgbClr val="361B00"/>
            </a:gs>
            <a:gs pos="100000">
              <a:srgbClr val="00FF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529" name="Picture 1" descr="E:\PPS  EXCLUSIVOS\- Los principios de la vida\Imágenes\31 - detian-fall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9874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55576" y="555526"/>
            <a:ext cx="31683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1A1C2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Conserva la calma y la serenidad</a:t>
            </a:r>
            <a:endParaRPr lang="es-ES" sz="2800" dirty="0">
              <a:ln>
                <a:solidFill>
                  <a:srgbClr val="1A1C2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7650" name="Picture 2" descr="E:\PPS  EXCLUSIVOS\- Los principios de la vida\Imágenes\cataratas-del-iguazu-081120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419872" y="699542"/>
            <a:ext cx="46805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Demuestra sosiego en todo lo que hagas</a:t>
            </a:r>
            <a:endParaRPr lang="es-ES" sz="2800" dirty="0"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6600"/>
            </a:gs>
            <a:gs pos="50000">
              <a:schemeClr val="tx2">
                <a:lumMod val="60000"/>
                <a:lumOff val="40000"/>
              </a:schemeClr>
            </a:gs>
            <a:gs pos="100000">
              <a:srgbClr val="6633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Los principios de la vida\Imágenes\c082bbc4bf181ab37d18fee29e047e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587"/>
            <a:ext cx="9144000" cy="51590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83768" y="1275606"/>
            <a:ext cx="30011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ln>
                  <a:solidFill>
                    <a:srgbClr val="71360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LA SERENIDAD</a:t>
            </a:r>
            <a:endParaRPr lang="es-ES" sz="3200" dirty="0">
              <a:ln>
                <a:solidFill>
                  <a:srgbClr val="713605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000"/>
            </a:gs>
            <a:gs pos="50000">
              <a:schemeClr val="tx2">
                <a:lumMod val="40000"/>
                <a:lumOff val="60000"/>
              </a:schemeClr>
            </a:gs>
            <a:gs pos="94000">
              <a:schemeClr val="accent3">
                <a:lumMod val="50000"/>
              </a:schemeClr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rgbClr val="006000"/>
              </a:gs>
              <a:gs pos="50000">
                <a:srgbClr val="663300"/>
              </a:gs>
              <a:gs pos="94000">
                <a:srgbClr val="005C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1" name="Picture 3" descr="E:\PPS  EXCLUSIVOS\- Los principios de la vida\Imágenes\shutterstock_5161956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796136" y="2139702"/>
            <a:ext cx="28083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Acuérdate del consejo del rey Salomón</a:t>
            </a:r>
            <a:endParaRPr lang="es-ES" sz="2800" dirty="0"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053" name="Picture 5" descr="E:\PPS  EXCLUSIVOS\- Los principios de la vida\Imágenes\35 - Winter-waterfall-snow-ice-rocks-sunset_1920x1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427984" y="267494"/>
            <a:ext cx="40324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462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Las palabras del sabio son dichas calladamente</a:t>
            </a:r>
            <a:endParaRPr lang="es-ES" sz="2800" dirty="0">
              <a:ln>
                <a:solidFill>
                  <a:srgbClr val="4623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  <p:bldP spid="4" grpId="0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85000"/>
                <a:lumOff val="15000"/>
              </a:schemeClr>
            </a:gs>
            <a:gs pos="50000">
              <a:schemeClr val="tx1">
                <a:lumMod val="75000"/>
                <a:lumOff val="25000"/>
              </a:schemeClr>
            </a:gs>
            <a:gs pos="100000">
              <a:srgbClr val="B74F2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PPS  EXCLUSIVOS\- Los principios de la vida\Imágenes\catarata-rosa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555526"/>
            <a:ext cx="33123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Los sabios actúan pausadamente</a:t>
            </a:r>
            <a:endParaRPr lang="es-ES" sz="2800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solidFill>
            <a:srgbClr val="E46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solidFill>
            <a:srgbClr val="E46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solidFill>
            <a:srgbClr val="E46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solidFill>
            <a:srgbClr val="E46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01" name="Picture 5" descr="E:\PPS  EXCLUSIVOS\- Los principios de la vida\Imágenes\37 - 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292080" y="1491630"/>
            <a:ext cx="33843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462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Fomenta ese hábito, te comprenderán y te comprenderás mejor</a:t>
            </a:r>
            <a:endParaRPr lang="es-ES" sz="2800" dirty="0">
              <a:ln>
                <a:solidFill>
                  <a:srgbClr val="4623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3" grpId="0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Los principios de la vida\Imágenes\38 - 6eb2c50d1f4fd3da151115ee8cc568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436096" y="1563638"/>
            <a:ext cx="23679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ln>
                  <a:solidFill>
                    <a:srgbClr val="36424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LA HIGIENE</a:t>
            </a:r>
            <a:endParaRPr lang="es-ES" sz="3200" dirty="0">
              <a:ln>
                <a:solidFill>
                  <a:srgbClr val="36424C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3300"/>
            </a:gs>
            <a:gs pos="50000">
              <a:schemeClr val="tx1">
                <a:lumMod val="50000"/>
                <a:lumOff val="50000"/>
              </a:schemeClr>
            </a:gs>
            <a:gs pos="100000">
              <a:schemeClr val="bg1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Los principios de la vida\Imágenes\371625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376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55776" y="267494"/>
            <a:ext cx="432047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 importante mantener la higiene personal</a:t>
            </a:r>
          </a:p>
          <a:p>
            <a:pPr algn="ctr"/>
            <a:endParaRPr lang="es-ES" sz="28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6147" name="Picture 3" descr="E:\PPS  EXCLUSIVOS\- Los principios de la vida\Imágenes\22267783870_00ef4b9cb4_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691680" y="483518"/>
            <a:ext cx="39992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71360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Ropas, casa y lugares públicos limpios</a:t>
            </a:r>
            <a:endParaRPr lang="es-ES" sz="2800" dirty="0">
              <a:ln>
                <a:solidFill>
                  <a:srgbClr val="713605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0"/>
              </a:schemeClr>
            </a:gs>
            <a:gs pos="50000">
              <a:schemeClr val="bg1">
                <a:lumMod val="50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E:\PPS  EXCLUSIVOS\- Los principios de la vida\Imágenes\41 - _5051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6278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63688" y="2859782"/>
            <a:ext cx="48245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Respeta tanto a tu cuerpo, como a tus vestimentas y al </a:t>
            </a:r>
            <a:r>
              <a:rPr lang="es-ES" sz="2800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entorno</a:t>
            </a:r>
            <a:endParaRPr lang="es-ES" sz="2800" dirty="0"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9" name="8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8EB1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8EB1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73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7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7" grpId="0" animBg="1"/>
      <p:bldP spid="5" grpId="0" animBg="1"/>
      <p:bldP spid="8" grpId="0" animBg="1"/>
      <p:bldP spid="6" grpId="0" animBg="1"/>
      <p:bldP spid="4" grpId="0" animBg="1"/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3" name="Picture 11" descr="E:\PPS  EXCLUSIVOS\- Los principios de la vida\Imágenes\Lower-Kalimna-Fall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25400"/>
            <a:ext cx="9156700" cy="51943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43608" y="627534"/>
            <a:ext cx="2787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>
                  <a:solidFill>
                    <a:srgbClr val="462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LA HUMILDAD</a:t>
            </a:r>
            <a:endParaRPr lang="es-ES" sz="3200" dirty="0">
              <a:ln>
                <a:solidFill>
                  <a:srgbClr val="4623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55235"/>
            </a:gs>
            <a:gs pos="50000">
              <a:srgbClr val="40B28F"/>
            </a:gs>
            <a:gs pos="100000">
              <a:schemeClr val="accent5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21" name="Picture 5" descr="E:\PPS  EXCLUSIVOS\- Los principios de la vida\Imágenes\Waterfalls_Kuang_Si_Falls_Laos_Crag_562385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938"/>
            <a:ext cx="91440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491880" y="267494"/>
            <a:ext cx="43204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Reconocer las propias limitaciones e ignorar los errores del prójimo</a:t>
            </a:r>
            <a:endParaRPr lang="es-ES" sz="28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9224" name="Picture 8" descr="E:\PPS  EXCLUSIVOS\- Los principios de la vida\Imágenes\42 - d84984e574dccd8577cbb3585bf220a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771550"/>
            <a:ext cx="32428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Aprender de todos</a:t>
            </a:r>
            <a:endParaRPr lang="es-ES" sz="280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9227" name="Picture 11" descr="E:\PPS  EXCLUSIVOS\- Los principios de la vida\Imágenes\45 - 6a0d3c3b3ac24e750c0c676e58b4a0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23528" y="1131590"/>
            <a:ext cx="42484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71360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Cada persona </a:t>
            </a:r>
            <a:r>
              <a:rPr lang="es-ES" sz="2800" dirty="0">
                <a:ln>
                  <a:solidFill>
                    <a:srgbClr val="71360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</a:t>
            </a:r>
            <a:r>
              <a:rPr lang="es-ES" sz="2800" dirty="0" smtClean="0">
                <a:ln>
                  <a:solidFill>
                    <a:srgbClr val="71360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iene algún conocimiento o virtud que no poseemos</a:t>
            </a:r>
            <a:endParaRPr lang="es-ES" sz="2800" dirty="0">
              <a:ln>
                <a:solidFill>
                  <a:srgbClr val="713605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82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3" grpId="0"/>
      <p:bldP spid="4" grpId="0"/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E:\PPS  EXCLUSIVOS\- Los principios de la vida\Imágenes\339f771537f4a9ab1dffdbf8c0b4f5a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49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07704" y="987574"/>
            <a:ext cx="55446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>
                  <a:solidFill>
                    <a:srgbClr val="71360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LA AUSTERIDAD MODERADA</a:t>
            </a:r>
            <a:endParaRPr lang="es-ES" sz="3200" dirty="0">
              <a:ln>
                <a:solidFill>
                  <a:srgbClr val="713605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00"/>
            </a:gs>
            <a:gs pos="50000">
              <a:srgbClr val="005C00"/>
            </a:gs>
            <a:gs pos="100000">
              <a:srgbClr val="007E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Los principios de la vida\Imágenes\thumb-1920-8867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76056" y="555526"/>
            <a:ext cx="3744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Recuerda lo que nos enseñó Ben </a:t>
            </a:r>
            <a:r>
              <a:rPr lang="es-ES" sz="2800" dirty="0" err="1" smtClean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Zoma</a:t>
            </a:r>
            <a:endParaRPr lang="es-ES" sz="2800" dirty="0">
              <a:ln>
                <a:solidFill>
                  <a:srgbClr val="0033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1268" name="Picture 4" descr="E:\PPS  EXCLUSIVOS\- Los principios de la vida\Imágenes\48 - Rivers_Stones_Waterfalls_559216_2560x14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843558"/>
            <a:ext cx="31683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462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 rico aquel que esta satisfecho con lo que tiene</a:t>
            </a:r>
            <a:endParaRPr lang="es-ES" sz="2800" dirty="0">
              <a:ln>
                <a:solidFill>
                  <a:srgbClr val="4623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75000"/>
              </a:schemeClr>
            </a:gs>
            <a:gs pos="50000">
              <a:schemeClr val="bg2">
                <a:lumMod val="25000"/>
              </a:schemeClr>
            </a:gs>
            <a:gs pos="100000">
              <a:schemeClr val="bg2">
                <a:lumMod val="1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E:\PPS  EXCLUSIVOS\- Los principios de la vida\Imágenes\49 - thumb-1920-9121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508104" y="1491630"/>
            <a:ext cx="3384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462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El dinero es para ser usado, no amado</a:t>
            </a:r>
            <a:endParaRPr lang="es-ES" sz="2800" dirty="0">
              <a:ln>
                <a:solidFill>
                  <a:srgbClr val="4623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FB48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FFB48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93" name="Picture 5" descr="E:\PPS  EXCLUSIVOS\- Los principios de la vida\Imágenes\piedra encantada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2211710"/>
            <a:ext cx="36724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 un medio y no un fin en si mismo</a:t>
            </a:r>
            <a:endParaRPr lang="es-ES" sz="28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7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6" grpId="1" animBg="1"/>
      <p:bldP spid="7" grpId="0" animBg="1"/>
      <p:bldP spid="7" grpId="1" animBg="1"/>
      <p:bldP spid="3" grpId="0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C00"/>
            </a:gs>
            <a:gs pos="50000">
              <a:schemeClr val="accent3">
                <a:lumMod val="75000"/>
              </a:schemeClr>
            </a:gs>
            <a:gs pos="100000">
              <a:schemeClr val="bg1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E:\PPS  EXCLUSIVOS\- Los principios de la vida\Imágenes\51 - 3-292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5312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267494"/>
            <a:ext cx="29523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malgastes el dinero innecesariamente</a:t>
            </a:r>
            <a:endParaRPr lang="es-ES" sz="28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3315" name="Picture 3" descr="E:\PPS  EXCLUSIVOS\- Los principios de la vida\Imágenes\6bd5efa0b1507e4f2a3637314051ef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63688" y="1275606"/>
            <a:ext cx="4327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2E415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 otras personas le sería de vital importancia</a:t>
            </a:r>
            <a:endParaRPr lang="es-ES" sz="2800" dirty="0">
              <a:ln>
                <a:solidFill>
                  <a:srgbClr val="2E4152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8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E:\PPS  EXCLUSIVOS\- Los principios de la vida\Imágenes\53 - Beautiful-waterfall-trees-red-leaves-water-autumn_1920x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74" y="0"/>
            <a:ext cx="9119126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059832" y="555526"/>
            <a:ext cx="26757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LA RECTITUD</a:t>
            </a:r>
            <a:endParaRPr lang="es-ES" sz="32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00"/>
            </a:gs>
            <a:gs pos="50000">
              <a:schemeClr val="accent3">
                <a:lumMod val="75000"/>
              </a:schemeClr>
            </a:gs>
            <a:gs pos="100000">
              <a:schemeClr val="bg1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Los principios de la vida\Imágenes\10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555526"/>
            <a:ext cx="38164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Acuérdate del consejo del sabio </a:t>
            </a:r>
            <a:r>
              <a:rPr lang="es-ES" sz="2800" dirty="0" err="1" smtClean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Hilel</a:t>
            </a:r>
            <a:endParaRPr lang="es-ES" sz="2800" dirty="0">
              <a:ln>
                <a:solidFill>
                  <a:srgbClr val="0033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6387" name="Picture 3" descr="E:\PPS  EXCLUSIVOS\- Los principios de la vida\Imágenes\cascadas-5209b40440f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979712" y="627534"/>
            <a:ext cx="54809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28355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Lo que es desagradable para ti, no se lo hagas a nadie</a:t>
            </a:r>
            <a:endParaRPr lang="es-ES" sz="2800" dirty="0">
              <a:ln>
                <a:solidFill>
                  <a:srgbClr val="283552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00"/>
            </a:gs>
            <a:gs pos="50000">
              <a:srgbClr val="005800"/>
            </a:gs>
            <a:gs pos="100000">
              <a:srgbClr val="0033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Los principios de la vida\Imágenes\6c643937dbde91355171677978112e6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771550"/>
            <a:ext cx="28083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Aquel que ama y practica la justicia es justo y su conciencia es limpia</a:t>
            </a:r>
            <a:endParaRPr lang="es-ES" sz="2800" dirty="0">
              <a:ln>
                <a:solidFill>
                  <a:srgbClr val="0033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7412" name="Picture 4" descr="E:\PPS  EXCLUSIVOS\- Los principios de la vida\Imágenes\57 - Beautiful-waterfalls-rocks-trees-autumn_1920x12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339502"/>
            <a:ext cx="39604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Haz siempre lo que es correcto, especialmente en lo que respecta a tus obligaciones</a:t>
            </a:r>
            <a:endParaRPr lang="es-ES" sz="28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226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PPS  EXCLUSIVOS\- Los principios de la vida\Imágenes\thumb2-skogafoss-4k-winter-icelandic-landmarks-nigh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419872" y="843558"/>
            <a:ext cx="24657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EL SILENCIO</a:t>
            </a:r>
            <a:endParaRPr lang="es-ES" sz="32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0"/>
              </a:schemeClr>
            </a:gs>
            <a:gs pos="50000">
              <a:srgbClr val="8F7341"/>
            </a:gs>
            <a:gs pos="100000">
              <a:srgbClr val="3333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42522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27A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AAC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460" name="Picture 4" descr="E:\PPS  EXCLUSIVOS\- Los principios de la vida\Imágenes\59 - mountain_waterfall-beautiful_scenic_HD_wallpaper_1366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860032" y="483518"/>
            <a:ext cx="40324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2448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Juzga el valor de las palabras antes de hablar</a:t>
            </a:r>
            <a:endParaRPr lang="es-ES" sz="2800" dirty="0">
              <a:ln>
                <a:solidFill>
                  <a:srgbClr val="2448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9459" name="Picture 3" descr="E:\PPS  EXCLUSIVOS\- Los principios de la vida\Imágenes\efdf6cef0db6ed06018162fba25161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627534"/>
            <a:ext cx="365049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Las palabras  son una de las armas mas poderosas</a:t>
            </a:r>
            <a:endParaRPr lang="es-ES" sz="2800" dirty="0"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2" grpId="0"/>
      <p:bldP spid="3" grpId="0"/>
      <p:bldP spid="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61B00"/>
            </a:gs>
            <a:gs pos="50000">
              <a:schemeClr val="bg1">
                <a:lumMod val="75000"/>
              </a:schemeClr>
            </a:gs>
            <a:gs pos="100000">
              <a:schemeClr val="tx1">
                <a:lumMod val="85000"/>
                <a:lumOff val="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E:\PPS  EXCLUSIVOS\- Los principios de la vida\Imágenes\61 - Waterfalls-rocks-Brazil_1920x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411510"/>
            <a:ext cx="38884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El silencio es expresión de sabiduría</a:t>
            </a:r>
            <a:endParaRPr lang="es-ES" sz="2800" dirty="0">
              <a:ln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0484" name="Picture 4" descr="E:\PPS  EXCLUSIVOS\- Los principios de la vida\Imágenes\P0Nc5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123728" y="3363838"/>
            <a:ext cx="45365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Piensa antes de hablar y no hables a menos que tengas algo importante que decir</a:t>
            </a:r>
            <a:endParaRPr lang="es-ES" sz="2800" dirty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5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13 Grupo"/>
          <p:cNvGrpSpPr>
            <a:grpSpLocks/>
          </p:cNvGrpSpPr>
          <p:nvPr/>
        </p:nvGrpSpPr>
        <p:grpSpPr bwMode="auto">
          <a:xfrm flipH="1">
            <a:off x="7524328" y="3219821"/>
            <a:ext cx="1295838" cy="1706706"/>
            <a:chOff x="6948264" y="2205038"/>
            <a:chExt cx="1763959" cy="1548386"/>
          </a:xfrm>
        </p:grpSpPr>
        <p:pic>
          <p:nvPicPr>
            <p:cNvPr id="6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15 Rectángulo"/>
            <p:cNvSpPr>
              <a:spLocks noChangeArrowheads="1"/>
            </p:cNvSpPr>
            <p:nvPr/>
          </p:nvSpPr>
          <p:spPr bwMode="auto">
            <a:xfrm>
              <a:off x="6948264" y="3446276"/>
              <a:ext cx="1671098" cy="307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1600" dirty="0">
                  <a:ln>
                    <a:solidFill>
                      <a:srgbClr val="7E003F"/>
                    </a:solidFill>
                  </a:ln>
                  <a:solidFill>
                    <a:schemeClr val="bg1"/>
                  </a:solidFill>
                  <a:latin typeface="Matura MT Script Capitals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2" name="1 CuadroTexto"/>
          <p:cNvSpPr txBox="1"/>
          <p:nvPr/>
        </p:nvSpPr>
        <p:spPr>
          <a:xfrm>
            <a:off x="899592" y="1779662"/>
            <a:ext cx="17431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rgbClr val="7E003F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Enero 2020</a:t>
            </a:r>
            <a:endParaRPr lang="es-ES" sz="2400" dirty="0">
              <a:ln>
                <a:solidFill>
                  <a:srgbClr val="7E003F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23528" y="2643758"/>
            <a:ext cx="344030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rgbClr val="7E003F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Música</a:t>
            </a:r>
            <a:r>
              <a:rPr lang="es-ES" sz="2400" dirty="0" smtClean="0">
                <a:ln>
                  <a:solidFill>
                    <a:srgbClr val="7E003F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: </a:t>
            </a:r>
            <a:r>
              <a:rPr lang="es-ES" sz="2400" dirty="0" err="1" smtClean="0">
                <a:ln>
                  <a:solidFill>
                    <a:srgbClr val="7E003F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Andre</a:t>
            </a:r>
            <a:r>
              <a:rPr lang="es-ES" sz="2400" dirty="0" smtClean="0">
                <a:ln>
                  <a:solidFill>
                    <a:srgbClr val="7E003F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 </a:t>
            </a:r>
            <a:r>
              <a:rPr lang="es-ES" sz="2400" dirty="0" err="1" smtClean="0">
                <a:ln>
                  <a:solidFill>
                    <a:srgbClr val="7E003F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Rieu</a:t>
            </a:r>
            <a:endParaRPr lang="es-ES" sz="2400" dirty="0" smtClean="0">
              <a:ln>
                <a:solidFill>
                  <a:srgbClr val="7E003F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  <a:p>
            <a:r>
              <a:rPr lang="es-ES" sz="2400" dirty="0" err="1" smtClean="0">
                <a:ln>
                  <a:solidFill>
                    <a:srgbClr val="7E003F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Ningtingale</a:t>
            </a:r>
            <a:r>
              <a:rPr lang="es-ES" sz="2400" dirty="0" smtClean="0">
                <a:ln>
                  <a:solidFill>
                    <a:srgbClr val="7E003F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 </a:t>
            </a:r>
            <a:r>
              <a:rPr lang="es-ES" sz="2400" dirty="0" err="1" smtClean="0">
                <a:ln>
                  <a:solidFill>
                    <a:srgbClr val="7E003F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Serenade</a:t>
            </a:r>
            <a:r>
              <a:rPr lang="es-ES" sz="2400" dirty="0" smtClean="0">
                <a:ln>
                  <a:solidFill>
                    <a:srgbClr val="7E003F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 y</a:t>
            </a:r>
          </a:p>
          <a:p>
            <a:r>
              <a:rPr lang="es-ES" sz="2400" dirty="0" err="1" smtClean="0">
                <a:ln>
                  <a:solidFill>
                    <a:srgbClr val="7E003F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Edelwiss</a:t>
            </a:r>
            <a:endParaRPr lang="es-ES" sz="2400" dirty="0">
              <a:ln>
                <a:solidFill>
                  <a:srgbClr val="7E003F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763688" y="1059582"/>
            <a:ext cx="5616624" cy="30243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Operación manual"/>
          <p:cNvSpPr/>
          <p:nvPr/>
        </p:nvSpPr>
        <p:spPr>
          <a:xfrm flipV="1">
            <a:off x="0" y="4083918"/>
            <a:ext cx="9144000" cy="1059582"/>
          </a:xfrm>
          <a:prstGeom prst="flowChartManualOperation">
            <a:avLst/>
          </a:prstGeom>
          <a:blipFill>
            <a:blip r:embed="rId4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Operación manual"/>
          <p:cNvSpPr/>
          <p:nvPr/>
        </p:nvSpPr>
        <p:spPr>
          <a:xfrm rot="16200000" flipV="1">
            <a:off x="5690406" y="1689907"/>
            <a:ext cx="5143500" cy="1763688"/>
          </a:xfrm>
          <a:prstGeom prst="flowChartManualOperation">
            <a:avLst/>
          </a:prstGeom>
          <a:blipFill>
            <a:blip r:embed="rId4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Operación manual"/>
          <p:cNvSpPr/>
          <p:nvPr/>
        </p:nvSpPr>
        <p:spPr>
          <a:xfrm rot="16200000">
            <a:off x="-1689905" y="1689909"/>
            <a:ext cx="5143500" cy="1763686"/>
          </a:xfrm>
          <a:prstGeom prst="flowChartManualOperation">
            <a:avLst/>
          </a:prstGeom>
          <a:blipFill>
            <a:blip r:embed="rId4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Operación manual"/>
          <p:cNvSpPr/>
          <p:nvPr/>
        </p:nvSpPr>
        <p:spPr>
          <a:xfrm>
            <a:off x="0" y="3"/>
            <a:ext cx="9144000" cy="1059580"/>
          </a:xfrm>
          <a:prstGeom prst="flowChartManualOperation">
            <a:avLst/>
          </a:prstGeom>
          <a:blipFill>
            <a:blip r:embed="rId4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1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1" dur="5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3" grpId="0" animBg="1"/>
      <p:bldP spid="12" grpId="0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2138</TotalTime>
  <Words>463</Words>
  <Application>Microsoft Office PowerPoint</Application>
  <PresentationFormat>Presentación en pantalla (16:9)</PresentationFormat>
  <Paragraphs>74</Paragraphs>
  <Slides>38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23</cp:revision>
  <dcterms:created xsi:type="dcterms:W3CDTF">2019-09-16T17:27:46Z</dcterms:created>
  <dcterms:modified xsi:type="dcterms:W3CDTF">2020-01-21T20:16:01Z</dcterms:modified>
</cp:coreProperties>
</file>