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6858000" cy="9144000"/>
  <p:embeddedFontLst>
    <p:embeddedFont>
      <p:font typeface="Antique Quest St" panose="02000500000000000000" pitchFamily="2" charset="0"/>
      <p:regular r:id="rId23"/>
    </p:embeddedFont>
    <p:embeddedFont>
      <p:font typeface="ChopinScript" panose="00000400000000000000" pitchFamily="2" charset="0"/>
      <p:regular r:id="rId24"/>
    </p:embeddedFont>
    <p:embeddedFont>
      <p:font typeface="Kristen ITC" panose="03050502040202030202" pitchFamily="66" charset="0"/>
      <p:regular r:id="rId25"/>
    </p:embeddedFont>
    <p:embeddedFont>
      <p:font typeface="ScalaJewel Saphyr" pitchFamily="50" charset="0"/>
      <p:regular r:id="rId2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ioOEj408taRQ/9aFzbjeg==" hashData="nORySgW1HcOvRi4xEP2pxrOBRS03l4pfSV1MMTEBcwjY01pAD1eta1onlEfzD/a7D9qtyOfqPoexh988BUfhu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3424"/>
    <a:srgbClr val="93A864"/>
    <a:srgbClr val="CBDB97"/>
    <a:srgbClr val="76894D"/>
    <a:srgbClr val="545E40"/>
    <a:srgbClr val="E7DCBF"/>
    <a:srgbClr val="84DCBA"/>
    <a:srgbClr val="7AD8CD"/>
    <a:srgbClr val="D3BE89"/>
    <a:srgbClr val="845F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5" d="100"/>
          <a:sy n="135" d="100"/>
        </p:scale>
        <p:origin x="846" y="1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4F956-C880-4E09-A9E1-93D7C2774E26}" type="datetimeFigureOut">
              <a:rPr lang="es-ES" smtClean="0"/>
              <a:pPr/>
              <a:t>02/03/2025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2C547-AA1A-461E-8E56-7E0502AD4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4F956-C880-4E09-A9E1-93D7C2774E26}" type="datetimeFigureOut">
              <a:rPr lang="es-ES" smtClean="0"/>
              <a:pPr/>
              <a:t>02/03/2025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2C547-AA1A-461E-8E56-7E0502AD4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4F956-C880-4E09-A9E1-93D7C2774E26}" type="datetimeFigureOut">
              <a:rPr lang="es-ES" smtClean="0"/>
              <a:pPr/>
              <a:t>02/03/2025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2C547-AA1A-461E-8E56-7E0502AD4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4F956-C880-4E09-A9E1-93D7C2774E26}" type="datetimeFigureOut">
              <a:rPr lang="es-ES" smtClean="0"/>
              <a:pPr/>
              <a:t>02/03/2025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2C547-AA1A-461E-8E56-7E0502AD4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4F956-C880-4E09-A9E1-93D7C2774E26}" type="datetimeFigureOut">
              <a:rPr lang="es-ES" smtClean="0"/>
              <a:pPr/>
              <a:t>02/03/2025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2C547-AA1A-461E-8E56-7E0502AD4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4F956-C880-4E09-A9E1-93D7C2774E26}" type="datetimeFigureOut">
              <a:rPr lang="es-ES" smtClean="0"/>
              <a:pPr/>
              <a:t>02/03/2025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2C547-AA1A-461E-8E56-7E0502AD4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4F956-C880-4E09-A9E1-93D7C2774E26}" type="datetimeFigureOut">
              <a:rPr lang="es-ES" smtClean="0"/>
              <a:pPr/>
              <a:t>02/03/2025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2C547-AA1A-461E-8E56-7E0502AD4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4F956-C880-4E09-A9E1-93D7C2774E26}" type="datetimeFigureOut">
              <a:rPr lang="es-ES" smtClean="0"/>
              <a:pPr/>
              <a:t>02/03/2025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2C547-AA1A-461E-8E56-7E0502AD4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4F956-C880-4E09-A9E1-93D7C2774E26}" type="datetimeFigureOut">
              <a:rPr lang="es-ES" smtClean="0"/>
              <a:pPr/>
              <a:t>02/03/2025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2C547-AA1A-461E-8E56-7E0502AD4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4F956-C880-4E09-A9E1-93D7C2774E26}" type="datetimeFigureOut">
              <a:rPr lang="es-ES" smtClean="0"/>
              <a:pPr/>
              <a:t>02/03/2025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2C547-AA1A-461E-8E56-7E0502AD4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4F956-C880-4E09-A9E1-93D7C2774E26}" type="datetimeFigureOut">
              <a:rPr lang="es-ES" smtClean="0"/>
              <a:pPr/>
              <a:t>02/03/2025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2C547-AA1A-461E-8E56-7E0502AD47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fld id="{06B4F956-C880-4E09-A9E1-93D7C2774E26}" type="datetimeFigureOut">
              <a:rPr lang="es-ES" smtClean="0"/>
              <a:pPr/>
              <a:t>02/03/2025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Saphyr" pitchFamily="50" charset="0"/>
              </a:defRPr>
            </a:lvl1pPr>
          </a:lstStyle>
          <a:p>
            <a:fld id="{2612C547-AA1A-461E-8E56-7E0502AD47F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Saphyr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Saphyr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png"/><Relationship Id="rId18" Type="http://schemas.openxmlformats.org/officeDocument/2006/relationships/image" Target="../media/image3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1.png"/><Relationship Id="rId9" Type="http://schemas.openxmlformats.org/officeDocument/2006/relationships/image" Target="../media/image3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os ojos cuentan historias\Imágenes\123f6ba2652f76a1411a7a0b338cd87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3026" y="-14288"/>
            <a:ext cx="9217026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771800" y="3003798"/>
            <a:ext cx="48965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>
                <a:ln>
                  <a:solidFill>
                    <a:srgbClr val="92D05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ntique Quest St" pitchFamily="2" charset="0"/>
              </a:rPr>
              <a:t>Los ojos </a:t>
            </a:r>
          </a:p>
          <a:p>
            <a:r>
              <a:rPr lang="es-ES" sz="3600" dirty="0">
                <a:ln>
                  <a:solidFill>
                    <a:srgbClr val="92D05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ntique Quest St" pitchFamily="2" charset="0"/>
              </a:rPr>
              <a:t>    cuentan </a:t>
            </a:r>
          </a:p>
          <a:p>
            <a:r>
              <a:rPr lang="es-ES" sz="3600" dirty="0">
                <a:ln>
                  <a:solidFill>
                    <a:srgbClr val="92D05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Antique Quest St" pitchFamily="2" charset="0"/>
              </a:rPr>
              <a:t>         historias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>
        <p14:vortex dir="r"/>
        <p:sndAc>
          <p:stSnd>
            <p:snd r:embed="rId2" name="Waldo De Los Rios   Mozart Symphony No  40.wav"/>
          </p:stSnd>
        </p:sndAc>
      </p:transition>
    </mc:Choice>
    <mc:Fallback xmlns="">
      <p:transition spd="slow" advClick="0" advTm="11000">
        <p:fade/>
        <p:sndAc>
          <p:stSnd>
            <p:snd r:embed="rId5" name="Waldo De Los Rios   Mozart Symphony No  4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os ojos cuentan historias\Imágenes\2 - Dahlias_Closeup_Red_Bokeh_619066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1000">
        <p14:prism isInverted="1"/>
      </p:transition>
    </mc:Choice>
    <mc:Fallback xmlns="">
      <p:transition spd="slow" advClick="0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os ojos cuentan historias\Imágenes\peacock-flowers-6961319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92546"/>
            <a:ext cx="9156700" cy="523604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558617"/>
            <a:ext cx="3816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Los ojos cuentan historias mucho mejor que las palabras</a:t>
            </a:r>
          </a:p>
        </p:txBody>
      </p:sp>
      <p:pic>
        <p:nvPicPr>
          <p:cNvPr id="4098" name="Picture 2" descr="E:\PPS  EXCLUSIVOS\- Los ojos cuentan historias\Imágenes\3 - Sunflowers_Fields_Sunrises_and_sunsets_Sun_619213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2546"/>
            <a:ext cx="9156700" cy="52217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9872" y="3939902"/>
            <a:ext cx="47191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No saben fingir el brillo, ni el amor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Los ojos cuentan historias\Imágenes\crocus-249359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227934"/>
            <a:ext cx="4370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ni ocultar la nostalgia.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os ojos cuentan historias\Imágenes\6 - Closeup_Poppies_Bokeh_Red_607172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20347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651870"/>
            <a:ext cx="29523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No saben tapar el fuego,</a:t>
            </a:r>
          </a:p>
        </p:txBody>
      </p:sp>
      <p:pic>
        <p:nvPicPr>
          <p:cNvPr id="4099" name="Picture 3" descr="E:\PPS  EXCLUSIVOS\- Los ojos cuentan historias\Imágenes\Pulsatilla_Spring_Sky_Sun_611450_1280x8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84168" y="627534"/>
            <a:ext cx="27836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ni enmascarar sentimientos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Los ojos cuentan historias\Imágenes\8 - 073fbb5ea051567ed9ab6025bf45d4e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699542"/>
            <a:ext cx="34563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Hay ojos que ríen y otros que lloran sin soltar una lágrima.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honeycomb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Los ojos cuentan historias\Imágenes\flower-8140215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627534"/>
            <a:ext cx="28803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Otros están llenos de emoción y de esperanza.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flip dir="r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Los ojos cuentan historias\Imágenes\10 - lotus-6863937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">
        <p15:prstTrans prst="curtains"/>
      </p:transition>
    </mc:Choice>
    <mc:Fallback xmlns="">
      <p:transition spd="slow" advClick="0" advTm="1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Los ojos cuentan historias\Imágenes\11 - rose-165819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-3175"/>
            <a:ext cx="91313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1635646"/>
            <a:ext cx="3816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Hay ojos que son muros impenetrables </a:t>
            </a:r>
          </a:p>
        </p:txBody>
      </p:sp>
      <p:pic>
        <p:nvPicPr>
          <p:cNvPr id="2053" name="Picture 5" descr="E:\PPS  EXCLUSIVOS\- Los ojos cuentan historias\Imágenes\flowers-139356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12160" y="3435846"/>
            <a:ext cx="26642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y otros que son ventanas al alma.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3000">
        <p15:prstTrans prst="wind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Los ojos cuentan historias\Imágenes\Roses_Bouquets_Pink_color_Pink_background_618005_1280x84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2643758"/>
            <a:ext cx="3240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Miradas que cuentan cuentos,</a:t>
            </a:r>
          </a:p>
        </p:txBody>
      </p:sp>
      <p:pic>
        <p:nvPicPr>
          <p:cNvPr id="3076" name="Picture 4" descr="E:\PPS  EXCLUSIVOS\- Los ojos cuentan historias\Imágenes\14 - 7dca8eaa7b0eebcc69dcb69585704dc0-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083918"/>
            <a:ext cx="33650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dirty="0">
                <a:effectLst>
                  <a:outerShdw blurRad="50800" dist="50800" dir="5400000" algn="ctr" rotWithShape="0">
                    <a:srgbClr val="FFFFCC"/>
                  </a:outerShdw>
                </a:effectLst>
                <a:latin typeface="ScalaJewel Saphyr" pitchFamily="50" charset="0"/>
              </a:rPr>
              <a:t>cantan canciones,</a:t>
            </a:r>
          </a:p>
        </p:txBody>
      </p:sp>
      <p:pic>
        <p:nvPicPr>
          <p:cNvPr id="2050" name="Picture 2" descr="E:\PPS  EXCLUSIVOS\- Los ojos cuentan historias\Imágenes\15 - cherry-blossoms-7891064_128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868144" y="3723878"/>
            <a:ext cx="26642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besan y aman...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shred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Los ojos cuentan historias\Imágenes\57e1931f-7391-4e22-97c9-86f1167dd05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3219822"/>
            <a:ext cx="30243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FF0000"/>
                </a:solid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Miradas que no se pueden sostener frente a otras</a:t>
            </a:r>
          </a:p>
        </p:txBody>
      </p:sp>
      <p:pic>
        <p:nvPicPr>
          <p:cNvPr id="3078" name="Picture 6" descr="E:\PPS  EXCLUSIVOS\- Los ojos cuentan historias\Imágenes\17 - 42513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1995686"/>
            <a:ext cx="31683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FF66FF"/>
                </a:solid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Miradas que se encuentran y se comparten;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13000">
        <p14:prism isContent="1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os ojos cuentan historias\Imágenes\18 - 1527513799da2060b75468534e624ee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2859782"/>
            <a:ext cx="4176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algunos ojos perdidos en otro lugar,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en otro mundo</a:t>
            </a:r>
          </a:p>
        </p:txBody>
      </p:sp>
      <p:pic>
        <p:nvPicPr>
          <p:cNvPr id="4100" name="Picture 4" descr="E:\PPS  EXCLUSIVOS\- Los ojos cuentan historias\Imágenes\19 - 4cf69cd552a5751e2db700722444bf0b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3795886"/>
            <a:ext cx="30963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en un deseo,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en una estrella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E:\PPS  EXCLUSIVOS\- Los ojos cuentan historias\Imágenes\Dandelions_Closeup_Ladybugs_Jacky_Parker_595760_1280x85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40152" y="3147814"/>
            <a:ext cx="29340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Y otros que son raíces y cielo con solo pestañear.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Los ojos cuentan historias\Imágenes\21 - bromeliad-flow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>
        <p14:glitter pattern="hexagon"/>
      </p:transition>
    </mc:Choice>
    <mc:Fallback xmlns="">
      <p:transition spd="slow" advClick="0" advTm="1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Los ojos cuentan historias\Imágenes\22 - 142a7babd6dd-flores-verano-hola-decoracion-07-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588"/>
            <a:ext cx="9156700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411510"/>
            <a:ext cx="3960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0070C0"/>
                </a:solid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Hay ojos que se van cerrando por el cansancio </a:t>
            </a:r>
          </a:p>
        </p:txBody>
      </p:sp>
      <p:pic>
        <p:nvPicPr>
          <p:cNvPr id="10242" name="Picture 2" descr="E:\PPS  EXCLUSIVOS\- Los ojos cuentan historias\Imágenes\Bellis_Bokeh_Bowl_603516_1280x8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59832" y="3363838"/>
            <a:ext cx="4211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y otros que se achinan porque están llenos de ganas.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5000">
        <p14:prism isInverted="1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Los ojos cuentan historias\Imágenes\24 - 57e1931f-7391-4e22-97c9-86f1167dd05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"/>
            <a:ext cx="9144000" cy="51244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219822"/>
            <a:ext cx="3816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Qué cosa hermosa es reconocer a otros por su mirada,</a:t>
            </a:r>
          </a:p>
        </p:txBody>
      </p:sp>
      <p:pic>
        <p:nvPicPr>
          <p:cNvPr id="9218" name="Picture 2" descr="E:\PPS  EXCLUSIVOS\- Los ojos cuentan historias\Imágenes\LIBRORO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"/>
            <a:ext cx="9144000" cy="51387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60032" y="627534"/>
            <a:ext cx="3707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es como un libro abierto que no se puede cerrar.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Click="0" advTm="15000">
        <p15:prstTrans prst="prestig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Los ojos cuentan historias\Imágenes\Plumeria_Template_greeting_card_White_599165_1280x84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579862"/>
            <a:ext cx="4392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84DCBA"/>
                </a:solid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Qué belleza hay en los </a:t>
            </a:r>
          </a:p>
          <a:p>
            <a:pPr algn="ctr"/>
            <a:r>
              <a:rPr lang="es-ES" sz="2400" dirty="0">
                <a:solidFill>
                  <a:srgbClr val="84DCBA"/>
                </a:solid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ojos que dicen todo </a:t>
            </a:r>
          </a:p>
          <a:p>
            <a:pPr algn="ctr"/>
            <a:r>
              <a:rPr lang="es-ES" sz="2400" dirty="0">
                <a:solidFill>
                  <a:srgbClr val="84DCBA"/>
                </a:solidFill>
                <a:effectLst>
                  <a:outerShdw blurRad="38100" dist="381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sin decir una palabra...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9000">
        <p15:prstTrans prst="peelOff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Los ojos cuentan historias\Imágenes\water-lily-362201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000">
        <p14:glitter pattern="hexagon"/>
      </p:transition>
    </mc:Choice>
    <mc:Fallback xmlns="">
      <p:transition spd="slow" advClick="0" advTm="1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Los ojos cuentan historias\Imágenes\475464877_1061107885820472_1937800766083719140_n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35696" y="699542"/>
            <a:ext cx="16962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Marzo 2025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67544" y="1995686"/>
            <a:ext cx="386195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Música: WALDO DE LOS RIOS</a:t>
            </a:r>
          </a:p>
          <a:p>
            <a:r>
              <a:rPr lang="es-ES" sz="20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Saphyr" pitchFamily="50" charset="0"/>
              </a:rPr>
              <a:t>SINFONIA N 40 DE MOZART</a:t>
            </a:r>
          </a:p>
          <a:p>
            <a:endParaRPr lang="es-ES" sz="20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Saphyr" pitchFamily="50" charset="0"/>
            </a:endParaRPr>
          </a:p>
        </p:txBody>
      </p:sp>
      <p:grpSp>
        <p:nvGrpSpPr>
          <p:cNvPr id="5" name="19 Grupo"/>
          <p:cNvGrpSpPr/>
          <p:nvPr/>
        </p:nvGrpSpPr>
        <p:grpSpPr>
          <a:xfrm>
            <a:off x="7668344" y="3435846"/>
            <a:ext cx="1224136" cy="1377444"/>
            <a:chOff x="2920357" y="2728501"/>
            <a:chExt cx="1357938" cy="1133811"/>
          </a:xfrm>
        </p:grpSpPr>
        <p:sp>
          <p:nvSpPr>
            <p:cNvPr id="6" name="20 CuadroTexto"/>
            <p:cNvSpPr txBox="1"/>
            <p:nvPr/>
          </p:nvSpPr>
          <p:spPr>
            <a:xfrm>
              <a:off x="2920357" y="3558305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2F3424"/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728501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966</TotalTime>
  <Words>239</Words>
  <Application>Microsoft Office PowerPoint</Application>
  <PresentationFormat>Presentación en pantalla (16:9)</PresentationFormat>
  <Paragraphs>36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7" baseType="lpstr">
      <vt:lpstr>ScalaJewel Saphyr</vt:lpstr>
      <vt:lpstr>Arial</vt:lpstr>
      <vt:lpstr>ChopinScript</vt:lpstr>
      <vt:lpstr>Kristen ITC</vt:lpstr>
      <vt:lpstr>Antique Quest St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15</cp:revision>
  <dcterms:created xsi:type="dcterms:W3CDTF">2024-11-13T15:53:05Z</dcterms:created>
  <dcterms:modified xsi:type="dcterms:W3CDTF">2025-03-02T22:33:27Z</dcterms:modified>
</cp:coreProperties>
</file>